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113.xml" ContentType="application/vnd.openxmlformats-officedocument.presentationml.tags+xml"/>
  <Override PartName="/ppt/notesSlides/notesSlide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2.xml" ContentType="application/vnd.openxmlformats-officedocument.presentationml.notesSlide+xml"/>
  <Override PartName="/ppt/tags/tag116.xml" ContentType="application/vnd.openxmlformats-officedocument.presentationml.tags+xml"/>
  <Override PartName="/ppt/notesSlides/notesSlide3.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4.xml" ContentType="application/vnd.openxmlformats-officedocument.presentationml.notesSlide+xml"/>
  <Override PartName="/ppt/tags/tag119.xml" ContentType="application/vnd.openxmlformats-officedocument.presentationml.tags+xml"/>
  <Override PartName="/ppt/notesSlides/notesSlide5.xml" ContentType="application/vnd.openxmlformats-officedocument.presentationml.notesSlide+xml"/>
  <Override PartName="/ppt/tags/tag120.xml" ContentType="application/vnd.openxmlformats-officedocument.presentationml.tags+xml"/>
  <Override PartName="/ppt/notesSlides/notesSlide6.xml" ContentType="application/vnd.openxmlformats-officedocument.presentationml.notesSlide+xml"/>
  <Override PartName="/ppt/tags/tag121.xml" ContentType="application/vnd.openxmlformats-officedocument.presentationml.tags+xml"/>
  <Override PartName="/ppt/notesSlides/notesSlide7.xml" ContentType="application/vnd.openxmlformats-officedocument.presentationml.notesSlide+xml"/>
  <Override PartName="/ppt/tags/tag122.xml" ContentType="application/vnd.openxmlformats-officedocument.presentationml.tags+xml"/>
  <Override PartName="/ppt/notesSlides/notesSlide8.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9.xml" ContentType="application/vnd.openxmlformats-officedocument.presentationml.notesSlide+xml"/>
  <Override PartName="/ppt/tags/tag125.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6.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7.xml" ContentType="application/vnd.openxmlformats-officedocument.presentationml.tags+xml"/>
  <Override PartName="/ppt/notesSlides/notesSlide12.xml" ContentType="application/vnd.openxmlformats-officedocument.presentationml.notesSlide+xml"/>
  <Override PartName="/ppt/tags/tag128.xml" ContentType="application/vnd.openxmlformats-officedocument.presentationml.tags+xml"/>
  <Override PartName="/ppt/notesSlides/notesSlide13.xml" ContentType="application/vnd.openxmlformats-officedocument.presentationml.notesSlide+xml"/>
  <Override PartName="/ppt/tags/tag129.xml" ContentType="application/vnd.openxmlformats-officedocument.presentationml.tags+xml"/>
  <Override PartName="/ppt/notesSlides/notesSlide14.xml" ContentType="application/vnd.openxmlformats-officedocument.presentationml.notesSlide+xml"/>
  <Override PartName="/ppt/tags/tag130.xml" ContentType="application/vnd.openxmlformats-officedocument.presentationml.tags+xml"/>
  <Override PartName="/ppt/notesSlides/notesSlide15.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16.xml" ContentType="application/vnd.openxmlformats-officedocument.presentationml.notesSlide+xml"/>
  <Override PartName="/ppt/tags/tag133.xml" ContentType="application/vnd.openxmlformats-officedocument.presentationml.tags+xml"/>
  <Override PartName="/ppt/notesSlides/notesSlide17.xml" ContentType="application/vnd.openxmlformats-officedocument.presentationml.notesSlide+xml"/>
  <Override PartName="/ppt/tags/tag134.xml" ContentType="application/vnd.openxmlformats-officedocument.presentationml.tags+xml"/>
  <Override PartName="/ppt/notesSlides/notesSlide18.xml" ContentType="application/vnd.openxmlformats-officedocument.presentationml.notesSlide+xml"/>
  <Override PartName="/ppt/tags/tag135.xml" ContentType="application/vnd.openxmlformats-officedocument.presentationml.tags+xml"/>
  <Override PartName="/ppt/notesSlides/notesSlide19.xml" ContentType="application/vnd.openxmlformats-officedocument.presentationml.notesSlide+xml"/>
  <Override PartName="/ppt/tags/tag136.xml" ContentType="application/vnd.openxmlformats-officedocument.presentationml.tags+xml"/>
  <Override PartName="/ppt/notesSlides/notesSlide20.xml" ContentType="application/vnd.openxmlformats-officedocument.presentationml.notesSlide+xml"/>
  <Override PartName="/ppt/tags/tag137.xml" ContentType="application/vnd.openxmlformats-officedocument.presentationml.tags+xml"/>
  <Override PartName="/ppt/notesSlides/notesSlide21.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22.xml" ContentType="application/vnd.openxmlformats-officedocument.presentationml.notesSlide+xml"/>
  <Override PartName="/ppt/tags/tag140.xml" ContentType="application/vnd.openxmlformats-officedocument.presentationml.tags+xml"/>
  <Override PartName="/ppt/notesSlides/notesSlide23.xml" ContentType="application/vnd.openxmlformats-officedocument.presentationml.notesSlide+xml"/>
  <Override PartName="/ppt/tags/tag141.xml" ContentType="application/vnd.openxmlformats-officedocument.presentationml.tags+xml"/>
  <Override PartName="/ppt/notesSlides/notesSlide24.xml" ContentType="application/vnd.openxmlformats-officedocument.presentationml.notesSlide+xml"/>
  <Override PartName="/ppt/tags/tag14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43.xml" ContentType="application/vnd.openxmlformats-officedocument.presentationml.tags+xml"/>
  <Override PartName="/ppt/notesSlides/notesSlide28.xml" ContentType="application/vnd.openxmlformats-officedocument.presentationml.notesSlide+xml"/>
  <Override PartName="/ppt/tags/tag144.xml" ContentType="application/vnd.openxmlformats-officedocument.presentationml.tags+xml"/>
  <Override PartName="/ppt/notesSlides/notesSlide29.xml" ContentType="application/vnd.openxmlformats-officedocument.presentationml.notesSlide+xml"/>
  <Override PartName="/ppt/tags/tag145.xml" ContentType="application/vnd.openxmlformats-officedocument.presentationml.tags+xml"/>
  <Override PartName="/ppt/notesSlides/notesSlide30.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32.xml" ContentType="application/vnd.openxmlformats-officedocument.presentationml.notesSlide+xml"/>
  <Override PartName="/ppt/tags/tag15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 id="2147483690" r:id="rId5"/>
    <p:sldMasterId id="2147483678" r:id="rId6"/>
    <p:sldMasterId id="2147483754" r:id="rId7"/>
    <p:sldMasterId id="2147483782" r:id="rId8"/>
    <p:sldMasterId id="2147483787" r:id="rId9"/>
  </p:sldMasterIdLst>
  <p:notesMasterIdLst>
    <p:notesMasterId r:id="rId55"/>
  </p:notesMasterIdLst>
  <p:handoutMasterIdLst>
    <p:handoutMasterId r:id="rId56"/>
  </p:handoutMasterIdLst>
  <p:sldIdLst>
    <p:sldId id="430" r:id="rId10"/>
    <p:sldId id="459" r:id="rId11"/>
    <p:sldId id="461" r:id="rId12"/>
    <p:sldId id="374" r:id="rId13"/>
    <p:sldId id="340" r:id="rId14"/>
    <p:sldId id="306" r:id="rId15"/>
    <p:sldId id="373" r:id="rId16"/>
    <p:sldId id="312" r:id="rId17"/>
    <p:sldId id="313" r:id="rId18"/>
    <p:sldId id="264" r:id="rId19"/>
    <p:sldId id="418" r:id="rId20"/>
    <p:sldId id="307" r:id="rId21"/>
    <p:sldId id="432" r:id="rId22"/>
    <p:sldId id="475" r:id="rId23"/>
    <p:sldId id="431" r:id="rId24"/>
    <p:sldId id="422" r:id="rId25"/>
    <p:sldId id="440" r:id="rId26"/>
    <p:sldId id="441" r:id="rId27"/>
    <p:sldId id="442" r:id="rId28"/>
    <p:sldId id="444" r:id="rId29"/>
    <p:sldId id="443" r:id="rId30"/>
    <p:sldId id="456" r:id="rId31"/>
    <p:sldId id="465" r:id="rId32"/>
    <p:sldId id="489" r:id="rId33"/>
    <p:sldId id="490" r:id="rId34"/>
    <p:sldId id="434" r:id="rId35"/>
    <p:sldId id="425" r:id="rId36"/>
    <p:sldId id="426" r:id="rId37"/>
    <p:sldId id="427" r:id="rId38"/>
    <p:sldId id="439" r:id="rId39"/>
    <p:sldId id="463" r:id="rId40"/>
    <p:sldId id="464" r:id="rId41"/>
    <p:sldId id="473" r:id="rId42"/>
    <p:sldId id="476" r:id="rId43"/>
    <p:sldId id="477" r:id="rId44"/>
    <p:sldId id="478" r:id="rId45"/>
    <p:sldId id="479" r:id="rId46"/>
    <p:sldId id="480" r:id="rId47"/>
    <p:sldId id="433" r:id="rId48"/>
    <p:sldId id="481" r:id="rId49"/>
    <p:sldId id="482" r:id="rId50"/>
    <p:sldId id="452" r:id="rId51"/>
    <p:sldId id="453" r:id="rId52"/>
    <p:sldId id="455" r:id="rId53"/>
    <p:sldId id="293" r:id="rId54"/>
  </p:sldIdLst>
  <p:sldSz cx="12192000" cy="6858000"/>
  <p:notesSz cx="6858000" cy="1190625"/>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CD9"/>
    <a:srgbClr val="AB2228"/>
    <a:srgbClr val="AB2327"/>
    <a:srgbClr val="0D365D"/>
    <a:srgbClr val="D9DCD8"/>
    <a:srgbClr val="EE5CD2"/>
    <a:srgbClr val="EE73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AB1D24-8664-4BC3-860C-F3CFDF1A43F6}" v="172" dt="2020-05-13T15:02:30.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75000" autoAdjust="0"/>
  </p:normalViewPr>
  <p:slideViewPr>
    <p:cSldViewPr snapToGrid="0">
      <p:cViewPr varScale="1">
        <p:scale>
          <a:sx n="81" d="100"/>
          <a:sy n="81" d="100"/>
        </p:scale>
        <p:origin x="1152" y="96"/>
      </p:cViewPr>
      <p:guideLst>
        <p:guide orient="horz" pos="2160"/>
        <p:guide pos="38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gs" Target="tags/tag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AEFA8E-328F-417E-8B79-8E95B821F2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D411B50-52CC-4DC1-B66D-0BDD3A2CADD5}">
      <dgm:prSet phldrT="[Text]"/>
      <dgm:spPr/>
      <dgm:t>
        <a:bodyPr/>
        <a:lstStyle/>
        <a:p>
          <a:pPr rtl="0"/>
          <a:r>
            <a:rPr lang="fr-FR" dirty="0"/>
            <a:t>De configurer les systèmes distants en toute sécurité</a:t>
          </a:r>
        </a:p>
      </dgm:t>
    </dgm:pt>
    <dgm:pt modelId="{C645F765-8970-4A6B-AE42-E1E453788C80}" type="parTrans" cxnId="{3B517B28-6614-4E1F-985D-62A72FEC4D6F}">
      <dgm:prSet/>
      <dgm:spPr/>
      <dgm:t>
        <a:bodyPr/>
        <a:lstStyle/>
        <a:p>
          <a:endParaRPr lang="en-US"/>
        </a:p>
      </dgm:t>
    </dgm:pt>
    <dgm:pt modelId="{A5DC4EE2-F866-47F6-B943-9EE0E113E016}" type="sibTrans" cxnId="{3B517B28-6614-4E1F-985D-62A72FEC4D6F}">
      <dgm:prSet/>
      <dgm:spPr/>
      <dgm:t>
        <a:bodyPr/>
        <a:lstStyle/>
        <a:p>
          <a:endParaRPr lang="en-US"/>
        </a:p>
      </dgm:t>
    </dgm:pt>
    <dgm:pt modelId="{BA0EBC8E-0A60-44BE-8A11-E2A24F052920}">
      <dgm:prSet phldrT="[Text]"/>
      <dgm:spPr/>
      <dgm:t>
        <a:bodyPr/>
        <a:lstStyle/>
        <a:p>
          <a:pPr rtl="0"/>
          <a:r>
            <a:rPr lang="fr-FR" dirty="0"/>
            <a:t>De surveiller les systèmes et les appareils</a:t>
          </a:r>
        </a:p>
      </dgm:t>
    </dgm:pt>
    <dgm:pt modelId="{A808998E-3D5C-4A21-BD21-D3EEEC97E429}" type="parTrans" cxnId="{C8AEEE41-FC74-43DA-B249-E8F677A55EDC}">
      <dgm:prSet/>
      <dgm:spPr/>
      <dgm:t>
        <a:bodyPr/>
        <a:lstStyle/>
        <a:p>
          <a:endParaRPr lang="en-US"/>
        </a:p>
      </dgm:t>
    </dgm:pt>
    <dgm:pt modelId="{BAC6B33C-5E16-4935-B2DB-A0972573FE2B}" type="sibTrans" cxnId="{C8AEEE41-FC74-43DA-B249-E8F677A55EDC}">
      <dgm:prSet/>
      <dgm:spPr/>
      <dgm:t>
        <a:bodyPr/>
        <a:lstStyle/>
        <a:p>
          <a:endParaRPr lang="en-US"/>
        </a:p>
      </dgm:t>
    </dgm:pt>
    <dgm:pt modelId="{293F23A9-5C64-46E4-82C7-CCCC1835D5BB}">
      <dgm:prSet phldrT="[Text]"/>
      <dgm:spPr/>
      <dgm:t>
        <a:bodyPr/>
        <a:lstStyle/>
        <a:p>
          <a:pPr rtl="0"/>
          <a:r>
            <a:rPr lang="fr-FR" dirty="0"/>
            <a:t>De dépanner le matériel</a:t>
          </a:r>
        </a:p>
      </dgm:t>
    </dgm:pt>
    <dgm:pt modelId="{5C18185D-A902-4EFF-B28A-816C45E0E1DB}" type="parTrans" cxnId="{7BAF3D1B-AF93-41FB-92E6-A21019DF952F}">
      <dgm:prSet/>
      <dgm:spPr/>
      <dgm:t>
        <a:bodyPr/>
        <a:lstStyle/>
        <a:p>
          <a:endParaRPr lang="en-US"/>
        </a:p>
      </dgm:t>
    </dgm:pt>
    <dgm:pt modelId="{58747897-0FAC-4687-AF2B-962C8A9A52C2}" type="sibTrans" cxnId="{7BAF3D1B-AF93-41FB-92E6-A21019DF952F}">
      <dgm:prSet/>
      <dgm:spPr/>
      <dgm:t>
        <a:bodyPr/>
        <a:lstStyle/>
        <a:p>
          <a:endParaRPr lang="en-US"/>
        </a:p>
      </dgm:t>
    </dgm:pt>
    <dgm:pt modelId="{CE6120F7-AC6C-45A6-A6CF-2FE5FD945489}">
      <dgm:prSet phldrT="[Text]"/>
      <dgm:spPr/>
      <dgm:t>
        <a:bodyPr/>
        <a:lstStyle/>
        <a:p>
          <a:pPr rtl="0"/>
          <a:r>
            <a:rPr lang="fr-FR" noProof="0" dirty="0"/>
            <a:t>De se connecter instantanément aux appareils à distances</a:t>
          </a:r>
        </a:p>
      </dgm:t>
    </dgm:pt>
    <dgm:pt modelId="{4DA96DA7-969C-423D-882C-BAC99B353F12}" type="parTrans" cxnId="{E104849B-2D99-4983-A376-210BFC03CBC3}">
      <dgm:prSet/>
      <dgm:spPr/>
      <dgm:t>
        <a:bodyPr/>
        <a:lstStyle/>
        <a:p>
          <a:endParaRPr lang="en-US"/>
        </a:p>
      </dgm:t>
    </dgm:pt>
    <dgm:pt modelId="{B219A6FD-6C5A-4D85-971A-F632822987A8}" type="sibTrans" cxnId="{E104849B-2D99-4983-A376-210BFC03CBC3}">
      <dgm:prSet/>
      <dgm:spPr/>
      <dgm:t>
        <a:bodyPr/>
        <a:lstStyle/>
        <a:p>
          <a:pPr rtl="0"/>
          <a:endParaRPr lang="fr-FR" dirty="0"/>
        </a:p>
      </dgm:t>
    </dgm:pt>
    <dgm:pt modelId="{1AE54229-0D14-47E8-9426-CF7528D34CB6}" type="pres">
      <dgm:prSet presAssocID="{2EAEFA8E-328F-417E-8B79-8E95B821F27E}" presName="Name0" presStyleCnt="0">
        <dgm:presLayoutVars>
          <dgm:chMax val="7"/>
          <dgm:chPref val="7"/>
          <dgm:dir/>
        </dgm:presLayoutVars>
      </dgm:prSet>
      <dgm:spPr/>
    </dgm:pt>
    <dgm:pt modelId="{9410E645-C919-4703-AC8A-B174C7F51575}" type="pres">
      <dgm:prSet presAssocID="{2EAEFA8E-328F-417E-8B79-8E95B821F27E}" presName="Name1" presStyleCnt="0"/>
      <dgm:spPr/>
    </dgm:pt>
    <dgm:pt modelId="{6DAD2BF3-EE09-4F81-9569-456566266FDF}" type="pres">
      <dgm:prSet presAssocID="{2EAEFA8E-328F-417E-8B79-8E95B821F27E}" presName="cycle" presStyleCnt="0"/>
      <dgm:spPr/>
    </dgm:pt>
    <dgm:pt modelId="{533A17EB-A3D7-40DD-B033-E93B6D5B9E45}" type="pres">
      <dgm:prSet presAssocID="{2EAEFA8E-328F-417E-8B79-8E95B821F27E}" presName="srcNode" presStyleLbl="node1" presStyleIdx="0" presStyleCnt="4"/>
      <dgm:spPr/>
    </dgm:pt>
    <dgm:pt modelId="{CBFE2013-1D39-4984-A744-6B575114672A}" type="pres">
      <dgm:prSet presAssocID="{2EAEFA8E-328F-417E-8B79-8E95B821F27E}" presName="conn" presStyleLbl="parChTrans1D2" presStyleIdx="0" presStyleCnt="1"/>
      <dgm:spPr/>
    </dgm:pt>
    <dgm:pt modelId="{0F33138B-7F38-4FA0-A17A-A4B5FA69DC5B}" type="pres">
      <dgm:prSet presAssocID="{2EAEFA8E-328F-417E-8B79-8E95B821F27E}" presName="extraNode" presStyleLbl="node1" presStyleIdx="0" presStyleCnt="4"/>
      <dgm:spPr/>
    </dgm:pt>
    <dgm:pt modelId="{7E41AB0F-96A3-4316-8CF9-9A649B6F8691}" type="pres">
      <dgm:prSet presAssocID="{2EAEFA8E-328F-417E-8B79-8E95B821F27E}" presName="dstNode" presStyleLbl="node1" presStyleIdx="0" presStyleCnt="4"/>
      <dgm:spPr/>
    </dgm:pt>
    <dgm:pt modelId="{3DBCEB47-A5E7-46B9-A5DD-1B5E315068B0}" type="pres">
      <dgm:prSet presAssocID="{CE6120F7-AC6C-45A6-A6CF-2FE5FD945489}" presName="text_1" presStyleLbl="node1" presStyleIdx="0" presStyleCnt="4">
        <dgm:presLayoutVars>
          <dgm:bulletEnabled val="1"/>
        </dgm:presLayoutVars>
      </dgm:prSet>
      <dgm:spPr/>
    </dgm:pt>
    <dgm:pt modelId="{9974DBBC-4C0A-4976-8EBD-CECA387CEA52}" type="pres">
      <dgm:prSet presAssocID="{CE6120F7-AC6C-45A6-A6CF-2FE5FD945489}" presName="accent_1" presStyleCnt="0"/>
      <dgm:spPr/>
    </dgm:pt>
    <dgm:pt modelId="{65D882BD-F792-435E-A205-53B398E8F137}" type="pres">
      <dgm:prSet presAssocID="{CE6120F7-AC6C-45A6-A6CF-2FE5FD945489}" presName="accentRepeatNode" presStyleLbl="solidFgAcc1" presStyleIdx="0" presStyleCnt="4"/>
      <dgm:spPr/>
    </dgm:pt>
    <dgm:pt modelId="{ED68B430-9027-4C11-8DF7-53AABDFF1966}" type="pres">
      <dgm:prSet presAssocID="{BD411B50-52CC-4DC1-B66D-0BDD3A2CADD5}" presName="text_2" presStyleLbl="node1" presStyleIdx="1" presStyleCnt="4">
        <dgm:presLayoutVars>
          <dgm:bulletEnabled val="1"/>
        </dgm:presLayoutVars>
      </dgm:prSet>
      <dgm:spPr/>
    </dgm:pt>
    <dgm:pt modelId="{663AEDAE-BC0B-4F9E-B424-2705690C16B9}" type="pres">
      <dgm:prSet presAssocID="{BD411B50-52CC-4DC1-B66D-0BDD3A2CADD5}" presName="accent_2" presStyleCnt="0"/>
      <dgm:spPr/>
    </dgm:pt>
    <dgm:pt modelId="{279BAC5D-0982-42B3-ACA9-24AE09F0CC24}" type="pres">
      <dgm:prSet presAssocID="{BD411B50-52CC-4DC1-B66D-0BDD3A2CADD5}" presName="accentRepeatNode" presStyleLbl="solidFgAcc1" presStyleIdx="1" presStyleCnt="4"/>
      <dgm:spPr/>
    </dgm:pt>
    <dgm:pt modelId="{C5A94019-A1B6-430E-9CA7-5C21D471876A}" type="pres">
      <dgm:prSet presAssocID="{BA0EBC8E-0A60-44BE-8A11-E2A24F052920}" presName="text_3" presStyleLbl="node1" presStyleIdx="2" presStyleCnt="4">
        <dgm:presLayoutVars>
          <dgm:bulletEnabled val="1"/>
        </dgm:presLayoutVars>
      </dgm:prSet>
      <dgm:spPr/>
    </dgm:pt>
    <dgm:pt modelId="{E58D49CD-E62C-49E0-90AA-788E7E858495}" type="pres">
      <dgm:prSet presAssocID="{BA0EBC8E-0A60-44BE-8A11-E2A24F052920}" presName="accent_3" presStyleCnt="0"/>
      <dgm:spPr/>
    </dgm:pt>
    <dgm:pt modelId="{F3792E20-B052-4303-AF2D-EDCF4884DDD5}" type="pres">
      <dgm:prSet presAssocID="{BA0EBC8E-0A60-44BE-8A11-E2A24F052920}" presName="accentRepeatNode" presStyleLbl="solidFgAcc1" presStyleIdx="2" presStyleCnt="4"/>
      <dgm:spPr/>
    </dgm:pt>
    <dgm:pt modelId="{9ECBD866-B827-44AF-B889-464B8F0BFE6C}" type="pres">
      <dgm:prSet presAssocID="{293F23A9-5C64-46E4-82C7-CCCC1835D5BB}" presName="text_4" presStyleLbl="node1" presStyleIdx="3" presStyleCnt="4">
        <dgm:presLayoutVars>
          <dgm:bulletEnabled val="1"/>
        </dgm:presLayoutVars>
      </dgm:prSet>
      <dgm:spPr/>
    </dgm:pt>
    <dgm:pt modelId="{6F601DBC-1129-4640-A2A5-1E6015EFFE26}" type="pres">
      <dgm:prSet presAssocID="{293F23A9-5C64-46E4-82C7-CCCC1835D5BB}" presName="accent_4" presStyleCnt="0"/>
      <dgm:spPr/>
    </dgm:pt>
    <dgm:pt modelId="{13B5E681-EE8B-4D5C-8B2A-E7E310D583E6}" type="pres">
      <dgm:prSet presAssocID="{293F23A9-5C64-46E4-82C7-CCCC1835D5BB}" presName="accentRepeatNode" presStyleLbl="solidFgAcc1" presStyleIdx="3" presStyleCnt="4"/>
      <dgm:spPr/>
    </dgm:pt>
  </dgm:ptLst>
  <dgm:cxnLst>
    <dgm:cxn modelId="{7BAF3D1B-AF93-41FB-92E6-A21019DF952F}" srcId="{2EAEFA8E-328F-417E-8B79-8E95B821F27E}" destId="{293F23A9-5C64-46E4-82C7-CCCC1835D5BB}" srcOrd="3" destOrd="0" parTransId="{5C18185D-A902-4EFF-B28A-816C45E0E1DB}" sibTransId="{58747897-0FAC-4687-AF2B-962C8A9A52C2}"/>
    <dgm:cxn modelId="{3B517B28-6614-4E1F-985D-62A72FEC4D6F}" srcId="{2EAEFA8E-328F-417E-8B79-8E95B821F27E}" destId="{BD411B50-52CC-4DC1-B66D-0BDD3A2CADD5}" srcOrd="1" destOrd="0" parTransId="{C645F765-8970-4A6B-AE42-E1E453788C80}" sibTransId="{A5DC4EE2-F866-47F6-B943-9EE0E113E016}"/>
    <dgm:cxn modelId="{5E7F3D3D-87E2-41A4-BC16-04975CE1D52D}" type="presOf" srcId="{293F23A9-5C64-46E4-82C7-CCCC1835D5BB}" destId="{9ECBD866-B827-44AF-B889-464B8F0BFE6C}" srcOrd="0" destOrd="0" presId="urn:microsoft.com/office/officeart/2008/layout/VerticalCurvedList"/>
    <dgm:cxn modelId="{C8AEEE41-FC74-43DA-B249-E8F677A55EDC}" srcId="{2EAEFA8E-328F-417E-8B79-8E95B821F27E}" destId="{BA0EBC8E-0A60-44BE-8A11-E2A24F052920}" srcOrd="2" destOrd="0" parTransId="{A808998E-3D5C-4A21-BD21-D3EEEC97E429}" sibTransId="{BAC6B33C-5E16-4935-B2DB-A0972573FE2B}"/>
    <dgm:cxn modelId="{B352DF4D-825D-4260-AA61-DC688F7A12FB}" type="presOf" srcId="{2EAEFA8E-328F-417E-8B79-8E95B821F27E}" destId="{1AE54229-0D14-47E8-9426-CF7528D34CB6}" srcOrd="0" destOrd="0" presId="urn:microsoft.com/office/officeart/2008/layout/VerticalCurvedList"/>
    <dgm:cxn modelId="{BDB42D52-CAA2-4031-8F0F-C23440635FE4}" type="presOf" srcId="{CE6120F7-AC6C-45A6-A6CF-2FE5FD945489}" destId="{3DBCEB47-A5E7-46B9-A5DD-1B5E315068B0}" srcOrd="0" destOrd="0" presId="urn:microsoft.com/office/officeart/2008/layout/VerticalCurvedList"/>
    <dgm:cxn modelId="{E11E9974-1150-43BA-BB63-17E40A7139BE}" type="presOf" srcId="{B219A6FD-6C5A-4D85-971A-F632822987A8}" destId="{CBFE2013-1D39-4984-A744-6B575114672A}" srcOrd="0" destOrd="0" presId="urn:microsoft.com/office/officeart/2008/layout/VerticalCurvedList"/>
    <dgm:cxn modelId="{5152F859-1AEE-411F-A8AF-D23381FEDAE9}" type="presOf" srcId="{BA0EBC8E-0A60-44BE-8A11-E2A24F052920}" destId="{C5A94019-A1B6-430E-9CA7-5C21D471876A}" srcOrd="0" destOrd="0" presId="urn:microsoft.com/office/officeart/2008/layout/VerticalCurvedList"/>
    <dgm:cxn modelId="{E104849B-2D99-4983-A376-210BFC03CBC3}" srcId="{2EAEFA8E-328F-417E-8B79-8E95B821F27E}" destId="{CE6120F7-AC6C-45A6-A6CF-2FE5FD945489}" srcOrd="0" destOrd="0" parTransId="{4DA96DA7-969C-423D-882C-BAC99B353F12}" sibTransId="{B219A6FD-6C5A-4D85-971A-F632822987A8}"/>
    <dgm:cxn modelId="{361CDAAD-1591-4E8E-89E4-25D3AE63F697}" type="presOf" srcId="{BD411B50-52CC-4DC1-B66D-0BDD3A2CADD5}" destId="{ED68B430-9027-4C11-8DF7-53AABDFF1966}" srcOrd="0" destOrd="0" presId="urn:microsoft.com/office/officeart/2008/layout/VerticalCurvedList"/>
    <dgm:cxn modelId="{2EEB5B67-FFAA-4D25-957A-4D02810B4666}" type="presParOf" srcId="{1AE54229-0D14-47E8-9426-CF7528D34CB6}" destId="{9410E645-C919-4703-AC8A-B174C7F51575}" srcOrd="0" destOrd="0" presId="urn:microsoft.com/office/officeart/2008/layout/VerticalCurvedList"/>
    <dgm:cxn modelId="{0036AF61-8C3A-422E-A2EF-3AD7B75D42D6}" type="presParOf" srcId="{9410E645-C919-4703-AC8A-B174C7F51575}" destId="{6DAD2BF3-EE09-4F81-9569-456566266FDF}" srcOrd="0" destOrd="0" presId="urn:microsoft.com/office/officeart/2008/layout/VerticalCurvedList"/>
    <dgm:cxn modelId="{547AEA6F-90A5-44C7-BA84-07F46417649E}" type="presParOf" srcId="{6DAD2BF3-EE09-4F81-9569-456566266FDF}" destId="{533A17EB-A3D7-40DD-B033-E93B6D5B9E45}" srcOrd="0" destOrd="0" presId="urn:microsoft.com/office/officeart/2008/layout/VerticalCurvedList"/>
    <dgm:cxn modelId="{4F5DCE31-98BF-40AE-A05A-BE89E4CCF0BE}" type="presParOf" srcId="{6DAD2BF3-EE09-4F81-9569-456566266FDF}" destId="{CBFE2013-1D39-4984-A744-6B575114672A}" srcOrd="1" destOrd="0" presId="urn:microsoft.com/office/officeart/2008/layout/VerticalCurvedList"/>
    <dgm:cxn modelId="{D3334ED3-9F7C-496B-A65D-7173908F0DE5}" type="presParOf" srcId="{6DAD2BF3-EE09-4F81-9569-456566266FDF}" destId="{0F33138B-7F38-4FA0-A17A-A4B5FA69DC5B}" srcOrd="2" destOrd="0" presId="urn:microsoft.com/office/officeart/2008/layout/VerticalCurvedList"/>
    <dgm:cxn modelId="{B3740E12-B30E-4E9A-863E-E8E38D9149D3}" type="presParOf" srcId="{6DAD2BF3-EE09-4F81-9569-456566266FDF}" destId="{7E41AB0F-96A3-4316-8CF9-9A649B6F8691}" srcOrd="3" destOrd="0" presId="urn:microsoft.com/office/officeart/2008/layout/VerticalCurvedList"/>
    <dgm:cxn modelId="{70DCBD51-8164-4F16-A198-2EFD70D34759}" type="presParOf" srcId="{9410E645-C919-4703-AC8A-B174C7F51575}" destId="{3DBCEB47-A5E7-46B9-A5DD-1B5E315068B0}" srcOrd="1" destOrd="0" presId="urn:microsoft.com/office/officeart/2008/layout/VerticalCurvedList"/>
    <dgm:cxn modelId="{3E12E5D8-E72C-4544-8FA2-8BA1720CD874}" type="presParOf" srcId="{9410E645-C919-4703-AC8A-B174C7F51575}" destId="{9974DBBC-4C0A-4976-8EBD-CECA387CEA52}" srcOrd="2" destOrd="0" presId="urn:microsoft.com/office/officeart/2008/layout/VerticalCurvedList"/>
    <dgm:cxn modelId="{F388E326-0616-4497-86C9-AD79EF86DDB3}" type="presParOf" srcId="{9974DBBC-4C0A-4976-8EBD-CECA387CEA52}" destId="{65D882BD-F792-435E-A205-53B398E8F137}" srcOrd="0" destOrd="0" presId="urn:microsoft.com/office/officeart/2008/layout/VerticalCurvedList"/>
    <dgm:cxn modelId="{CD012312-4237-42C6-8AA5-FA2E87CB588C}" type="presParOf" srcId="{9410E645-C919-4703-AC8A-B174C7F51575}" destId="{ED68B430-9027-4C11-8DF7-53AABDFF1966}" srcOrd="3" destOrd="0" presId="urn:microsoft.com/office/officeart/2008/layout/VerticalCurvedList"/>
    <dgm:cxn modelId="{EAB67439-D27E-4DE8-9B53-1815444A86BC}" type="presParOf" srcId="{9410E645-C919-4703-AC8A-B174C7F51575}" destId="{663AEDAE-BC0B-4F9E-B424-2705690C16B9}" srcOrd="4" destOrd="0" presId="urn:microsoft.com/office/officeart/2008/layout/VerticalCurvedList"/>
    <dgm:cxn modelId="{A789C6FA-6955-423C-8F5F-603591248D0B}" type="presParOf" srcId="{663AEDAE-BC0B-4F9E-B424-2705690C16B9}" destId="{279BAC5D-0982-42B3-ACA9-24AE09F0CC24}" srcOrd="0" destOrd="0" presId="urn:microsoft.com/office/officeart/2008/layout/VerticalCurvedList"/>
    <dgm:cxn modelId="{06C94D65-C332-420A-8EB7-93E7A5B28E9A}" type="presParOf" srcId="{9410E645-C919-4703-AC8A-B174C7F51575}" destId="{C5A94019-A1B6-430E-9CA7-5C21D471876A}" srcOrd="5" destOrd="0" presId="urn:microsoft.com/office/officeart/2008/layout/VerticalCurvedList"/>
    <dgm:cxn modelId="{9A9CB0BA-D0A4-404E-8863-A784DD651825}" type="presParOf" srcId="{9410E645-C919-4703-AC8A-B174C7F51575}" destId="{E58D49CD-E62C-49E0-90AA-788E7E858495}" srcOrd="6" destOrd="0" presId="urn:microsoft.com/office/officeart/2008/layout/VerticalCurvedList"/>
    <dgm:cxn modelId="{D853906B-15E3-4896-8844-8D86E9D2A87D}" type="presParOf" srcId="{E58D49CD-E62C-49E0-90AA-788E7E858495}" destId="{F3792E20-B052-4303-AF2D-EDCF4884DDD5}" srcOrd="0" destOrd="0" presId="urn:microsoft.com/office/officeart/2008/layout/VerticalCurvedList"/>
    <dgm:cxn modelId="{DE6FC823-D8CF-487A-9034-338188A26FA1}" type="presParOf" srcId="{9410E645-C919-4703-AC8A-B174C7F51575}" destId="{9ECBD866-B827-44AF-B889-464B8F0BFE6C}" srcOrd="7" destOrd="0" presId="urn:microsoft.com/office/officeart/2008/layout/VerticalCurvedList"/>
    <dgm:cxn modelId="{63C72BAF-1CC6-4BC8-9982-C76365AD0307}" type="presParOf" srcId="{9410E645-C919-4703-AC8A-B174C7F51575}" destId="{6F601DBC-1129-4640-A2A5-1E6015EFFE26}" srcOrd="8" destOrd="0" presId="urn:microsoft.com/office/officeart/2008/layout/VerticalCurvedList"/>
    <dgm:cxn modelId="{A91BFB07-8ECA-4F76-AB1B-552240B9C56E}" type="presParOf" srcId="{6F601DBC-1129-4640-A2A5-1E6015EFFE26}" destId="{13B5E681-EE8B-4D5C-8B2A-E7E310D583E6}"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88B90F-4246-45C0-9420-DF0BFD43804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42D7073-1944-4100-B098-76714C59FABD}">
      <dgm:prSet custT="1"/>
      <dgm:spPr/>
      <dgm:t>
        <a:bodyPr/>
        <a:lstStyle/>
        <a:p>
          <a:pPr rtl="0"/>
          <a:r>
            <a:rPr lang="fr-FR" sz="1400" b="0" baseline="0" dirty="0">
              <a:effectLst/>
            </a:rPr>
            <a:t>Compatible avec les services VPN tiers</a:t>
          </a:r>
        </a:p>
      </dgm:t>
    </dgm:pt>
    <dgm:pt modelId="{F4EC90D8-B5BF-4D0A-B694-8B8207CDF627}" type="parTrans" cxnId="{18E51AA1-07EB-455F-8C90-B07F37C0F764}">
      <dgm:prSet/>
      <dgm:spPr/>
      <dgm:t>
        <a:bodyPr/>
        <a:lstStyle/>
        <a:p>
          <a:endParaRPr lang="en-US"/>
        </a:p>
      </dgm:t>
    </dgm:pt>
    <dgm:pt modelId="{29628D1F-8BB1-40B6-B72D-19E9B41040E9}" type="sibTrans" cxnId="{18E51AA1-07EB-455F-8C90-B07F37C0F764}">
      <dgm:prSet/>
      <dgm:spPr/>
      <dgm:t>
        <a:bodyPr/>
        <a:lstStyle/>
        <a:p>
          <a:endParaRPr lang="en-US"/>
        </a:p>
      </dgm:t>
    </dgm:pt>
    <dgm:pt modelId="{FB9C59BF-53D4-4BE6-851A-85431105F5C0}">
      <dgm:prSet custT="1"/>
      <dgm:spPr/>
      <dgm:t>
        <a:bodyPr/>
        <a:lstStyle/>
        <a:p>
          <a:pPr rtl="0"/>
          <a:r>
            <a:rPr lang="fr-FR" sz="1400" b="0" baseline="0" dirty="0" err="1">
              <a:effectLst/>
            </a:rPr>
            <a:t>Cablé</a:t>
          </a:r>
          <a:r>
            <a:rPr lang="fr-FR" sz="1400" b="0" baseline="0" dirty="0">
              <a:effectLst/>
            </a:rPr>
            <a:t>, Wi-Fi, 3G, 4G</a:t>
          </a:r>
        </a:p>
      </dgm:t>
    </dgm:pt>
    <dgm:pt modelId="{83E772CE-CB9C-48D1-9793-3597A9E69D9C}" type="parTrans" cxnId="{5401CA2F-C037-44AC-B95E-83288A7A1B37}">
      <dgm:prSet/>
      <dgm:spPr/>
      <dgm:t>
        <a:bodyPr/>
        <a:lstStyle/>
        <a:p>
          <a:endParaRPr lang="en-US"/>
        </a:p>
      </dgm:t>
    </dgm:pt>
    <dgm:pt modelId="{7BEABFA7-A013-44B2-9E83-AF5EFA5293F0}" type="sibTrans" cxnId="{5401CA2F-C037-44AC-B95E-83288A7A1B37}">
      <dgm:prSet/>
      <dgm:spPr/>
      <dgm:t>
        <a:bodyPr/>
        <a:lstStyle/>
        <a:p>
          <a:endParaRPr lang="en-US"/>
        </a:p>
      </dgm:t>
    </dgm:pt>
    <dgm:pt modelId="{BACBB263-3C74-494A-93FC-1F69B82E8320}">
      <dgm:prSet custT="1"/>
      <dgm:spPr/>
      <dgm:t>
        <a:bodyPr/>
        <a:lstStyle/>
        <a:p>
          <a:pPr rtl="0"/>
          <a:r>
            <a:rPr lang="fr-FR" sz="1400" b="0" baseline="0" dirty="0">
              <a:effectLst/>
            </a:rPr>
            <a:t>Accès depuis un smartphone</a:t>
          </a:r>
        </a:p>
      </dgm:t>
    </dgm:pt>
    <dgm:pt modelId="{58961C6B-7478-46EC-B27F-FD0419037D5B}" type="parTrans" cxnId="{C04FC625-1AF8-4E3E-A95E-0C4C01CFC9D1}">
      <dgm:prSet/>
      <dgm:spPr/>
      <dgm:t>
        <a:bodyPr/>
        <a:lstStyle/>
        <a:p>
          <a:endParaRPr lang="en-US"/>
        </a:p>
      </dgm:t>
    </dgm:pt>
    <dgm:pt modelId="{4E9AC3E5-288D-4E56-A61B-237A7EEB25AE}" type="sibTrans" cxnId="{C04FC625-1AF8-4E3E-A95E-0C4C01CFC9D1}">
      <dgm:prSet/>
      <dgm:spPr/>
      <dgm:t>
        <a:bodyPr/>
        <a:lstStyle/>
        <a:p>
          <a:endParaRPr lang="en-US"/>
        </a:p>
      </dgm:t>
    </dgm:pt>
    <dgm:pt modelId="{9CA9E374-5E21-4CD9-B9F8-EFA8C7779046}">
      <dgm:prSet custT="1"/>
      <dgm:spPr/>
      <dgm:t>
        <a:bodyPr/>
        <a:lstStyle/>
        <a:p>
          <a:pPr rtl="0"/>
          <a:r>
            <a:rPr lang="fr-FR" sz="1400" b="0" baseline="0" dirty="0">
              <a:effectLst/>
            </a:rPr>
            <a:t>Accès à n’importe quel appareil communiquant</a:t>
          </a:r>
          <a:endParaRPr lang="fr-FR" sz="1400" dirty="0"/>
        </a:p>
      </dgm:t>
    </dgm:pt>
    <dgm:pt modelId="{0EB5DFD7-66DF-465D-9F39-6B6E2832AFA2}" type="parTrans" cxnId="{D2F9B333-A517-443C-8927-A438C5EB9DEB}">
      <dgm:prSet/>
      <dgm:spPr/>
      <dgm:t>
        <a:bodyPr/>
        <a:lstStyle/>
        <a:p>
          <a:endParaRPr lang="en-US"/>
        </a:p>
      </dgm:t>
    </dgm:pt>
    <dgm:pt modelId="{2E4B9B9E-1B69-4293-8EDD-53B42E7AF70E}" type="sibTrans" cxnId="{D2F9B333-A517-443C-8927-A438C5EB9DEB}">
      <dgm:prSet/>
      <dgm:spPr/>
      <dgm:t>
        <a:bodyPr/>
        <a:lstStyle/>
        <a:p>
          <a:endParaRPr lang="en-US"/>
        </a:p>
      </dgm:t>
    </dgm:pt>
    <dgm:pt modelId="{3DFA5C5D-0960-45D7-959C-A09DE3955FB1}">
      <dgm:prSet custT="1"/>
      <dgm:spPr/>
      <dgm:t>
        <a:bodyPr/>
        <a:lstStyle/>
        <a:p>
          <a:pPr rtl="0"/>
          <a:r>
            <a:rPr lang="fr-FR" sz="1400" b="0" baseline="0" dirty="0">
              <a:effectLst/>
            </a:rPr>
            <a:t>Accès de n’importe où</a:t>
          </a:r>
          <a:endParaRPr lang="fr-FR" sz="1400" dirty="0"/>
        </a:p>
      </dgm:t>
    </dgm:pt>
    <dgm:pt modelId="{2CE0944E-6A2E-4D0B-A99F-498C186EA0BB}" type="parTrans" cxnId="{6B0A9F59-F3FC-402E-9CA0-04F32B5374EA}">
      <dgm:prSet/>
      <dgm:spPr/>
      <dgm:t>
        <a:bodyPr/>
        <a:lstStyle/>
        <a:p>
          <a:endParaRPr lang="en-US"/>
        </a:p>
      </dgm:t>
    </dgm:pt>
    <dgm:pt modelId="{FADAC7DF-AD02-4C56-8F49-31E338C16A8C}" type="sibTrans" cxnId="{6B0A9F59-F3FC-402E-9CA0-04F32B5374EA}">
      <dgm:prSet/>
      <dgm:spPr/>
      <dgm:t>
        <a:bodyPr/>
        <a:lstStyle/>
        <a:p>
          <a:endParaRPr lang="en-US"/>
        </a:p>
      </dgm:t>
    </dgm:pt>
    <dgm:pt modelId="{456D20EA-E6CD-4A33-817B-BB7C28A90337}" type="pres">
      <dgm:prSet presAssocID="{0388B90F-4246-45C0-9420-DF0BFD43804D}" presName="diagram" presStyleCnt="0">
        <dgm:presLayoutVars>
          <dgm:dir/>
          <dgm:resizeHandles val="exact"/>
        </dgm:presLayoutVars>
      </dgm:prSet>
      <dgm:spPr/>
    </dgm:pt>
    <dgm:pt modelId="{FE9665A5-CEF8-46F9-82D0-5AB0D0CCCC2D}" type="pres">
      <dgm:prSet presAssocID="{9CA9E374-5E21-4CD9-B9F8-EFA8C7779046}" presName="node" presStyleLbl="node1" presStyleIdx="0" presStyleCnt="5">
        <dgm:presLayoutVars>
          <dgm:bulletEnabled val="1"/>
        </dgm:presLayoutVars>
      </dgm:prSet>
      <dgm:spPr/>
    </dgm:pt>
    <dgm:pt modelId="{F2698EDE-69BD-4F88-B87D-1F8C771CE9B7}" type="pres">
      <dgm:prSet presAssocID="{2E4B9B9E-1B69-4293-8EDD-53B42E7AF70E}" presName="sibTrans" presStyleCnt="0"/>
      <dgm:spPr/>
    </dgm:pt>
    <dgm:pt modelId="{2E30A640-77BB-4E24-B3F5-B3C0E0D2B186}" type="pres">
      <dgm:prSet presAssocID="{3DFA5C5D-0960-45D7-959C-A09DE3955FB1}" presName="node" presStyleLbl="node1" presStyleIdx="1" presStyleCnt="5" custLinFactNeighborX="3300" custLinFactNeighborY="3201">
        <dgm:presLayoutVars>
          <dgm:bulletEnabled val="1"/>
        </dgm:presLayoutVars>
      </dgm:prSet>
      <dgm:spPr/>
    </dgm:pt>
    <dgm:pt modelId="{14C36E69-FCD6-49E5-8580-24D61E31B7A6}" type="pres">
      <dgm:prSet presAssocID="{FADAC7DF-AD02-4C56-8F49-31E338C16A8C}" presName="sibTrans" presStyleCnt="0"/>
      <dgm:spPr/>
    </dgm:pt>
    <dgm:pt modelId="{D4F857B8-E18C-4D5A-A282-453B17DC903E}" type="pres">
      <dgm:prSet presAssocID="{BACBB263-3C74-494A-93FC-1F69B82E8320}" presName="node" presStyleLbl="node1" presStyleIdx="2" presStyleCnt="5">
        <dgm:presLayoutVars>
          <dgm:bulletEnabled val="1"/>
        </dgm:presLayoutVars>
      </dgm:prSet>
      <dgm:spPr/>
    </dgm:pt>
    <dgm:pt modelId="{E79488B1-E9F2-45E0-B33E-9EF2F971261A}" type="pres">
      <dgm:prSet presAssocID="{4E9AC3E5-288D-4E56-A61B-237A7EEB25AE}" presName="sibTrans" presStyleCnt="0"/>
      <dgm:spPr/>
    </dgm:pt>
    <dgm:pt modelId="{F13A3702-A3EE-4954-9566-FF6971BAE1FA}" type="pres">
      <dgm:prSet presAssocID="{042D7073-1944-4100-B098-76714C59FABD}" presName="node" presStyleLbl="node1" presStyleIdx="3" presStyleCnt="5">
        <dgm:presLayoutVars>
          <dgm:bulletEnabled val="1"/>
        </dgm:presLayoutVars>
      </dgm:prSet>
      <dgm:spPr/>
    </dgm:pt>
    <dgm:pt modelId="{16A442B0-25F7-4159-89B0-CCEC45AE4F23}" type="pres">
      <dgm:prSet presAssocID="{29628D1F-8BB1-40B6-B72D-19E9B41040E9}" presName="sibTrans" presStyleCnt="0"/>
      <dgm:spPr/>
    </dgm:pt>
    <dgm:pt modelId="{8CE9AE81-A873-4AE6-AA25-B5026F35FC60}" type="pres">
      <dgm:prSet presAssocID="{FB9C59BF-53D4-4BE6-851A-85431105F5C0}" presName="node" presStyleLbl="node1" presStyleIdx="4" presStyleCnt="5">
        <dgm:presLayoutVars>
          <dgm:bulletEnabled val="1"/>
        </dgm:presLayoutVars>
      </dgm:prSet>
      <dgm:spPr/>
    </dgm:pt>
  </dgm:ptLst>
  <dgm:cxnLst>
    <dgm:cxn modelId="{80CB3E08-0CC0-4F88-8453-C07DEDF73D6C}" type="presOf" srcId="{0388B90F-4246-45C0-9420-DF0BFD43804D}" destId="{456D20EA-E6CD-4A33-817B-BB7C28A90337}" srcOrd="0" destOrd="0" presId="urn:microsoft.com/office/officeart/2005/8/layout/default"/>
    <dgm:cxn modelId="{C04FC625-1AF8-4E3E-A95E-0C4C01CFC9D1}" srcId="{0388B90F-4246-45C0-9420-DF0BFD43804D}" destId="{BACBB263-3C74-494A-93FC-1F69B82E8320}" srcOrd="2" destOrd="0" parTransId="{58961C6B-7478-46EC-B27F-FD0419037D5B}" sibTransId="{4E9AC3E5-288D-4E56-A61B-237A7EEB25AE}"/>
    <dgm:cxn modelId="{5401CA2F-C037-44AC-B95E-83288A7A1B37}" srcId="{0388B90F-4246-45C0-9420-DF0BFD43804D}" destId="{FB9C59BF-53D4-4BE6-851A-85431105F5C0}" srcOrd="4" destOrd="0" parTransId="{83E772CE-CB9C-48D1-9793-3597A9E69D9C}" sibTransId="{7BEABFA7-A013-44B2-9E83-AF5EFA5293F0}"/>
    <dgm:cxn modelId="{D2F9B333-A517-443C-8927-A438C5EB9DEB}" srcId="{0388B90F-4246-45C0-9420-DF0BFD43804D}" destId="{9CA9E374-5E21-4CD9-B9F8-EFA8C7779046}" srcOrd="0" destOrd="0" parTransId="{0EB5DFD7-66DF-465D-9F39-6B6E2832AFA2}" sibTransId="{2E4B9B9E-1B69-4293-8EDD-53B42E7AF70E}"/>
    <dgm:cxn modelId="{5E77D264-05EC-4C3B-B906-AA7EBB25BF3A}" type="presOf" srcId="{9CA9E374-5E21-4CD9-B9F8-EFA8C7779046}" destId="{FE9665A5-CEF8-46F9-82D0-5AB0D0CCCC2D}" srcOrd="0" destOrd="0" presId="urn:microsoft.com/office/officeart/2005/8/layout/default"/>
    <dgm:cxn modelId="{31CB8467-2F34-41DC-98DF-72D1C7DF7F15}" type="presOf" srcId="{3DFA5C5D-0960-45D7-959C-A09DE3955FB1}" destId="{2E30A640-77BB-4E24-B3F5-B3C0E0D2B186}" srcOrd="0" destOrd="0" presId="urn:microsoft.com/office/officeart/2005/8/layout/default"/>
    <dgm:cxn modelId="{6B0A9F59-F3FC-402E-9CA0-04F32B5374EA}" srcId="{0388B90F-4246-45C0-9420-DF0BFD43804D}" destId="{3DFA5C5D-0960-45D7-959C-A09DE3955FB1}" srcOrd="1" destOrd="0" parTransId="{2CE0944E-6A2E-4D0B-A99F-498C186EA0BB}" sibTransId="{FADAC7DF-AD02-4C56-8F49-31E338C16A8C}"/>
    <dgm:cxn modelId="{18E51AA1-07EB-455F-8C90-B07F37C0F764}" srcId="{0388B90F-4246-45C0-9420-DF0BFD43804D}" destId="{042D7073-1944-4100-B098-76714C59FABD}" srcOrd="3" destOrd="0" parTransId="{F4EC90D8-B5BF-4D0A-B694-8B8207CDF627}" sibTransId="{29628D1F-8BB1-40B6-B72D-19E9B41040E9}"/>
    <dgm:cxn modelId="{275BEBCE-F860-4F13-84A1-7C0A1CA2C5CB}" type="presOf" srcId="{FB9C59BF-53D4-4BE6-851A-85431105F5C0}" destId="{8CE9AE81-A873-4AE6-AA25-B5026F35FC60}" srcOrd="0" destOrd="0" presId="urn:microsoft.com/office/officeart/2005/8/layout/default"/>
    <dgm:cxn modelId="{ABE6A1DA-88D5-4DF0-934A-A399BA12E8D3}" type="presOf" srcId="{BACBB263-3C74-494A-93FC-1F69B82E8320}" destId="{D4F857B8-E18C-4D5A-A282-453B17DC903E}" srcOrd="0" destOrd="0" presId="urn:microsoft.com/office/officeart/2005/8/layout/default"/>
    <dgm:cxn modelId="{6E9C9BE7-AAB1-4103-8CD8-3AEC11DF3C78}" type="presOf" srcId="{042D7073-1944-4100-B098-76714C59FABD}" destId="{F13A3702-A3EE-4954-9566-FF6971BAE1FA}" srcOrd="0" destOrd="0" presId="urn:microsoft.com/office/officeart/2005/8/layout/default"/>
    <dgm:cxn modelId="{B808D3F6-EB5A-457E-B2A6-B0E67F52EB6F}" type="presParOf" srcId="{456D20EA-E6CD-4A33-817B-BB7C28A90337}" destId="{FE9665A5-CEF8-46F9-82D0-5AB0D0CCCC2D}" srcOrd="0" destOrd="0" presId="urn:microsoft.com/office/officeart/2005/8/layout/default"/>
    <dgm:cxn modelId="{A0232A31-8702-494C-BFE7-870E4C991A76}" type="presParOf" srcId="{456D20EA-E6CD-4A33-817B-BB7C28A90337}" destId="{F2698EDE-69BD-4F88-B87D-1F8C771CE9B7}" srcOrd="1" destOrd="0" presId="urn:microsoft.com/office/officeart/2005/8/layout/default"/>
    <dgm:cxn modelId="{3F57AB10-F30F-41C5-8F80-F4CD5C11FC5F}" type="presParOf" srcId="{456D20EA-E6CD-4A33-817B-BB7C28A90337}" destId="{2E30A640-77BB-4E24-B3F5-B3C0E0D2B186}" srcOrd="2" destOrd="0" presId="urn:microsoft.com/office/officeart/2005/8/layout/default"/>
    <dgm:cxn modelId="{2BC7BA67-1D6F-478F-BA07-1F1EC7121DB1}" type="presParOf" srcId="{456D20EA-E6CD-4A33-817B-BB7C28A90337}" destId="{14C36E69-FCD6-49E5-8580-24D61E31B7A6}" srcOrd="3" destOrd="0" presId="urn:microsoft.com/office/officeart/2005/8/layout/default"/>
    <dgm:cxn modelId="{3A16B803-ACA9-41F4-A4E4-3D3B003C950A}" type="presParOf" srcId="{456D20EA-E6CD-4A33-817B-BB7C28A90337}" destId="{D4F857B8-E18C-4D5A-A282-453B17DC903E}" srcOrd="4" destOrd="0" presId="urn:microsoft.com/office/officeart/2005/8/layout/default"/>
    <dgm:cxn modelId="{F7A78A17-7F72-4BCA-9495-55A4C57CBE5B}" type="presParOf" srcId="{456D20EA-E6CD-4A33-817B-BB7C28A90337}" destId="{E79488B1-E9F2-45E0-B33E-9EF2F971261A}" srcOrd="5" destOrd="0" presId="urn:microsoft.com/office/officeart/2005/8/layout/default"/>
    <dgm:cxn modelId="{2971632B-C594-44A7-AD5A-D45C33DFC9A7}" type="presParOf" srcId="{456D20EA-E6CD-4A33-817B-BB7C28A90337}" destId="{F13A3702-A3EE-4954-9566-FF6971BAE1FA}" srcOrd="6" destOrd="0" presId="urn:microsoft.com/office/officeart/2005/8/layout/default"/>
    <dgm:cxn modelId="{58AE2ABF-AD18-408C-8CB2-C48C88D614A7}" type="presParOf" srcId="{456D20EA-E6CD-4A33-817B-BB7C28A90337}" destId="{16A442B0-25F7-4159-89B0-CCEC45AE4F23}" srcOrd="7" destOrd="0" presId="urn:microsoft.com/office/officeart/2005/8/layout/default"/>
    <dgm:cxn modelId="{B5F917A8-F979-4145-9168-068382907C46}" type="presParOf" srcId="{456D20EA-E6CD-4A33-817B-BB7C28A90337}" destId="{8CE9AE81-A873-4AE6-AA25-B5026F35FC60}"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88B90F-4246-45C0-9420-DF0BFD43804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4483E06-8686-433F-9574-87FF2CD40042}">
      <dgm:prSet phldrT="[Text]" custT="1"/>
      <dgm:spPr/>
      <dgm:t>
        <a:bodyPr/>
        <a:lstStyle/>
        <a:p>
          <a:pPr rtl="0"/>
          <a:r>
            <a:rPr lang="fr-FR" sz="1400" dirty="0"/>
            <a:t>Collection de données</a:t>
          </a:r>
        </a:p>
      </dgm:t>
    </dgm:pt>
    <dgm:pt modelId="{176B215C-115A-4DE9-8E7F-00CFC3712CFD}" type="parTrans" cxnId="{D59AEE77-069B-49EE-AF5D-F4183D255A5F}">
      <dgm:prSet/>
      <dgm:spPr/>
      <dgm:t>
        <a:bodyPr/>
        <a:lstStyle/>
        <a:p>
          <a:endParaRPr lang="en-US"/>
        </a:p>
      </dgm:t>
    </dgm:pt>
    <dgm:pt modelId="{CCC3960C-D932-4C66-BB02-131F5CE6FA4C}" type="sibTrans" cxnId="{D59AEE77-069B-49EE-AF5D-F4183D255A5F}">
      <dgm:prSet/>
      <dgm:spPr/>
      <dgm:t>
        <a:bodyPr/>
        <a:lstStyle/>
        <a:p>
          <a:endParaRPr lang="en-US"/>
        </a:p>
      </dgm:t>
    </dgm:pt>
    <dgm:pt modelId="{3AB679B4-BC5C-444A-88BA-96993ADE96D5}">
      <dgm:prSet phldrT="[Text]" custT="1"/>
      <dgm:spPr/>
      <dgm:t>
        <a:bodyPr/>
        <a:lstStyle/>
        <a:p>
          <a:pPr rtl="0"/>
          <a:r>
            <a:rPr lang="fr-FR" sz="1400" dirty="0"/>
            <a:t>Enregistrement de données</a:t>
          </a:r>
        </a:p>
      </dgm:t>
    </dgm:pt>
    <dgm:pt modelId="{5D65D5E8-B713-463C-9197-E5AE4D8A8E08}" type="parTrans" cxnId="{E1DED17E-7FD8-4DC8-BACA-B16119D1B77F}">
      <dgm:prSet/>
      <dgm:spPr/>
      <dgm:t>
        <a:bodyPr/>
        <a:lstStyle/>
        <a:p>
          <a:endParaRPr lang="en-US"/>
        </a:p>
      </dgm:t>
    </dgm:pt>
    <dgm:pt modelId="{C472F964-5A19-4BEF-A07A-F30209D5BA38}" type="sibTrans" cxnId="{E1DED17E-7FD8-4DC8-BACA-B16119D1B77F}">
      <dgm:prSet/>
      <dgm:spPr/>
      <dgm:t>
        <a:bodyPr/>
        <a:lstStyle/>
        <a:p>
          <a:endParaRPr lang="en-US"/>
        </a:p>
      </dgm:t>
    </dgm:pt>
    <dgm:pt modelId="{F79F3986-7399-4609-82A5-52B18D84AABC}">
      <dgm:prSet phldrT="[Text]" custT="1"/>
      <dgm:spPr/>
      <dgm:t>
        <a:bodyPr/>
        <a:lstStyle/>
        <a:p>
          <a:pPr rtl="0"/>
          <a:r>
            <a:rPr lang="fr-FR" sz="1400" dirty="0"/>
            <a:t>Tableau de bord</a:t>
          </a:r>
        </a:p>
      </dgm:t>
    </dgm:pt>
    <dgm:pt modelId="{506E29F0-AC87-457E-8982-A00A4F661C5A}" type="parTrans" cxnId="{DAC9C301-C940-4667-812F-A3FCE2D34DB9}">
      <dgm:prSet/>
      <dgm:spPr/>
      <dgm:t>
        <a:bodyPr/>
        <a:lstStyle/>
        <a:p>
          <a:endParaRPr lang="en-US"/>
        </a:p>
      </dgm:t>
    </dgm:pt>
    <dgm:pt modelId="{4E4DB8E6-2E2A-4E1E-A4EB-5562C1238ABE}" type="sibTrans" cxnId="{DAC9C301-C940-4667-812F-A3FCE2D34DB9}">
      <dgm:prSet/>
      <dgm:spPr/>
      <dgm:t>
        <a:bodyPr/>
        <a:lstStyle/>
        <a:p>
          <a:endParaRPr lang="en-US"/>
        </a:p>
      </dgm:t>
    </dgm:pt>
    <dgm:pt modelId="{E2176225-28A2-4367-A7E9-4E01F6880E10}">
      <dgm:prSet phldrT="[Text]" custT="1"/>
      <dgm:spPr/>
      <dgm:t>
        <a:bodyPr/>
        <a:lstStyle/>
        <a:p>
          <a:pPr rtl="0"/>
          <a:r>
            <a:rPr lang="fr-FR" sz="1400" dirty="0"/>
            <a:t>Protocoles OT</a:t>
          </a:r>
        </a:p>
      </dgm:t>
    </dgm:pt>
    <dgm:pt modelId="{154B9FD3-65D6-4C24-A18D-7805DE14442E}" type="parTrans" cxnId="{FECF20BE-3856-42FA-80B5-090A26565789}">
      <dgm:prSet/>
      <dgm:spPr/>
      <dgm:t>
        <a:bodyPr/>
        <a:lstStyle/>
        <a:p>
          <a:endParaRPr lang="en-US"/>
        </a:p>
      </dgm:t>
    </dgm:pt>
    <dgm:pt modelId="{1CE2E739-E9CF-4382-A533-D48DB7D413FB}" type="sibTrans" cxnId="{FECF20BE-3856-42FA-80B5-090A26565789}">
      <dgm:prSet/>
      <dgm:spPr/>
      <dgm:t>
        <a:bodyPr/>
        <a:lstStyle/>
        <a:p>
          <a:endParaRPr lang="en-US"/>
        </a:p>
      </dgm:t>
    </dgm:pt>
    <dgm:pt modelId="{6C5BEF47-2A22-4B0A-AD43-807E8FC14C14}">
      <dgm:prSet phldrT="[Text]" custT="1"/>
      <dgm:spPr/>
      <dgm:t>
        <a:bodyPr/>
        <a:lstStyle/>
        <a:p>
          <a:pPr rtl="0"/>
          <a:r>
            <a:rPr lang="fr-FR" sz="1400" dirty="0"/>
            <a:t>Notification d’alarmes</a:t>
          </a:r>
        </a:p>
      </dgm:t>
    </dgm:pt>
    <dgm:pt modelId="{5AA76808-CA2F-4A51-94E3-E3CD47A1A5ED}" type="parTrans" cxnId="{4E56045C-71D0-47EF-B9B0-F4C5210005A8}">
      <dgm:prSet/>
      <dgm:spPr/>
      <dgm:t>
        <a:bodyPr/>
        <a:lstStyle/>
        <a:p>
          <a:endParaRPr lang="en-US"/>
        </a:p>
      </dgm:t>
    </dgm:pt>
    <dgm:pt modelId="{9C9B84C7-4B8D-4167-B8BA-4432A0127BDE}" type="sibTrans" cxnId="{4E56045C-71D0-47EF-B9B0-F4C5210005A8}">
      <dgm:prSet/>
      <dgm:spPr/>
      <dgm:t>
        <a:bodyPr/>
        <a:lstStyle/>
        <a:p>
          <a:endParaRPr lang="en-US"/>
        </a:p>
      </dgm:t>
    </dgm:pt>
    <dgm:pt modelId="{9340532D-2298-4679-AC28-25DDBD0A3DC3}">
      <dgm:prSet phldrT="[Text]" custT="1"/>
      <dgm:spPr/>
      <dgm:t>
        <a:bodyPr/>
        <a:lstStyle/>
        <a:p>
          <a:pPr rtl="0"/>
          <a:r>
            <a:rPr lang="fr-FR" sz="1400" dirty="0" err="1"/>
            <a:t>Protocols</a:t>
          </a:r>
          <a:r>
            <a:rPr lang="fr-FR" sz="1400" dirty="0"/>
            <a:t> Cloud</a:t>
          </a:r>
        </a:p>
      </dgm:t>
    </dgm:pt>
    <dgm:pt modelId="{E9DE3476-AA87-46E5-9CCC-8371C5D6F7E6}" type="parTrans" cxnId="{A3D98D32-1522-4050-9A83-A0F70329A755}">
      <dgm:prSet/>
      <dgm:spPr/>
      <dgm:t>
        <a:bodyPr/>
        <a:lstStyle/>
        <a:p>
          <a:endParaRPr lang="en-US"/>
        </a:p>
      </dgm:t>
    </dgm:pt>
    <dgm:pt modelId="{F0D91185-AA97-4F09-A088-228FDE0D1186}" type="sibTrans" cxnId="{A3D98D32-1522-4050-9A83-A0F70329A755}">
      <dgm:prSet/>
      <dgm:spPr/>
      <dgm:t>
        <a:bodyPr/>
        <a:lstStyle/>
        <a:p>
          <a:endParaRPr lang="en-US"/>
        </a:p>
      </dgm:t>
    </dgm:pt>
    <dgm:pt modelId="{456D20EA-E6CD-4A33-817B-BB7C28A90337}" type="pres">
      <dgm:prSet presAssocID="{0388B90F-4246-45C0-9420-DF0BFD43804D}" presName="diagram" presStyleCnt="0">
        <dgm:presLayoutVars>
          <dgm:dir/>
          <dgm:resizeHandles val="exact"/>
        </dgm:presLayoutVars>
      </dgm:prSet>
      <dgm:spPr/>
    </dgm:pt>
    <dgm:pt modelId="{8B25B94C-AD47-47DD-B415-37644AB958B4}" type="pres">
      <dgm:prSet presAssocID="{54483E06-8686-433F-9574-87FF2CD40042}" presName="node" presStyleLbl="node1" presStyleIdx="0" presStyleCnt="6">
        <dgm:presLayoutVars>
          <dgm:bulletEnabled val="1"/>
        </dgm:presLayoutVars>
      </dgm:prSet>
      <dgm:spPr/>
    </dgm:pt>
    <dgm:pt modelId="{A6D3C0F2-C311-468C-AB49-BD7AFD151ED5}" type="pres">
      <dgm:prSet presAssocID="{CCC3960C-D932-4C66-BB02-131F5CE6FA4C}" presName="sibTrans" presStyleCnt="0"/>
      <dgm:spPr/>
    </dgm:pt>
    <dgm:pt modelId="{15A14671-F957-47F2-8091-603901066C23}" type="pres">
      <dgm:prSet presAssocID="{3AB679B4-BC5C-444A-88BA-96993ADE96D5}" presName="node" presStyleLbl="node1" presStyleIdx="1" presStyleCnt="6">
        <dgm:presLayoutVars>
          <dgm:bulletEnabled val="1"/>
        </dgm:presLayoutVars>
      </dgm:prSet>
      <dgm:spPr/>
    </dgm:pt>
    <dgm:pt modelId="{CB53C694-DE7E-4F24-A2DF-3B6CC6868D82}" type="pres">
      <dgm:prSet presAssocID="{C472F964-5A19-4BEF-A07A-F30209D5BA38}" presName="sibTrans" presStyleCnt="0"/>
      <dgm:spPr/>
    </dgm:pt>
    <dgm:pt modelId="{DBD718F9-AC74-4881-B913-7F02FA3AB55D}" type="pres">
      <dgm:prSet presAssocID="{F79F3986-7399-4609-82A5-52B18D84AABC}" presName="node" presStyleLbl="node1" presStyleIdx="2" presStyleCnt="6" custLinFactNeighborX="-1759" custLinFactNeighborY="1264">
        <dgm:presLayoutVars>
          <dgm:bulletEnabled val="1"/>
        </dgm:presLayoutVars>
      </dgm:prSet>
      <dgm:spPr/>
    </dgm:pt>
    <dgm:pt modelId="{1EFB914F-3F03-4F5A-8970-9775AE626430}" type="pres">
      <dgm:prSet presAssocID="{4E4DB8E6-2E2A-4E1E-A4EB-5562C1238ABE}" presName="sibTrans" presStyleCnt="0"/>
      <dgm:spPr/>
    </dgm:pt>
    <dgm:pt modelId="{F870ABEA-549F-443F-927A-6D9C33D3B49E}" type="pres">
      <dgm:prSet presAssocID="{E2176225-28A2-4367-A7E9-4E01F6880E10}" presName="node" presStyleLbl="node1" presStyleIdx="3" presStyleCnt="6">
        <dgm:presLayoutVars>
          <dgm:bulletEnabled val="1"/>
        </dgm:presLayoutVars>
      </dgm:prSet>
      <dgm:spPr/>
    </dgm:pt>
    <dgm:pt modelId="{89522190-1B93-4E46-8FDC-BC35B70A2CC2}" type="pres">
      <dgm:prSet presAssocID="{1CE2E739-E9CF-4382-A533-D48DB7D413FB}" presName="sibTrans" presStyleCnt="0"/>
      <dgm:spPr/>
    </dgm:pt>
    <dgm:pt modelId="{22232FE1-F1E9-4A43-8A61-DEEC1410E907}" type="pres">
      <dgm:prSet presAssocID="{9340532D-2298-4679-AC28-25DDBD0A3DC3}" presName="node" presStyleLbl="node1" presStyleIdx="4" presStyleCnt="6">
        <dgm:presLayoutVars>
          <dgm:bulletEnabled val="1"/>
        </dgm:presLayoutVars>
      </dgm:prSet>
      <dgm:spPr/>
    </dgm:pt>
    <dgm:pt modelId="{B2E3BA6F-503F-4B38-8EEE-C3D9B7D9E409}" type="pres">
      <dgm:prSet presAssocID="{F0D91185-AA97-4F09-A088-228FDE0D1186}" presName="sibTrans" presStyleCnt="0"/>
      <dgm:spPr/>
    </dgm:pt>
    <dgm:pt modelId="{B459C43A-57F2-4442-B113-AB4953B065BA}" type="pres">
      <dgm:prSet presAssocID="{6C5BEF47-2A22-4B0A-AD43-807E8FC14C14}" presName="node" presStyleLbl="node1" presStyleIdx="5" presStyleCnt="6">
        <dgm:presLayoutVars>
          <dgm:bulletEnabled val="1"/>
        </dgm:presLayoutVars>
      </dgm:prSet>
      <dgm:spPr/>
    </dgm:pt>
  </dgm:ptLst>
  <dgm:cxnLst>
    <dgm:cxn modelId="{DAC9C301-C940-4667-812F-A3FCE2D34DB9}" srcId="{0388B90F-4246-45C0-9420-DF0BFD43804D}" destId="{F79F3986-7399-4609-82A5-52B18D84AABC}" srcOrd="2" destOrd="0" parTransId="{506E29F0-AC87-457E-8982-A00A4F661C5A}" sibTransId="{4E4DB8E6-2E2A-4E1E-A4EB-5562C1238ABE}"/>
    <dgm:cxn modelId="{80CB3E08-0CC0-4F88-8453-C07DEDF73D6C}" type="presOf" srcId="{0388B90F-4246-45C0-9420-DF0BFD43804D}" destId="{456D20EA-E6CD-4A33-817B-BB7C28A90337}" srcOrd="0" destOrd="0" presId="urn:microsoft.com/office/officeart/2005/8/layout/default"/>
    <dgm:cxn modelId="{A3D98D32-1522-4050-9A83-A0F70329A755}" srcId="{0388B90F-4246-45C0-9420-DF0BFD43804D}" destId="{9340532D-2298-4679-AC28-25DDBD0A3DC3}" srcOrd="4" destOrd="0" parTransId="{E9DE3476-AA87-46E5-9CCC-8371C5D6F7E6}" sibTransId="{F0D91185-AA97-4F09-A088-228FDE0D1186}"/>
    <dgm:cxn modelId="{67CC1937-C589-4787-AC5C-48C9678023A2}" type="presOf" srcId="{54483E06-8686-433F-9574-87FF2CD40042}" destId="{8B25B94C-AD47-47DD-B415-37644AB958B4}" srcOrd="0" destOrd="0" presId="urn:microsoft.com/office/officeart/2005/8/layout/default"/>
    <dgm:cxn modelId="{4E56045C-71D0-47EF-B9B0-F4C5210005A8}" srcId="{0388B90F-4246-45C0-9420-DF0BFD43804D}" destId="{6C5BEF47-2A22-4B0A-AD43-807E8FC14C14}" srcOrd="5" destOrd="0" parTransId="{5AA76808-CA2F-4A51-94E3-E3CD47A1A5ED}" sibTransId="{9C9B84C7-4B8D-4167-B8BA-4432A0127BDE}"/>
    <dgm:cxn modelId="{58728771-C533-45D5-824C-33B544193D34}" type="presOf" srcId="{E2176225-28A2-4367-A7E9-4E01F6880E10}" destId="{F870ABEA-549F-443F-927A-6D9C33D3B49E}" srcOrd="0" destOrd="0" presId="urn:microsoft.com/office/officeart/2005/8/layout/default"/>
    <dgm:cxn modelId="{D59AEE77-069B-49EE-AF5D-F4183D255A5F}" srcId="{0388B90F-4246-45C0-9420-DF0BFD43804D}" destId="{54483E06-8686-433F-9574-87FF2CD40042}" srcOrd="0" destOrd="0" parTransId="{176B215C-115A-4DE9-8E7F-00CFC3712CFD}" sibTransId="{CCC3960C-D932-4C66-BB02-131F5CE6FA4C}"/>
    <dgm:cxn modelId="{E1DED17E-7FD8-4DC8-BACA-B16119D1B77F}" srcId="{0388B90F-4246-45C0-9420-DF0BFD43804D}" destId="{3AB679B4-BC5C-444A-88BA-96993ADE96D5}" srcOrd="1" destOrd="0" parTransId="{5D65D5E8-B713-463C-9197-E5AE4D8A8E08}" sibTransId="{C472F964-5A19-4BEF-A07A-F30209D5BA38}"/>
    <dgm:cxn modelId="{9D2DFC94-8C45-44F0-A507-1B69ED244A53}" type="presOf" srcId="{F79F3986-7399-4609-82A5-52B18D84AABC}" destId="{DBD718F9-AC74-4881-B913-7F02FA3AB55D}" srcOrd="0" destOrd="0" presId="urn:microsoft.com/office/officeart/2005/8/layout/default"/>
    <dgm:cxn modelId="{4AFF7E95-BCE5-4B70-B9E9-EAE712987A38}" type="presOf" srcId="{3AB679B4-BC5C-444A-88BA-96993ADE96D5}" destId="{15A14671-F957-47F2-8091-603901066C23}" srcOrd="0" destOrd="0" presId="urn:microsoft.com/office/officeart/2005/8/layout/default"/>
    <dgm:cxn modelId="{73894296-58F6-4F81-AF3A-82E99DFAA0F0}" type="presOf" srcId="{6C5BEF47-2A22-4B0A-AD43-807E8FC14C14}" destId="{B459C43A-57F2-4442-B113-AB4953B065BA}" srcOrd="0" destOrd="0" presId="urn:microsoft.com/office/officeart/2005/8/layout/default"/>
    <dgm:cxn modelId="{04D6C2BC-DCC1-44F8-BAEB-802690D68BC6}" type="presOf" srcId="{9340532D-2298-4679-AC28-25DDBD0A3DC3}" destId="{22232FE1-F1E9-4A43-8A61-DEEC1410E907}" srcOrd="0" destOrd="0" presId="urn:microsoft.com/office/officeart/2005/8/layout/default"/>
    <dgm:cxn modelId="{FECF20BE-3856-42FA-80B5-090A26565789}" srcId="{0388B90F-4246-45C0-9420-DF0BFD43804D}" destId="{E2176225-28A2-4367-A7E9-4E01F6880E10}" srcOrd="3" destOrd="0" parTransId="{154B9FD3-65D6-4C24-A18D-7805DE14442E}" sibTransId="{1CE2E739-E9CF-4382-A533-D48DB7D413FB}"/>
    <dgm:cxn modelId="{BD64DF45-BE42-4A37-A0DA-E5B42B0A0CED}" type="presParOf" srcId="{456D20EA-E6CD-4A33-817B-BB7C28A90337}" destId="{8B25B94C-AD47-47DD-B415-37644AB958B4}" srcOrd="0" destOrd="0" presId="urn:microsoft.com/office/officeart/2005/8/layout/default"/>
    <dgm:cxn modelId="{96B166C9-7EF7-44EC-8DAF-5FEE8DEE4796}" type="presParOf" srcId="{456D20EA-E6CD-4A33-817B-BB7C28A90337}" destId="{A6D3C0F2-C311-468C-AB49-BD7AFD151ED5}" srcOrd="1" destOrd="0" presId="urn:microsoft.com/office/officeart/2005/8/layout/default"/>
    <dgm:cxn modelId="{16BE9DCD-4CED-4CF6-A13D-F1EC2A8F1594}" type="presParOf" srcId="{456D20EA-E6CD-4A33-817B-BB7C28A90337}" destId="{15A14671-F957-47F2-8091-603901066C23}" srcOrd="2" destOrd="0" presId="urn:microsoft.com/office/officeart/2005/8/layout/default"/>
    <dgm:cxn modelId="{BFE7CEB1-251C-40FD-BB52-EB8B435A7200}" type="presParOf" srcId="{456D20EA-E6CD-4A33-817B-BB7C28A90337}" destId="{CB53C694-DE7E-4F24-A2DF-3B6CC6868D82}" srcOrd="3" destOrd="0" presId="urn:microsoft.com/office/officeart/2005/8/layout/default"/>
    <dgm:cxn modelId="{B67D02D0-64D5-4917-8CBD-568C34916DCC}" type="presParOf" srcId="{456D20EA-E6CD-4A33-817B-BB7C28A90337}" destId="{DBD718F9-AC74-4881-B913-7F02FA3AB55D}" srcOrd="4" destOrd="0" presId="urn:microsoft.com/office/officeart/2005/8/layout/default"/>
    <dgm:cxn modelId="{65CB1F55-BE8D-49A8-8D63-A410FAEE8C12}" type="presParOf" srcId="{456D20EA-E6CD-4A33-817B-BB7C28A90337}" destId="{1EFB914F-3F03-4F5A-8970-9775AE626430}" srcOrd="5" destOrd="0" presId="urn:microsoft.com/office/officeart/2005/8/layout/default"/>
    <dgm:cxn modelId="{9FC7A7AD-E2C6-42EE-9105-DB73B3110FB5}" type="presParOf" srcId="{456D20EA-E6CD-4A33-817B-BB7C28A90337}" destId="{F870ABEA-549F-443F-927A-6D9C33D3B49E}" srcOrd="6" destOrd="0" presId="urn:microsoft.com/office/officeart/2005/8/layout/default"/>
    <dgm:cxn modelId="{78F2A56D-32B6-4D26-BDB6-0DB81F1BB74F}" type="presParOf" srcId="{456D20EA-E6CD-4A33-817B-BB7C28A90337}" destId="{89522190-1B93-4E46-8FDC-BC35B70A2CC2}" srcOrd="7" destOrd="0" presId="urn:microsoft.com/office/officeart/2005/8/layout/default"/>
    <dgm:cxn modelId="{BC674DCE-1B35-43A7-8BB4-1D321BF3B20B}" type="presParOf" srcId="{456D20EA-E6CD-4A33-817B-BB7C28A90337}" destId="{22232FE1-F1E9-4A43-8A61-DEEC1410E907}" srcOrd="8" destOrd="0" presId="urn:microsoft.com/office/officeart/2005/8/layout/default"/>
    <dgm:cxn modelId="{63FE4B3F-1AAF-4249-852F-CB87D81E3A0D}" type="presParOf" srcId="{456D20EA-E6CD-4A33-817B-BB7C28A90337}" destId="{B2E3BA6F-503F-4B38-8EEE-C3D9B7D9E409}" srcOrd="9" destOrd="0" presId="urn:microsoft.com/office/officeart/2005/8/layout/default"/>
    <dgm:cxn modelId="{8FBE77FE-C8F5-4BB2-AEBC-A9B8EFF19335}" type="presParOf" srcId="{456D20EA-E6CD-4A33-817B-BB7C28A90337}" destId="{B459C43A-57F2-4442-B113-AB4953B065BA}" srcOrd="10"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88B90F-4246-45C0-9420-DF0BFD43804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8F1F50D-E66F-4935-888E-33355C2E69FB}">
      <dgm:prSet phldrT="[Text]"/>
      <dgm:spPr/>
      <dgm:t>
        <a:bodyPr/>
        <a:lstStyle/>
        <a:p>
          <a:pPr rtl="0"/>
          <a:r>
            <a:rPr lang="fr-FR" b="0" baseline="0" noProof="0" dirty="0">
              <a:effectLst/>
            </a:rPr>
            <a:t>Firewall </a:t>
          </a:r>
          <a:endParaRPr lang="fr-FR" noProof="0" dirty="0"/>
        </a:p>
      </dgm:t>
    </dgm:pt>
    <dgm:pt modelId="{CCE33CD8-557B-48C8-8E01-3C7957800B19}" type="parTrans" cxnId="{F105F76D-9B38-4C98-80CC-9802E837FD02}">
      <dgm:prSet/>
      <dgm:spPr/>
      <dgm:t>
        <a:bodyPr/>
        <a:lstStyle/>
        <a:p>
          <a:endParaRPr lang="fr-FR" noProof="0" dirty="0"/>
        </a:p>
      </dgm:t>
    </dgm:pt>
    <dgm:pt modelId="{60C51D0B-59F0-451B-B6D2-53A8E70CB8B5}" type="sibTrans" cxnId="{F105F76D-9B38-4C98-80CC-9802E837FD02}">
      <dgm:prSet/>
      <dgm:spPr/>
      <dgm:t>
        <a:bodyPr/>
        <a:lstStyle/>
        <a:p>
          <a:endParaRPr lang="fr-FR" noProof="0" dirty="0"/>
        </a:p>
      </dgm:t>
    </dgm:pt>
    <dgm:pt modelId="{F7791CDB-B79C-4D18-B910-133FAD13DCFF}">
      <dgm:prSet/>
      <dgm:spPr/>
      <dgm:t>
        <a:bodyPr/>
        <a:lstStyle/>
        <a:p>
          <a:pPr rtl="0"/>
          <a:r>
            <a:rPr lang="fr-FR" b="0" baseline="0" noProof="0" dirty="0">
              <a:effectLst/>
            </a:rPr>
            <a:t>Gestion des accès utilisateurs</a:t>
          </a:r>
        </a:p>
      </dgm:t>
    </dgm:pt>
    <dgm:pt modelId="{2BCEB734-C833-46F2-AA1E-CC01D7D4EE79}" type="parTrans" cxnId="{75B66205-2C96-485F-BF15-A783D8FA5DAF}">
      <dgm:prSet/>
      <dgm:spPr/>
      <dgm:t>
        <a:bodyPr/>
        <a:lstStyle/>
        <a:p>
          <a:endParaRPr lang="fr-FR" noProof="0" dirty="0"/>
        </a:p>
      </dgm:t>
    </dgm:pt>
    <dgm:pt modelId="{C6C1DB53-18DE-4459-90FF-DCF49239C775}" type="sibTrans" cxnId="{75B66205-2C96-485F-BF15-A783D8FA5DAF}">
      <dgm:prSet/>
      <dgm:spPr/>
      <dgm:t>
        <a:bodyPr/>
        <a:lstStyle/>
        <a:p>
          <a:endParaRPr lang="fr-FR" noProof="0" dirty="0"/>
        </a:p>
      </dgm:t>
    </dgm:pt>
    <dgm:pt modelId="{5FDEDCA3-94BA-4BD8-8A98-9F81E8E95F84}">
      <dgm:prSet/>
      <dgm:spPr/>
      <dgm:t>
        <a:bodyPr/>
        <a:lstStyle/>
        <a:p>
          <a:pPr rtl="0"/>
          <a:r>
            <a:rPr lang="fr-FR" b="0" baseline="0" noProof="0" dirty="0">
              <a:effectLst/>
            </a:rPr>
            <a:t>Sécurité par clé</a:t>
          </a:r>
        </a:p>
      </dgm:t>
    </dgm:pt>
    <dgm:pt modelId="{146B1C9E-F898-4D26-A73D-5649EEAF83FF}" type="parTrans" cxnId="{C25B5431-8C79-4124-9537-F1D715FB879F}">
      <dgm:prSet/>
      <dgm:spPr/>
      <dgm:t>
        <a:bodyPr/>
        <a:lstStyle/>
        <a:p>
          <a:endParaRPr lang="fr-FR" noProof="0" dirty="0"/>
        </a:p>
      </dgm:t>
    </dgm:pt>
    <dgm:pt modelId="{1F61ED21-FA6D-40F2-90A9-BB5693424643}" type="sibTrans" cxnId="{C25B5431-8C79-4124-9537-F1D715FB879F}">
      <dgm:prSet/>
      <dgm:spPr/>
      <dgm:t>
        <a:bodyPr/>
        <a:lstStyle/>
        <a:p>
          <a:endParaRPr lang="fr-FR" noProof="0" dirty="0"/>
        </a:p>
      </dgm:t>
    </dgm:pt>
    <dgm:pt modelId="{118522EB-5E71-4121-A7BB-07183625F163}">
      <dgm:prSet/>
      <dgm:spPr/>
      <dgm:t>
        <a:bodyPr/>
        <a:lstStyle/>
        <a:p>
          <a:pPr rtl="0"/>
          <a:r>
            <a:rPr lang="fr-FR" b="0" baseline="0" noProof="0" dirty="0">
              <a:effectLst/>
            </a:rPr>
            <a:t>Mise à jour du </a:t>
          </a:r>
          <a:r>
            <a:rPr lang="fr-FR" b="0" baseline="0" noProof="0" dirty="0" err="1">
              <a:effectLst/>
            </a:rPr>
            <a:t>firmware</a:t>
          </a:r>
          <a:r>
            <a:rPr lang="fr-FR" b="0" baseline="0" noProof="0" dirty="0">
              <a:effectLst/>
            </a:rPr>
            <a:t> facile </a:t>
          </a:r>
        </a:p>
      </dgm:t>
    </dgm:pt>
    <dgm:pt modelId="{D8A92F1A-D675-4B2A-AD78-6C7197A6987B}" type="parTrans" cxnId="{BC72B3BC-C1A4-4338-AE08-4163754A7A92}">
      <dgm:prSet/>
      <dgm:spPr/>
      <dgm:t>
        <a:bodyPr/>
        <a:lstStyle/>
        <a:p>
          <a:endParaRPr lang="fr-FR" noProof="0" dirty="0"/>
        </a:p>
      </dgm:t>
    </dgm:pt>
    <dgm:pt modelId="{EAD47C10-848A-456E-8A0F-8D0C354E65AC}" type="sibTrans" cxnId="{BC72B3BC-C1A4-4338-AE08-4163754A7A92}">
      <dgm:prSet/>
      <dgm:spPr/>
      <dgm:t>
        <a:bodyPr/>
        <a:lstStyle/>
        <a:p>
          <a:endParaRPr lang="fr-FR" noProof="0" dirty="0"/>
        </a:p>
      </dgm:t>
    </dgm:pt>
    <dgm:pt modelId="{456D20EA-E6CD-4A33-817B-BB7C28A90337}" type="pres">
      <dgm:prSet presAssocID="{0388B90F-4246-45C0-9420-DF0BFD43804D}" presName="diagram" presStyleCnt="0">
        <dgm:presLayoutVars>
          <dgm:dir/>
          <dgm:resizeHandles val="exact"/>
        </dgm:presLayoutVars>
      </dgm:prSet>
      <dgm:spPr/>
    </dgm:pt>
    <dgm:pt modelId="{97152517-216E-4723-A8A4-275544D30FC3}" type="pres">
      <dgm:prSet presAssocID="{28F1F50D-E66F-4935-888E-33355C2E69FB}" presName="node" presStyleLbl="node1" presStyleIdx="0" presStyleCnt="4">
        <dgm:presLayoutVars>
          <dgm:bulletEnabled val="1"/>
        </dgm:presLayoutVars>
      </dgm:prSet>
      <dgm:spPr/>
    </dgm:pt>
    <dgm:pt modelId="{FA901D2E-C8A6-4A45-868B-8A10C9F71740}" type="pres">
      <dgm:prSet presAssocID="{60C51D0B-59F0-451B-B6D2-53A8E70CB8B5}" presName="sibTrans" presStyleCnt="0"/>
      <dgm:spPr/>
    </dgm:pt>
    <dgm:pt modelId="{AE35919C-BE4E-403B-A969-A38A06937F14}" type="pres">
      <dgm:prSet presAssocID="{F7791CDB-B79C-4D18-B910-133FAD13DCFF}" presName="node" presStyleLbl="node1" presStyleIdx="1" presStyleCnt="4" custLinFactNeighborX="2593" custLinFactNeighborY="-1513">
        <dgm:presLayoutVars>
          <dgm:bulletEnabled val="1"/>
        </dgm:presLayoutVars>
      </dgm:prSet>
      <dgm:spPr/>
    </dgm:pt>
    <dgm:pt modelId="{AF9FC6CC-FA4C-4238-9B0B-811327A292D5}" type="pres">
      <dgm:prSet presAssocID="{C6C1DB53-18DE-4459-90FF-DCF49239C775}" presName="sibTrans" presStyleCnt="0"/>
      <dgm:spPr/>
    </dgm:pt>
    <dgm:pt modelId="{09EF0D32-5015-4353-875A-6886B744474C}" type="pres">
      <dgm:prSet presAssocID="{5FDEDCA3-94BA-4BD8-8A98-9F81E8E95F84}" presName="node" presStyleLbl="node1" presStyleIdx="2" presStyleCnt="4" custLinFactNeighborX="-604" custLinFactNeighborY="1179">
        <dgm:presLayoutVars>
          <dgm:bulletEnabled val="1"/>
        </dgm:presLayoutVars>
      </dgm:prSet>
      <dgm:spPr/>
    </dgm:pt>
    <dgm:pt modelId="{C496D839-49E6-471E-BB8E-D3DDFB3381BE}" type="pres">
      <dgm:prSet presAssocID="{1F61ED21-FA6D-40F2-90A9-BB5693424643}" presName="sibTrans" presStyleCnt="0"/>
      <dgm:spPr/>
    </dgm:pt>
    <dgm:pt modelId="{BCC07FA0-CC66-43E5-9872-5673257681C9}" type="pres">
      <dgm:prSet presAssocID="{118522EB-5E71-4121-A7BB-07183625F163}" presName="node" presStyleLbl="node1" presStyleIdx="3" presStyleCnt="4" custLinFactNeighborX="-1995" custLinFactNeighborY="3958">
        <dgm:presLayoutVars>
          <dgm:bulletEnabled val="1"/>
        </dgm:presLayoutVars>
      </dgm:prSet>
      <dgm:spPr/>
    </dgm:pt>
  </dgm:ptLst>
  <dgm:cxnLst>
    <dgm:cxn modelId="{75B66205-2C96-485F-BF15-A783D8FA5DAF}" srcId="{0388B90F-4246-45C0-9420-DF0BFD43804D}" destId="{F7791CDB-B79C-4D18-B910-133FAD13DCFF}" srcOrd="1" destOrd="0" parTransId="{2BCEB734-C833-46F2-AA1E-CC01D7D4EE79}" sibTransId="{C6C1DB53-18DE-4459-90FF-DCF49239C775}"/>
    <dgm:cxn modelId="{80CB3E08-0CC0-4F88-8453-C07DEDF73D6C}" type="presOf" srcId="{0388B90F-4246-45C0-9420-DF0BFD43804D}" destId="{456D20EA-E6CD-4A33-817B-BB7C28A90337}" srcOrd="0" destOrd="0" presId="urn:microsoft.com/office/officeart/2005/8/layout/default"/>
    <dgm:cxn modelId="{C25B5431-8C79-4124-9537-F1D715FB879F}" srcId="{0388B90F-4246-45C0-9420-DF0BFD43804D}" destId="{5FDEDCA3-94BA-4BD8-8A98-9F81E8E95F84}" srcOrd="2" destOrd="0" parTransId="{146B1C9E-F898-4D26-A73D-5649EEAF83FF}" sibTransId="{1F61ED21-FA6D-40F2-90A9-BB5693424643}"/>
    <dgm:cxn modelId="{F105F76D-9B38-4C98-80CC-9802E837FD02}" srcId="{0388B90F-4246-45C0-9420-DF0BFD43804D}" destId="{28F1F50D-E66F-4935-888E-33355C2E69FB}" srcOrd="0" destOrd="0" parTransId="{CCE33CD8-557B-48C8-8E01-3C7957800B19}" sibTransId="{60C51D0B-59F0-451B-B6D2-53A8E70CB8B5}"/>
    <dgm:cxn modelId="{4730A37D-A7B1-4FA0-9D9F-0A9273274DC9}" type="presOf" srcId="{F7791CDB-B79C-4D18-B910-133FAD13DCFF}" destId="{AE35919C-BE4E-403B-A969-A38A06937F14}" srcOrd="0" destOrd="0" presId="urn:microsoft.com/office/officeart/2005/8/layout/default"/>
    <dgm:cxn modelId="{BC72B3BC-C1A4-4338-AE08-4163754A7A92}" srcId="{0388B90F-4246-45C0-9420-DF0BFD43804D}" destId="{118522EB-5E71-4121-A7BB-07183625F163}" srcOrd="3" destOrd="0" parTransId="{D8A92F1A-D675-4B2A-AD78-6C7197A6987B}" sibTransId="{EAD47C10-848A-456E-8A0F-8D0C354E65AC}"/>
    <dgm:cxn modelId="{85A64CC4-3772-40B4-BB41-39FC8B23610A}" type="presOf" srcId="{5FDEDCA3-94BA-4BD8-8A98-9F81E8E95F84}" destId="{09EF0D32-5015-4353-875A-6886B744474C}" srcOrd="0" destOrd="0" presId="urn:microsoft.com/office/officeart/2005/8/layout/default"/>
    <dgm:cxn modelId="{71DFC3D2-A65E-4420-85A3-AB69387ADCC6}" type="presOf" srcId="{28F1F50D-E66F-4935-888E-33355C2E69FB}" destId="{97152517-216E-4723-A8A4-275544D30FC3}" srcOrd="0" destOrd="0" presId="urn:microsoft.com/office/officeart/2005/8/layout/default"/>
    <dgm:cxn modelId="{B77004E0-EC18-420A-B1D9-E7D4D5C130BF}" type="presOf" srcId="{118522EB-5E71-4121-A7BB-07183625F163}" destId="{BCC07FA0-CC66-43E5-9872-5673257681C9}" srcOrd="0" destOrd="0" presId="urn:microsoft.com/office/officeart/2005/8/layout/default"/>
    <dgm:cxn modelId="{040D58CB-8551-46ED-92A2-8FE7F630AEC2}" type="presParOf" srcId="{456D20EA-E6CD-4A33-817B-BB7C28A90337}" destId="{97152517-216E-4723-A8A4-275544D30FC3}" srcOrd="0" destOrd="0" presId="urn:microsoft.com/office/officeart/2005/8/layout/default"/>
    <dgm:cxn modelId="{D431FEF2-F3B2-4D30-A485-0603F403BD89}" type="presParOf" srcId="{456D20EA-E6CD-4A33-817B-BB7C28A90337}" destId="{FA901D2E-C8A6-4A45-868B-8A10C9F71740}" srcOrd="1" destOrd="0" presId="urn:microsoft.com/office/officeart/2005/8/layout/default"/>
    <dgm:cxn modelId="{F549D277-6B80-4422-ABDA-9DDFF7EC73FC}" type="presParOf" srcId="{456D20EA-E6CD-4A33-817B-BB7C28A90337}" destId="{AE35919C-BE4E-403B-A969-A38A06937F14}" srcOrd="2" destOrd="0" presId="urn:microsoft.com/office/officeart/2005/8/layout/default"/>
    <dgm:cxn modelId="{4BAEBC97-F1BA-4A3F-81FF-3A5EEF256528}" type="presParOf" srcId="{456D20EA-E6CD-4A33-817B-BB7C28A90337}" destId="{AF9FC6CC-FA4C-4238-9B0B-811327A292D5}" srcOrd="3" destOrd="0" presId="urn:microsoft.com/office/officeart/2005/8/layout/default"/>
    <dgm:cxn modelId="{7D046C13-0905-49B7-B0D1-DC4856D7ABA3}" type="presParOf" srcId="{456D20EA-E6CD-4A33-817B-BB7C28A90337}" destId="{09EF0D32-5015-4353-875A-6886B744474C}" srcOrd="4" destOrd="0" presId="urn:microsoft.com/office/officeart/2005/8/layout/default"/>
    <dgm:cxn modelId="{FF1AFB50-ADF2-42AE-96BF-2E5F585A49DA}" type="presParOf" srcId="{456D20EA-E6CD-4A33-817B-BB7C28A90337}" destId="{C496D839-49E6-471E-BB8E-D3DDFB3381BE}" srcOrd="5" destOrd="0" presId="urn:microsoft.com/office/officeart/2005/8/layout/default"/>
    <dgm:cxn modelId="{AB63BF22-AB69-4D76-B20A-FC78A0BD5319}" type="presParOf" srcId="{456D20EA-E6CD-4A33-817B-BB7C28A90337}" destId="{BCC07FA0-CC66-43E5-9872-5673257681C9}" srcOrd="6" destOrd="0" presId="urn:microsoft.com/office/officeart/2005/8/layout/defaul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E2013-1D39-4984-A744-6B575114672A}">
      <dsp:nvSpPr>
        <dsp:cNvPr id="0" name=""/>
        <dsp:cNvSpPr/>
      </dsp:nvSpPr>
      <dsp:spPr>
        <a:xfrm>
          <a:off x="-4059107" y="-623039"/>
          <a:ext cx="4837003" cy="4837003"/>
        </a:xfrm>
        <a:prstGeom prst="blockArc">
          <a:avLst>
            <a:gd name="adj1" fmla="val 18900000"/>
            <a:gd name="adj2" fmla="val 2700000"/>
            <a:gd name="adj3" fmla="val 44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BCEB47-A5E7-46B9-A5DD-1B5E315068B0}">
      <dsp:nvSpPr>
        <dsp:cNvPr id="0" name=""/>
        <dsp:cNvSpPr/>
      </dsp:nvSpPr>
      <dsp:spPr>
        <a:xfrm>
          <a:off x="407614" y="276070"/>
          <a:ext cx="8140757" cy="5524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490" tIns="58420" rIns="58420" bIns="58420" numCol="1" spcCol="1270" anchor="ctr" anchorCtr="0">
          <a:noAutofit/>
        </a:bodyPr>
        <a:lstStyle/>
        <a:p>
          <a:pPr marL="0" lvl="0" indent="0" algn="l" defTabSz="1022350" rtl="0">
            <a:lnSpc>
              <a:spcPct val="90000"/>
            </a:lnSpc>
            <a:spcBef>
              <a:spcPct val="0"/>
            </a:spcBef>
            <a:spcAft>
              <a:spcPct val="35000"/>
            </a:spcAft>
            <a:buNone/>
          </a:pPr>
          <a:r>
            <a:rPr lang="fr-FR" sz="2300" kern="1200" noProof="0" dirty="0"/>
            <a:t>De se connecter instantanément aux appareils à distances</a:t>
          </a:r>
        </a:p>
      </dsp:txBody>
      <dsp:txXfrm>
        <a:off x="407614" y="276070"/>
        <a:ext cx="8140757" cy="552427"/>
      </dsp:txXfrm>
    </dsp:sp>
    <dsp:sp modelId="{65D882BD-F792-435E-A205-53B398E8F137}">
      <dsp:nvSpPr>
        <dsp:cNvPr id="0" name=""/>
        <dsp:cNvSpPr/>
      </dsp:nvSpPr>
      <dsp:spPr>
        <a:xfrm>
          <a:off x="62346" y="207016"/>
          <a:ext cx="690534" cy="69053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68B430-9027-4C11-8DF7-53AABDFF1966}">
      <dsp:nvSpPr>
        <dsp:cNvPr id="0" name=""/>
        <dsp:cNvSpPr/>
      </dsp:nvSpPr>
      <dsp:spPr>
        <a:xfrm>
          <a:off x="724334" y="1104855"/>
          <a:ext cx="7824038" cy="5524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490" tIns="58420" rIns="58420" bIns="58420" numCol="1" spcCol="1270" anchor="ctr" anchorCtr="0">
          <a:noAutofit/>
        </a:bodyPr>
        <a:lstStyle/>
        <a:p>
          <a:pPr marL="0" lvl="0" indent="0" algn="l" defTabSz="1022350" rtl="0">
            <a:lnSpc>
              <a:spcPct val="90000"/>
            </a:lnSpc>
            <a:spcBef>
              <a:spcPct val="0"/>
            </a:spcBef>
            <a:spcAft>
              <a:spcPct val="35000"/>
            </a:spcAft>
            <a:buNone/>
          </a:pPr>
          <a:r>
            <a:rPr lang="fr-FR" sz="2300" kern="1200" dirty="0"/>
            <a:t>De configurer les systèmes distants en toute sécurité</a:t>
          </a:r>
        </a:p>
      </dsp:txBody>
      <dsp:txXfrm>
        <a:off x="724334" y="1104855"/>
        <a:ext cx="7824038" cy="552427"/>
      </dsp:txXfrm>
    </dsp:sp>
    <dsp:sp modelId="{279BAC5D-0982-42B3-ACA9-24AE09F0CC24}">
      <dsp:nvSpPr>
        <dsp:cNvPr id="0" name=""/>
        <dsp:cNvSpPr/>
      </dsp:nvSpPr>
      <dsp:spPr>
        <a:xfrm>
          <a:off x="379066" y="1035802"/>
          <a:ext cx="690534" cy="69053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A94019-A1B6-430E-9CA7-5C21D471876A}">
      <dsp:nvSpPr>
        <dsp:cNvPr id="0" name=""/>
        <dsp:cNvSpPr/>
      </dsp:nvSpPr>
      <dsp:spPr>
        <a:xfrm>
          <a:off x="724334" y="1933641"/>
          <a:ext cx="7824038" cy="5524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490" tIns="58420" rIns="58420" bIns="58420" numCol="1" spcCol="1270" anchor="ctr" anchorCtr="0">
          <a:noAutofit/>
        </a:bodyPr>
        <a:lstStyle/>
        <a:p>
          <a:pPr marL="0" lvl="0" indent="0" algn="l" defTabSz="1022350" rtl="0">
            <a:lnSpc>
              <a:spcPct val="90000"/>
            </a:lnSpc>
            <a:spcBef>
              <a:spcPct val="0"/>
            </a:spcBef>
            <a:spcAft>
              <a:spcPct val="35000"/>
            </a:spcAft>
            <a:buNone/>
          </a:pPr>
          <a:r>
            <a:rPr lang="fr-FR" sz="2300" kern="1200" dirty="0"/>
            <a:t>De surveiller les systèmes et les appareils</a:t>
          </a:r>
        </a:p>
      </dsp:txBody>
      <dsp:txXfrm>
        <a:off x="724334" y="1933641"/>
        <a:ext cx="7824038" cy="552427"/>
      </dsp:txXfrm>
    </dsp:sp>
    <dsp:sp modelId="{F3792E20-B052-4303-AF2D-EDCF4884DDD5}">
      <dsp:nvSpPr>
        <dsp:cNvPr id="0" name=""/>
        <dsp:cNvSpPr/>
      </dsp:nvSpPr>
      <dsp:spPr>
        <a:xfrm>
          <a:off x="379066" y="1864587"/>
          <a:ext cx="690534" cy="69053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CBD866-B827-44AF-B889-464B8F0BFE6C}">
      <dsp:nvSpPr>
        <dsp:cNvPr id="0" name=""/>
        <dsp:cNvSpPr/>
      </dsp:nvSpPr>
      <dsp:spPr>
        <a:xfrm>
          <a:off x="407614" y="2762426"/>
          <a:ext cx="8140757" cy="5524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490" tIns="58420" rIns="58420" bIns="58420" numCol="1" spcCol="1270" anchor="ctr" anchorCtr="0">
          <a:noAutofit/>
        </a:bodyPr>
        <a:lstStyle/>
        <a:p>
          <a:pPr marL="0" lvl="0" indent="0" algn="l" defTabSz="1022350" rtl="0">
            <a:lnSpc>
              <a:spcPct val="90000"/>
            </a:lnSpc>
            <a:spcBef>
              <a:spcPct val="0"/>
            </a:spcBef>
            <a:spcAft>
              <a:spcPct val="35000"/>
            </a:spcAft>
            <a:buNone/>
          </a:pPr>
          <a:r>
            <a:rPr lang="fr-FR" sz="2300" kern="1200" dirty="0"/>
            <a:t>De dépanner le matériel</a:t>
          </a:r>
        </a:p>
      </dsp:txBody>
      <dsp:txXfrm>
        <a:off x="407614" y="2762426"/>
        <a:ext cx="8140757" cy="552427"/>
      </dsp:txXfrm>
    </dsp:sp>
    <dsp:sp modelId="{13B5E681-EE8B-4D5C-8B2A-E7E310D583E6}">
      <dsp:nvSpPr>
        <dsp:cNvPr id="0" name=""/>
        <dsp:cNvSpPr/>
      </dsp:nvSpPr>
      <dsp:spPr>
        <a:xfrm>
          <a:off x="62346" y="2693373"/>
          <a:ext cx="690534" cy="69053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665A5-CEF8-46F9-82D0-5AB0D0CCCC2D}">
      <dsp:nvSpPr>
        <dsp:cNvPr id="0" name=""/>
        <dsp:cNvSpPr/>
      </dsp:nvSpPr>
      <dsp:spPr>
        <a:xfrm>
          <a:off x="73117" y="1458"/>
          <a:ext cx="1465500" cy="879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b="0" kern="1200" baseline="0" dirty="0">
              <a:effectLst/>
            </a:rPr>
            <a:t>Accès à n’importe quel appareil communiquant</a:t>
          </a:r>
          <a:endParaRPr lang="fr-FR" sz="1400" kern="1200" dirty="0"/>
        </a:p>
      </dsp:txBody>
      <dsp:txXfrm>
        <a:off x="73117" y="1458"/>
        <a:ext cx="1465500" cy="879300"/>
      </dsp:txXfrm>
    </dsp:sp>
    <dsp:sp modelId="{2E30A640-77BB-4E24-B3F5-B3C0E0D2B186}">
      <dsp:nvSpPr>
        <dsp:cNvPr id="0" name=""/>
        <dsp:cNvSpPr/>
      </dsp:nvSpPr>
      <dsp:spPr>
        <a:xfrm>
          <a:off x="1733530" y="29605"/>
          <a:ext cx="1465500" cy="879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b="0" kern="1200" baseline="0" dirty="0">
              <a:effectLst/>
            </a:rPr>
            <a:t>Accès de n’importe où</a:t>
          </a:r>
          <a:endParaRPr lang="fr-FR" sz="1400" kern="1200" dirty="0"/>
        </a:p>
      </dsp:txBody>
      <dsp:txXfrm>
        <a:off x="1733530" y="29605"/>
        <a:ext cx="1465500" cy="879300"/>
      </dsp:txXfrm>
    </dsp:sp>
    <dsp:sp modelId="{D4F857B8-E18C-4D5A-A282-453B17DC903E}">
      <dsp:nvSpPr>
        <dsp:cNvPr id="0" name=""/>
        <dsp:cNvSpPr/>
      </dsp:nvSpPr>
      <dsp:spPr>
        <a:xfrm>
          <a:off x="73117" y="1027309"/>
          <a:ext cx="1465500" cy="879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b="0" kern="1200" baseline="0" dirty="0">
              <a:effectLst/>
            </a:rPr>
            <a:t>Accès depuis un smartphone</a:t>
          </a:r>
        </a:p>
      </dsp:txBody>
      <dsp:txXfrm>
        <a:off x="73117" y="1027309"/>
        <a:ext cx="1465500" cy="879300"/>
      </dsp:txXfrm>
    </dsp:sp>
    <dsp:sp modelId="{F13A3702-A3EE-4954-9566-FF6971BAE1FA}">
      <dsp:nvSpPr>
        <dsp:cNvPr id="0" name=""/>
        <dsp:cNvSpPr/>
      </dsp:nvSpPr>
      <dsp:spPr>
        <a:xfrm>
          <a:off x="1685168" y="1027309"/>
          <a:ext cx="1465500" cy="879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b="0" kern="1200" baseline="0" dirty="0">
              <a:effectLst/>
            </a:rPr>
            <a:t>Compatible avec les services VPN tiers</a:t>
          </a:r>
        </a:p>
      </dsp:txBody>
      <dsp:txXfrm>
        <a:off x="1685168" y="1027309"/>
        <a:ext cx="1465500" cy="879300"/>
      </dsp:txXfrm>
    </dsp:sp>
    <dsp:sp modelId="{8CE9AE81-A873-4AE6-AA25-B5026F35FC60}">
      <dsp:nvSpPr>
        <dsp:cNvPr id="0" name=""/>
        <dsp:cNvSpPr/>
      </dsp:nvSpPr>
      <dsp:spPr>
        <a:xfrm>
          <a:off x="879143" y="2053159"/>
          <a:ext cx="1465500" cy="8793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b="0" kern="1200" baseline="0" dirty="0" err="1">
              <a:effectLst/>
            </a:rPr>
            <a:t>Cablé</a:t>
          </a:r>
          <a:r>
            <a:rPr lang="fr-FR" sz="1400" b="0" kern="1200" baseline="0" dirty="0">
              <a:effectLst/>
            </a:rPr>
            <a:t>, Wi-Fi, 3G, 4G</a:t>
          </a:r>
        </a:p>
      </dsp:txBody>
      <dsp:txXfrm>
        <a:off x="879143" y="2053159"/>
        <a:ext cx="1465500" cy="879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5B94C-AD47-47DD-B415-37644AB958B4}">
      <dsp:nvSpPr>
        <dsp:cNvPr id="0" name=""/>
        <dsp:cNvSpPr/>
      </dsp:nvSpPr>
      <dsp:spPr>
        <a:xfrm>
          <a:off x="356" y="242048"/>
          <a:ext cx="1389751" cy="833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kern="1200" dirty="0"/>
            <a:t>Collection de données</a:t>
          </a:r>
        </a:p>
      </dsp:txBody>
      <dsp:txXfrm>
        <a:off x="356" y="242048"/>
        <a:ext cx="1389751" cy="833850"/>
      </dsp:txXfrm>
    </dsp:sp>
    <dsp:sp modelId="{15A14671-F957-47F2-8091-603901066C23}">
      <dsp:nvSpPr>
        <dsp:cNvPr id="0" name=""/>
        <dsp:cNvSpPr/>
      </dsp:nvSpPr>
      <dsp:spPr>
        <a:xfrm>
          <a:off x="1529082" y="242048"/>
          <a:ext cx="1389751" cy="833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kern="1200" dirty="0"/>
            <a:t>Enregistrement de données</a:t>
          </a:r>
        </a:p>
      </dsp:txBody>
      <dsp:txXfrm>
        <a:off x="1529082" y="242048"/>
        <a:ext cx="1389751" cy="833850"/>
      </dsp:txXfrm>
    </dsp:sp>
    <dsp:sp modelId="{DBD718F9-AC74-4881-B913-7F02FA3AB55D}">
      <dsp:nvSpPr>
        <dsp:cNvPr id="0" name=""/>
        <dsp:cNvSpPr/>
      </dsp:nvSpPr>
      <dsp:spPr>
        <a:xfrm>
          <a:off x="0" y="1225414"/>
          <a:ext cx="1389751" cy="833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kern="1200" dirty="0"/>
            <a:t>Tableau de bord</a:t>
          </a:r>
        </a:p>
      </dsp:txBody>
      <dsp:txXfrm>
        <a:off x="0" y="1225414"/>
        <a:ext cx="1389751" cy="833850"/>
      </dsp:txXfrm>
    </dsp:sp>
    <dsp:sp modelId="{F870ABEA-549F-443F-927A-6D9C33D3B49E}">
      <dsp:nvSpPr>
        <dsp:cNvPr id="0" name=""/>
        <dsp:cNvSpPr/>
      </dsp:nvSpPr>
      <dsp:spPr>
        <a:xfrm>
          <a:off x="1529082" y="1214874"/>
          <a:ext cx="1389751" cy="833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kern="1200" dirty="0"/>
            <a:t>Protocoles OT</a:t>
          </a:r>
        </a:p>
      </dsp:txBody>
      <dsp:txXfrm>
        <a:off x="1529082" y="1214874"/>
        <a:ext cx="1389751" cy="833850"/>
      </dsp:txXfrm>
    </dsp:sp>
    <dsp:sp modelId="{22232FE1-F1E9-4A43-8A61-DEEC1410E907}">
      <dsp:nvSpPr>
        <dsp:cNvPr id="0" name=""/>
        <dsp:cNvSpPr/>
      </dsp:nvSpPr>
      <dsp:spPr>
        <a:xfrm>
          <a:off x="356" y="2187699"/>
          <a:ext cx="1389751" cy="833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kern="1200" dirty="0" err="1"/>
            <a:t>Protocols</a:t>
          </a:r>
          <a:r>
            <a:rPr lang="fr-FR" sz="1400" kern="1200" dirty="0"/>
            <a:t> Cloud</a:t>
          </a:r>
        </a:p>
      </dsp:txBody>
      <dsp:txXfrm>
        <a:off x="356" y="2187699"/>
        <a:ext cx="1389751" cy="833850"/>
      </dsp:txXfrm>
    </dsp:sp>
    <dsp:sp modelId="{B459C43A-57F2-4442-B113-AB4953B065BA}">
      <dsp:nvSpPr>
        <dsp:cNvPr id="0" name=""/>
        <dsp:cNvSpPr/>
      </dsp:nvSpPr>
      <dsp:spPr>
        <a:xfrm>
          <a:off x="1529082" y="2187699"/>
          <a:ext cx="1389751" cy="8338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kern="1200" dirty="0"/>
            <a:t>Notification d’alarmes</a:t>
          </a:r>
        </a:p>
      </dsp:txBody>
      <dsp:txXfrm>
        <a:off x="1529082" y="2187699"/>
        <a:ext cx="1389751" cy="8338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52517-216E-4723-A8A4-275544D30FC3}">
      <dsp:nvSpPr>
        <dsp:cNvPr id="0" name=""/>
        <dsp:cNvSpPr/>
      </dsp:nvSpPr>
      <dsp:spPr>
        <a:xfrm>
          <a:off x="1582" y="359748"/>
          <a:ext cx="1255542" cy="7533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b="0" kern="1200" baseline="0" noProof="0" dirty="0">
              <a:effectLst/>
            </a:rPr>
            <a:t>Firewall </a:t>
          </a:r>
          <a:endParaRPr lang="fr-FR" sz="1400" kern="1200" noProof="0" dirty="0"/>
        </a:p>
      </dsp:txBody>
      <dsp:txXfrm>
        <a:off x="1582" y="359748"/>
        <a:ext cx="1255542" cy="753325"/>
      </dsp:txXfrm>
    </dsp:sp>
    <dsp:sp modelId="{AE35919C-BE4E-403B-A969-A38A06937F14}">
      <dsp:nvSpPr>
        <dsp:cNvPr id="0" name=""/>
        <dsp:cNvSpPr/>
      </dsp:nvSpPr>
      <dsp:spPr>
        <a:xfrm>
          <a:off x="1415235" y="348350"/>
          <a:ext cx="1255542" cy="7533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b="0" kern="1200" baseline="0" noProof="0" dirty="0">
              <a:effectLst/>
            </a:rPr>
            <a:t>Gestion des accès utilisateurs</a:t>
          </a:r>
        </a:p>
      </dsp:txBody>
      <dsp:txXfrm>
        <a:off x="1415235" y="348350"/>
        <a:ext cx="1255542" cy="753325"/>
      </dsp:txXfrm>
    </dsp:sp>
    <dsp:sp modelId="{09EF0D32-5015-4353-875A-6886B744474C}">
      <dsp:nvSpPr>
        <dsp:cNvPr id="0" name=""/>
        <dsp:cNvSpPr/>
      </dsp:nvSpPr>
      <dsp:spPr>
        <a:xfrm>
          <a:off x="2756193" y="368630"/>
          <a:ext cx="1255542" cy="7533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b="0" kern="1200" baseline="0" noProof="0" dirty="0">
              <a:effectLst/>
            </a:rPr>
            <a:t>Sécurité par clé</a:t>
          </a:r>
        </a:p>
      </dsp:txBody>
      <dsp:txXfrm>
        <a:off x="2756193" y="368630"/>
        <a:ext cx="1255542" cy="753325"/>
      </dsp:txXfrm>
    </dsp:sp>
    <dsp:sp modelId="{BCC07FA0-CC66-43E5-9872-5673257681C9}">
      <dsp:nvSpPr>
        <dsp:cNvPr id="0" name=""/>
        <dsp:cNvSpPr/>
      </dsp:nvSpPr>
      <dsp:spPr>
        <a:xfrm>
          <a:off x="4119825" y="389565"/>
          <a:ext cx="1255542" cy="7533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b="0" kern="1200" baseline="0" noProof="0" dirty="0">
              <a:effectLst/>
            </a:rPr>
            <a:t>Mise à jour du </a:t>
          </a:r>
          <a:r>
            <a:rPr lang="fr-FR" sz="1400" b="0" kern="1200" baseline="0" noProof="0" dirty="0" err="1">
              <a:effectLst/>
            </a:rPr>
            <a:t>firmware</a:t>
          </a:r>
          <a:r>
            <a:rPr lang="fr-FR" sz="1400" b="0" kern="1200" baseline="0" noProof="0" dirty="0">
              <a:effectLst/>
            </a:rPr>
            <a:t> facile </a:t>
          </a:r>
        </a:p>
      </dsp:txBody>
      <dsp:txXfrm>
        <a:off x="4119825" y="389565"/>
        <a:ext cx="1255542" cy="75332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49A0CA-19C7-EA48-A0A3-DC4B89B0BD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7D841CB-BC00-2C49-BB44-AE4A37AACB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B48008-7972-9E41-83EA-F9693AF6AE93}" type="datetimeFigureOut">
              <a:rPr lang="en-US" smtClean="0"/>
              <a:t>6/28/2021</a:t>
            </a:fld>
            <a:endParaRPr lang="en-US" dirty="0"/>
          </a:p>
        </p:txBody>
      </p:sp>
      <p:sp>
        <p:nvSpPr>
          <p:cNvPr id="4" name="Footer Placeholder 3">
            <a:extLst>
              <a:ext uri="{FF2B5EF4-FFF2-40B4-BE49-F238E27FC236}">
                <a16:creationId xmlns:a16="http://schemas.microsoft.com/office/drawing/2014/main" id="{E193F442-95F2-D747-9D2D-BABA2573CD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893607E-D73F-4140-9777-BE07799653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9FA03F-6420-0644-A612-869BCF590AD7}" type="slidenum">
              <a:rPr lang="en-US" smtClean="0"/>
              <a:t>‹#›</a:t>
            </a:fld>
            <a:endParaRPr lang="en-US" dirty="0"/>
          </a:p>
        </p:txBody>
      </p:sp>
    </p:spTree>
    <p:extLst>
      <p:ext uri="{BB962C8B-B14F-4D97-AF65-F5344CB8AC3E}">
        <p14:creationId xmlns:p14="http://schemas.microsoft.com/office/powerpoint/2010/main" val="1003346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85E70-50BF-3C41-9579-FD4E815028A4}" type="datetimeFigureOut">
              <a:rPr lang="en-US" smtClean="0"/>
              <a:t>6/28/2021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23AE6-B4CE-5E4F-82B3-FA97ABC36E0E}" type="slidenum">
              <a:rPr lang="en-US" smtClean="0"/>
              <a:t>‹#›</a:t>
            </a:fld>
            <a:endParaRPr lang="en-US" dirty="0"/>
          </a:p>
        </p:txBody>
      </p:sp>
    </p:spTree>
    <p:extLst>
      <p:ext uri="{BB962C8B-B14F-4D97-AF65-F5344CB8AC3E}">
        <p14:creationId xmlns:p14="http://schemas.microsoft.com/office/powerpoint/2010/main" val="2558483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Introduction Bienvenue à tous, mon nom est Michael Lefeuvre. Je suis le chef de produit régional pour l'Europe. Je vais vous présenter avec Andy Lester notre Field </a:t>
            </a:r>
            <a:r>
              <a:rPr lang="fr-FR" dirty="0" err="1"/>
              <a:t>Aplication</a:t>
            </a:r>
            <a:r>
              <a:rPr lang="fr-FR" dirty="0"/>
              <a:t> </a:t>
            </a:r>
            <a:r>
              <a:rPr lang="fr-FR" dirty="0" err="1"/>
              <a:t>Engineer</a:t>
            </a:r>
            <a:r>
              <a:rPr lang="fr-FR" dirty="0"/>
              <a:t>, la prochaine version du produit </a:t>
            </a:r>
            <a:r>
              <a:rPr lang="fr-FR" dirty="0" err="1"/>
              <a:t>Red</a:t>
            </a:r>
            <a:r>
              <a:rPr lang="fr-FR" dirty="0"/>
              <a:t> Lion. </a:t>
            </a:r>
          </a:p>
          <a:p>
            <a:endParaRPr lang="fr-FR" dirty="0"/>
          </a:p>
          <a:p>
            <a:r>
              <a:rPr lang="fr-FR"/>
              <a:t>Quelques mots </a:t>
            </a:r>
            <a:r>
              <a:rPr lang="fr-FR" dirty="0"/>
              <a:t>sur l'interface de zoom, pour votre confort, il est possible de régler le son en bas à gauche de la fenêtre. Vous pouvez également poser des questions ou faire des commentaires en nous envoyant un message dans le chat ou les questions-réponses. Nous y répondrons à la fin de la présentation. Traduit avec www.DeepL.com/Translator (version gratuite)</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1</a:t>
            </a:fld>
            <a:endParaRPr lang="en-US" dirty="0"/>
          </a:p>
        </p:txBody>
      </p:sp>
    </p:spTree>
    <p:extLst>
      <p:ext uri="{BB962C8B-B14F-4D97-AF65-F5344CB8AC3E}">
        <p14:creationId xmlns:p14="http://schemas.microsoft.com/office/powerpoint/2010/main" val="1478495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dirty="0"/>
              <a:t>La solution d'accès à distance a été conçue pour aider les clients à se connecter aux appareils distants facilement et instantanément. Même sans compétences approfondies en matière de réseau et en quelques minutes, les clients sont en mesure de se connecter à n'importe quelle machine distante en toute sécurité.  Une fois cette connexion établie, il sera en mesure de configurer les systèmes distants, de surveiller les installations distantes et leurs appareils tout en effectuant un dépannage si nécessaire.</a:t>
            </a:r>
            <a:endParaRPr lang="en-US" baseline="0" dirty="0"/>
          </a:p>
        </p:txBody>
      </p:sp>
      <p:sp>
        <p:nvSpPr>
          <p:cNvPr id="4" name="Slide Number Placeholder 3"/>
          <p:cNvSpPr>
            <a:spLocks noGrp="1"/>
          </p:cNvSpPr>
          <p:nvPr>
            <p:ph type="sldNum" sz="quarter" idx="10"/>
          </p:nvPr>
        </p:nvSpPr>
        <p:spPr/>
        <p:txBody>
          <a:bodyPr/>
          <a:lstStyle/>
          <a:p>
            <a:fld id="{53B23AE6-B4CE-5E4F-82B3-FA97ABC36E0E}" type="slidenum">
              <a:rPr lang="en-US" smtClean="0"/>
              <a:t>11</a:t>
            </a:fld>
            <a:endParaRPr lang="en-US" dirty="0"/>
          </a:p>
        </p:txBody>
      </p:sp>
    </p:spTree>
    <p:extLst>
      <p:ext uri="{BB962C8B-B14F-4D97-AF65-F5344CB8AC3E}">
        <p14:creationId xmlns:p14="http://schemas.microsoft.com/office/powerpoint/2010/main" val="1020871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u="none" baseline="0" dirty="0"/>
              <a:t>Ici vous pouvez voir plus en détail les outils offerts par la solution </a:t>
            </a:r>
            <a:r>
              <a:rPr lang="fr-FR" u="none" baseline="0" dirty="0" err="1"/>
              <a:t>Remote</a:t>
            </a:r>
            <a:r>
              <a:rPr lang="fr-FR" u="none" baseline="0" dirty="0"/>
              <a:t> Access. Si nous commençons par la partie Accès à distance sécurisé, vous pouvez voir qu'il est possible de connecter n'importe quel appareil communicant en 90 secondes depuis n'importe où, même avec un smartphone. Il peut s'adapter à n'importe quel réseau disponible et il est ouvert aux dispositifs tiers. Ensuite, à droite, il s'agit de l'IoT industriel sécurisé. Comme vous pouvez le voir, il comprend un ensemble parfait pour intégrer les systèmes distants dans un projet de stratégie </a:t>
            </a:r>
            <a:r>
              <a:rPr lang="fr-FR" u="none" baseline="0" dirty="0" err="1"/>
              <a:t>IIoT</a:t>
            </a:r>
            <a:r>
              <a:rPr lang="fr-FR" u="none" baseline="0" dirty="0"/>
              <a:t>. Dernier point, mais non le moindre, l'ensemble d'outils de </a:t>
            </a:r>
            <a:r>
              <a:rPr lang="fr-FR" u="none" baseline="0" dirty="0" err="1"/>
              <a:t>cybersécurité</a:t>
            </a:r>
            <a:r>
              <a:rPr lang="fr-FR" u="none" baseline="0" dirty="0"/>
              <a:t>. C'est la principale préoccupation de la plupart des clients et l'accès à distance offre une protection et une gestion avancée pour une protection à long terme.</a:t>
            </a:r>
            <a:endParaRPr lang="en-US" u="none" baseline="0" dirty="0"/>
          </a:p>
        </p:txBody>
      </p:sp>
      <p:sp>
        <p:nvSpPr>
          <p:cNvPr id="4" name="Slide Number Placeholder 3"/>
          <p:cNvSpPr>
            <a:spLocks noGrp="1"/>
          </p:cNvSpPr>
          <p:nvPr>
            <p:ph type="sldNum" sz="quarter" idx="10"/>
          </p:nvPr>
        </p:nvSpPr>
        <p:spPr/>
        <p:txBody>
          <a:bodyPr/>
          <a:lstStyle/>
          <a:p>
            <a:fld id="{53B23AE6-B4CE-5E4F-82B3-FA97ABC36E0E}" type="slidenum">
              <a:rPr lang="en-US" smtClean="0"/>
              <a:t>12</a:t>
            </a:fld>
            <a:endParaRPr lang="en-US" dirty="0"/>
          </a:p>
        </p:txBody>
      </p:sp>
    </p:spTree>
    <p:extLst>
      <p:ext uri="{BB962C8B-B14F-4D97-AF65-F5344CB8AC3E}">
        <p14:creationId xmlns:p14="http://schemas.microsoft.com/office/powerpoint/2010/main" val="3846136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L'accès à distance est une solution à 3 composantes. RLConnect24 est l'élément central. C'est le cloud sécurisé qui coordonne les appareils et les utilisateurs tout en gérant les appareils. Il offre également des tableaux de bord et l'enregistrement des données pour en faire une solution </a:t>
            </a:r>
            <a:r>
              <a:rPr lang="fr-FR" dirty="0" err="1"/>
              <a:t>IIoT</a:t>
            </a:r>
            <a:r>
              <a:rPr lang="fr-FR" dirty="0"/>
              <a:t>. Au milieu se trouve le </a:t>
            </a:r>
            <a:r>
              <a:rPr lang="fr-FR" dirty="0" err="1"/>
              <a:t>RLDIalup</a:t>
            </a:r>
            <a:r>
              <a:rPr lang="fr-FR" dirty="0"/>
              <a:t>. Il s'agit d'un logiciel que vous installez sur l'ordinateur à partir duquel vous souhaitez vous connecter en toute sécurité à l'appareil </a:t>
            </a:r>
            <a:r>
              <a:rPr lang="fr-FR" dirty="0" err="1"/>
              <a:t>distant.À</a:t>
            </a:r>
            <a:r>
              <a:rPr lang="fr-FR" dirty="0"/>
              <a:t> gauche, c'est le routeur. C'est l'appareil que vous installez sur le terrain et auquel vous connectez les appareils distants. Il est très facile à installer en 90 secondes avec le processus de code QR de </a:t>
            </a:r>
            <a:r>
              <a:rPr lang="fr-FR" dirty="0" err="1"/>
              <a:t>simply.connect</a:t>
            </a:r>
            <a:r>
              <a:rPr lang="fr-FR" dirty="0"/>
              <a:t>.  </a:t>
            </a:r>
            <a:endParaRPr lang="en-US" dirty="0"/>
          </a:p>
        </p:txBody>
      </p:sp>
      <p:sp>
        <p:nvSpPr>
          <p:cNvPr id="4" name="Slide Number Placeholder 3"/>
          <p:cNvSpPr>
            <a:spLocks noGrp="1"/>
          </p:cNvSpPr>
          <p:nvPr>
            <p:ph type="sldNum" sz="quarter" idx="5"/>
          </p:nvPr>
        </p:nvSpPr>
        <p:spPr/>
        <p:txBody>
          <a:bodyPr/>
          <a:lstStyle/>
          <a:p>
            <a:fld id="{53B23AE6-B4CE-5E4F-82B3-FA97ABC36E0E}" type="slidenum">
              <a:rPr lang="en-US" smtClean="0"/>
              <a:t>13</a:t>
            </a:fld>
            <a:endParaRPr lang="en-US"/>
          </a:p>
        </p:txBody>
      </p:sp>
    </p:spTree>
    <p:extLst>
      <p:ext uri="{BB962C8B-B14F-4D97-AF65-F5344CB8AC3E}">
        <p14:creationId xmlns:p14="http://schemas.microsoft.com/office/powerpoint/2010/main" val="836686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un exemple de base de la façon dont les différents composants de </a:t>
            </a:r>
            <a:r>
              <a:rPr lang="fr-FR" dirty="0" err="1"/>
              <a:t>Remote</a:t>
            </a:r>
            <a:r>
              <a:rPr lang="fr-FR" dirty="0"/>
              <a:t> Access fonctionnent ensemble. A gauche, vous pouvez voir les différents appareils de l'installation à contacter. Ils sont connectés au routeur qui les protège du réseau externe grâce au pare-feu. Le RLConnect24 connecte de manière sécurisée l'ordinateur et le routeur. Le Routeur permet à l'ordinateur d'accéder aux appareils distants selon les droits de l'utilisateur. Sur le portail RLConnect24, il est possible d'accéder au tableau de bord et aux logs pour surveiller l'installation. </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14</a:t>
            </a:fld>
            <a:endParaRPr lang="en-US" dirty="0"/>
          </a:p>
        </p:txBody>
      </p:sp>
    </p:spTree>
    <p:extLst>
      <p:ext uri="{BB962C8B-B14F-4D97-AF65-F5344CB8AC3E}">
        <p14:creationId xmlns:p14="http://schemas.microsoft.com/office/powerpoint/2010/main" val="1176172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gamme de routeurs </a:t>
            </a:r>
            <a:r>
              <a:rPr lang="fr-FR" dirty="0" err="1"/>
              <a:t>Remote</a:t>
            </a:r>
            <a:r>
              <a:rPr lang="fr-FR" dirty="0"/>
              <a:t> Access se décline en 3 modèles. Le modèle compact RA50C avec un switch Ethernet intégré de 3 ports. Il prend également en charge les connexions client Wi-Fi et cellulaire. </a:t>
            </a:r>
          </a:p>
          <a:p>
            <a:r>
              <a:rPr lang="fr-FR" dirty="0"/>
              <a:t>Si vous optez pour le RA70S, vous bénéficierez de la surveillance des données, des fonctions </a:t>
            </a:r>
            <a:r>
              <a:rPr lang="fr-FR" dirty="0" err="1"/>
              <a:t>simply.connect</a:t>
            </a:r>
            <a:r>
              <a:rPr lang="fr-FR" dirty="0"/>
              <a:t> et de fonctions réseau avancées. Le RA70K est le routeur le plus sécurisé. Il offre une véritable clé sur l'appareil que le client sur site utilise pour autoriser la connexion à distance à la machine. </a:t>
            </a:r>
            <a:r>
              <a:rPr lang="fr-FR" dirty="0" err="1"/>
              <a:t>Simply.connect</a:t>
            </a:r>
            <a:r>
              <a:rPr lang="fr-FR" dirty="0"/>
              <a:t> et la communication série font également partie du paquetage.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B23AE6-B4CE-5E4F-82B3-FA97ABC36E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053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ce que vous trouverez dans la liste des prix. Sur les produits, vous pouvez voir les différentes versions avec leurs différentes options. Autre point, la version européenne du routeur se termine par un A alors que la version nord-américaine se termine par un 0.</a:t>
            </a:r>
          </a:p>
          <a:p>
            <a:endParaRPr lang="fr-FR" dirty="0"/>
          </a:p>
          <a:p>
            <a:r>
              <a:rPr lang="fr-FR" dirty="0"/>
              <a:t>Concernant les licences, </a:t>
            </a:r>
            <a:r>
              <a:rPr lang="fr-FR" dirty="0" err="1"/>
              <a:t>Remote</a:t>
            </a:r>
            <a:r>
              <a:rPr lang="fr-FR" dirty="0"/>
              <a:t> Access a une offre de base gratuite mais il est possible d'étendre sa puissance en achetant des licences. Vous pouvez par exemple augmenter le contrôle d'accès des utilisateurs et ajouter des événements d'alarme ou des tableaux de bord. Si vous avez besoin de plus de détails à ce sujet, contactez-nous. </a:t>
            </a:r>
          </a:p>
          <a:p>
            <a:endParaRPr lang="fr-FR" dirty="0"/>
          </a:p>
          <a:p>
            <a:r>
              <a:rPr lang="fr-FR" dirty="0"/>
              <a:t>C'est la fin de cette section. Avez-vous des questions et le concept est-il clair pour tout le monde ? </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16</a:t>
            </a:fld>
            <a:endParaRPr lang="en-US" dirty="0"/>
          </a:p>
        </p:txBody>
      </p:sp>
    </p:spTree>
    <p:extLst>
      <p:ext uri="{BB962C8B-B14F-4D97-AF65-F5344CB8AC3E}">
        <p14:creationId xmlns:p14="http://schemas.microsoft.com/office/powerpoint/2010/main" val="3442092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Dans cette section, je vais présenter quelques exemples d'applications réelles.</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17</a:t>
            </a:fld>
            <a:endParaRPr lang="en-US" dirty="0"/>
          </a:p>
        </p:txBody>
      </p:sp>
    </p:spTree>
    <p:extLst>
      <p:ext uri="{BB962C8B-B14F-4D97-AF65-F5344CB8AC3E}">
        <p14:creationId xmlns:p14="http://schemas.microsoft.com/office/powerpoint/2010/main" val="474613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 exemple concerne les systèmes de climatisation. La plupart du temps, ces machines sont difficiles à atteindre et peuvent consommer beaucoup d'énergie lorsqu'elles ne sont pas réglées correctement. Notre solution d'accès à distance est parfaite pour ce type de défi. Elle peut facilement se connecter à l'internet en utilisant la 4G tout en s'adaptant aux nouvelles et anciennes générations de HVAC avec les différentes interfaces de communication. Le fabricant sera en mesure d'offrir à ses clients un service sécurisé de réglage et de surveillance à distance. Cette situation peut être reproduite avec beaucoup d'autres machines autonomes similaires telles que les appareils de chauffage, les pompes, les vannes, etc.</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18</a:t>
            </a:fld>
            <a:endParaRPr lang="en-US" dirty="0"/>
          </a:p>
        </p:txBody>
      </p:sp>
    </p:spTree>
    <p:extLst>
      <p:ext uri="{BB962C8B-B14F-4D97-AF65-F5344CB8AC3E}">
        <p14:creationId xmlns:p14="http://schemas.microsoft.com/office/powerpoint/2010/main" val="3452725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Nous voyons ici comment un constructeur de machines peut connecter ses machines même si elles sont déployées sur différents sites clients. Il sera alors en mesure de soutenir ses clients plus efficacement lors des activités de dépannage ou de mise au point. L'accès à distance de base offre tous les outils nécessaires à sa mise en œuvre.</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19</a:t>
            </a:fld>
            <a:endParaRPr lang="en-US" dirty="0"/>
          </a:p>
        </p:txBody>
      </p:sp>
    </p:spTree>
    <p:extLst>
      <p:ext uri="{BB962C8B-B14F-4D97-AF65-F5344CB8AC3E}">
        <p14:creationId xmlns:p14="http://schemas.microsoft.com/office/powerpoint/2010/main" val="1536099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Pour les mêmes raisons que les constructeurs de machines, les fournisseurs de solutions ou les intégrateurs de systèmes ont besoin d'accéder à distance aux installations. L'accès à distance peut être utilisé sur des machines mais aussi sur des installations plus importantes telles que des installations d'énergie renouvelable. Il sera également en mesure d'offrir à ses clients davantage de services de surveillance tels que la protection contre les intrusions dans le réseau, les notifications en direct et les tableaux de bord.</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20</a:t>
            </a:fld>
            <a:endParaRPr lang="en-US" dirty="0"/>
          </a:p>
        </p:txBody>
      </p:sp>
    </p:spTree>
    <p:extLst>
      <p:ext uri="{BB962C8B-B14F-4D97-AF65-F5344CB8AC3E}">
        <p14:creationId xmlns:p14="http://schemas.microsoft.com/office/powerpoint/2010/main" val="318807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3</a:t>
            </a:fld>
            <a:endParaRPr lang="en-US" dirty="0"/>
          </a:p>
        </p:txBody>
      </p:sp>
    </p:spTree>
    <p:extLst>
      <p:ext uri="{BB962C8B-B14F-4D97-AF65-F5344CB8AC3E}">
        <p14:creationId xmlns:p14="http://schemas.microsoft.com/office/powerpoint/2010/main" val="1589975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solution d'accès à distance peut s'adapter à la chaîne de production. En le connectant simplement à son réseau, il est possible d'accéder à tous les appareils qui y sont connectés, même s'il existe une protection pare-feu. Les fonctionnalités </a:t>
            </a:r>
            <a:r>
              <a:rPr lang="fr-FR" dirty="0" err="1"/>
              <a:t>IIoT</a:t>
            </a:r>
            <a:r>
              <a:rPr lang="fr-FR" dirty="0"/>
              <a:t> étant incluses, le client pourra, juste en installant le dispositif, intégrer le système dans sa stratégie </a:t>
            </a:r>
            <a:r>
              <a:rPr lang="fr-FR" dirty="0" err="1"/>
              <a:t>IIoT</a:t>
            </a:r>
            <a:r>
              <a:rPr lang="fr-FR" dirty="0"/>
              <a:t>. </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21</a:t>
            </a:fld>
            <a:endParaRPr lang="en-US" dirty="0"/>
          </a:p>
        </p:txBody>
      </p:sp>
    </p:spTree>
    <p:extLst>
      <p:ext uri="{BB962C8B-B14F-4D97-AF65-F5344CB8AC3E}">
        <p14:creationId xmlns:p14="http://schemas.microsoft.com/office/powerpoint/2010/main" val="602138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un exemple plus avancé, lorsqu'il s'agit d'un grand réseau de ligne de production, la ségrégation d'un réseau réduit les conséquences des cyberattaques et augmente l'efficacité du réseau. Le routeur d'accès à distance peut séparer le réseau tandis que la solution d'accès à distance continue à offrir toutes les fonctionnalités décrites précédemment dans la présentation.  </a:t>
            </a:r>
          </a:p>
          <a:p>
            <a:endParaRPr lang="fr-FR" dirty="0"/>
          </a:p>
        </p:txBody>
      </p:sp>
      <p:sp>
        <p:nvSpPr>
          <p:cNvPr id="4" name="Slide Number Placeholder 3"/>
          <p:cNvSpPr>
            <a:spLocks noGrp="1"/>
          </p:cNvSpPr>
          <p:nvPr>
            <p:ph type="sldNum" sz="quarter" idx="10"/>
          </p:nvPr>
        </p:nvSpPr>
        <p:spPr/>
        <p:txBody>
          <a:bodyPr/>
          <a:lstStyle/>
          <a:p>
            <a:fld id="{53B23AE6-B4CE-5E4F-82B3-FA97ABC36E0E}" type="slidenum">
              <a:rPr lang="en-US" smtClean="0"/>
              <a:t>22</a:t>
            </a:fld>
            <a:endParaRPr lang="en-US" dirty="0"/>
          </a:p>
        </p:txBody>
      </p:sp>
    </p:spTree>
    <p:extLst>
      <p:ext uri="{BB962C8B-B14F-4D97-AF65-F5344CB8AC3E}">
        <p14:creationId xmlns:p14="http://schemas.microsoft.com/office/powerpoint/2010/main" val="1699690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 partir de là, je vais décrire comment cette solution est </a:t>
            </a:r>
            <a:r>
              <a:rPr lang="fr-FR" dirty="0" err="1"/>
              <a:t>positionée</a:t>
            </a:r>
            <a:r>
              <a:rPr lang="fr-FR" dirty="0"/>
              <a:t> sur le marché. </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23</a:t>
            </a:fld>
            <a:endParaRPr lang="en-US" dirty="0"/>
          </a:p>
        </p:txBody>
      </p:sp>
    </p:spTree>
    <p:extLst>
      <p:ext uri="{BB962C8B-B14F-4D97-AF65-F5344CB8AC3E}">
        <p14:creationId xmlns:p14="http://schemas.microsoft.com/office/powerpoint/2010/main" val="3044538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solution s'adresse principalement à ces 3 types de clients. </a:t>
            </a:r>
          </a:p>
          <a:p>
            <a:endParaRPr lang="fr-FR" dirty="0"/>
          </a:p>
          <a:p>
            <a:r>
              <a:rPr lang="fr-FR" dirty="0"/>
              <a:t>Il y a les constructeurs de machines. Vous les trouverez dans les secteurs de la fabrication, de l'automatisation des bâtiments et de l'agriculture. En général, ils sont intéressés par les fonctions d'accès à distance sécurisé pour le dépannage des machines.</a:t>
            </a:r>
          </a:p>
          <a:p>
            <a:endParaRPr lang="fr-FR" dirty="0"/>
          </a:p>
          <a:p>
            <a:r>
              <a:rPr lang="fr-FR" dirty="0"/>
              <a:t>Les OEM et les constructeurs de machines spéciales sont présents dans les secteurs de la fabrication, des énergies renouvelables, des services publics, des infrastructures, du pétrole et du gaz. Ils sont intéressés par l'accès à distance sécurisé pour le dépannage des machines et l'IoT industriel pour offrir plus de services.</a:t>
            </a:r>
          </a:p>
          <a:p>
            <a:endParaRPr lang="fr-FR" dirty="0"/>
          </a:p>
          <a:p>
            <a:r>
              <a:rPr lang="fr-FR" dirty="0"/>
              <a:t>Il y a aussi les intégrateurs de systèmes. Ils sont sur les mêmes marchés que les constructeurs de machines d'avance OEM. Ils sont également intéressés par l'accès à distance sécurisé pour dépanner les machines, l'IoT industriel pour offrir plus de services et les données centralisées sur un SCADA pour obtenir une vue d'ensemble du système. </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24</a:t>
            </a:fld>
            <a:endParaRPr lang="en-US" dirty="0"/>
          </a:p>
        </p:txBody>
      </p:sp>
    </p:spTree>
    <p:extLst>
      <p:ext uri="{BB962C8B-B14F-4D97-AF65-F5344CB8AC3E}">
        <p14:creationId xmlns:p14="http://schemas.microsoft.com/office/powerpoint/2010/main" val="2744986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25</a:t>
            </a:fld>
            <a:endParaRPr lang="en-US" dirty="0"/>
          </a:p>
        </p:txBody>
      </p:sp>
    </p:spTree>
    <p:extLst>
      <p:ext uri="{BB962C8B-B14F-4D97-AF65-F5344CB8AC3E}">
        <p14:creationId xmlns:p14="http://schemas.microsoft.com/office/powerpoint/2010/main" val="1265524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told you before in this presentation,</a:t>
            </a:r>
            <a:r>
              <a:rPr lang="en-US" baseline="0" dirty="0"/>
              <a:t> the competition on this market is very strong. Here I am  going to show where are the Remote Access </a:t>
            </a:r>
            <a:r>
              <a:rPr lang="en-US" baseline="0" dirty="0" err="1"/>
              <a:t>strenghs</a:t>
            </a:r>
            <a:r>
              <a:rPr lang="en-US" baseline="0" dirty="0"/>
              <a:t>. </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26</a:t>
            </a:fld>
            <a:endParaRPr lang="en-US" dirty="0"/>
          </a:p>
        </p:txBody>
      </p:sp>
    </p:spTree>
    <p:extLst>
      <p:ext uri="{BB962C8B-B14F-4D97-AF65-F5344CB8AC3E}">
        <p14:creationId xmlns:p14="http://schemas.microsoft.com/office/powerpoint/2010/main" val="872025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27</a:t>
            </a:fld>
            <a:endParaRPr lang="en-US" dirty="0"/>
          </a:p>
        </p:txBody>
      </p:sp>
    </p:spTree>
    <p:extLst>
      <p:ext uri="{BB962C8B-B14F-4D97-AF65-F5344CB8AC3E}">
        <p14:creationId xmlns:p14="http://schemas.microsoft.com/office/powerpoint/2010/main" val="3637283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29</a:t>
            </a:fld>
            <a:endParaRPr lang="en-US" dirty="0"/>
          </a:p>
        </p:txBody>
      </p:sp>
    </p:spTree>
    <p:extLst>
      <p:ext uri="{BB962C8B-B14F-4D97-AF65-F5344CB8AC3E}">
        <p14:creationId xmlns:p14="http://schemas.microsoft.com/office/powerpoint/2010/main" val="233335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3B23AE6-B4CE-5E4F-82B3-FA97ABC36E0E}" type="slidenum">
              <a:rPr lang="en-US" smtClean="0"/>
              <a:t>30</a:t>
            </a:fld>
            <a:endParaRPr lang="en-US" dirty="0"/>
          </a:p>
        </p:txBody>
      </p:sp>
    </p:spTree>
    <p:extLst>
      <p:ext uri="{BB962C8B-B14F-4D97-AF65-F5344CB8AC3E}">
        <p14:creationId xmlns:p14="http://schemas.microsoft.com/office/powerpoint/2010/main" val="1640415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Je suis sûr que vous avez déjà compris que les fonctionnalités de </a:t>
            </a:r>
            <a:r>
              <a:rPr lang="fr-FR" dirty="0" err="1"/>
              <a:t>Remote</a:t>
            </a:r>
            <a:r>
              <a:rPr lang="fr-FR" dirty="0"/>
              <a:t> Access et de FlexEdge peuvent être très proches. Alors qu'est-ce qui les différencie ? </a:t>
            </a:r>
          </a:p>
          <a:p>
            <a:endParaRPr lang="fr-FR" dirty="0"/>
          </a:p>
          <a:p>
            <a:r>
              <a:rPr lang="fr-FR" dirty="0"/>
              <a:t>Comme nous venons de le voir, la solution </a:t>
            </a:r>
            <a:r>
              <a:rPr lang="fr-FR" dirty="0" err="1"/>
              <a:t>Remote</a:t>
            </a:r>
            <a:r>
              <a:rPr lang="fr-FR" dirty="0"/>
              <a:t> Access est conçue pour offrir un accès à distance sécurisé très simple et évolutif. Elle comprend également une bonne gestion des appareils, des utilisateurs et des fonctions </a:t>
            </a:r>
            <a:r>
              <a:rPr lang="fr-FR" dirty="0" err="1"/>
              <a:t>IIoT</a:t>
            </a:r>
            <a:r>
              <a:rPr lang="fr-FR" dirty="0"/>
              <a:t>. Elle convient aux clients ayant des compétences techniques faibles à moyennes. </a:t>
            </a:r>
          </a:p>
          <a:p>
            <a:endParaRPr lang="fr-FR" dirty="0"/>
          </a:p>
          <a:p>
            <a:r>
              <a:rPr lang="fr-FR" dirty="0"/>
              <a:t>La solution </a:t>
            </a:r>
            <a:r>
              <a:rPr lang="fr-FR" dirty="0" err="1"/>
              <a:t>flexEdge</a:t>
            </a:r>
            <a:r>
              <a:rPr lang="fr-FR" dirty="0"/>
              <a:t> est plus technique et plus flexible. Il sera en mesure de réaliser des projets plus avancés et de supporter des environnements plus réglementés. </a:t>
            </a:r>
            <a:endParaRPr lang="en-US" dirty="0"/>
          </a:p>
        </p:txBody>
      </p:sp>
      <p:sp>
        <p:nvSpPr>
          <p:cNvPr id="4" name="Slide Number Placeholder 3"/>
          <p:cNvSpPr>
            <a:spLocks noGrp="1"/>
          </p:cNvSpPr>
          <p:nvPr>
            <p:ph type="sldNum" sz="quarter" idx="5"/>
          </p:nvPr>
        </p:nvSpPr>
        <p:spPr/>
        <p:txBody>
          <a:bodyPr/>
          <a:lstStyle/>
          <a:p>
            <a:fld id="{53B23AE6-B4CE-5E4F-82B3-FA97ABC36E0E}" type="slidenum">
              <a:rPr lang="en-US" smtClean="0"/>
              <a:t>31</a:t>
            </a:fld>
            <a:endParaRPr lang="en-US"/>
          </a:p>
        </p:txBody>
      </p:sp>
    </p:spTree>
    <p:extLst>
      <p:ext uri="{BB962C8B-B14F-4D97-AF65-F5344CB8AC3E}">
        <p14:creationId xmlns:p14="http://schemas.microsoft.com/office/powerpoint/2010/main" val="21313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RL vend des services d'accès à distance depuis des années, mais le seul élément qui manquait était un serveur d'accès à distance géré par RL. Les clients trouvent que c'est trop compliqué de gérer leurs propres serveurs. RL leur offre une solution d'accès à distance avec une solution </a:t>
            </a:r>
            <a:r>
              <a:rPr lang="fr-FR" dirty="0" err="1"/>
              <a:t>IIoT</a:t>
            </a:r>
            <a:r>
              <a:rPr lang="fr-FR" dirty="0"/>
              <a:t> complète.</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4</a:t>
            </a:fld>
            <a:endParaRPr lang="en-US" dirty="0"/>
          </a:p>
        </p:txBody>
      </p:sp>
    </p:spTree>
    <p:extLst>
      <p:ext uri="{BB962C8B-B14F-4D97-AF65-F5344CB8AC3E}">
        <p14:creationId xmlns:p14="http://schemas.microsoft.com/office/powerpoint/2010/main" val="3889868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fr-FR" dirty="0"/>
              <a:t>Même si le FlexEdge est capable d'offrir un accès à distance facile et une surveillance centralisée, cela il ne peut pas être fait aussi facilement qu'avec le </a:t>
            </a:r>
            <a:r>
              <a:rPr lang="fr-FR" dirty="0" err="1"/>
              <a:t>Remote</a:t>
            </a:r>
            <a:r>
              <a:rPr lang="fr-FR" dirty="0"/>
              <a:t> Access. Certains clients apprécieront la combinaison des deux.</a:t>
            </a:r>
          </a:p>
          <a:p>
            <a:pPr marL="457200" lvl="1" indent="0">
              <a:buFont typeface="Arial" panose="020B0604020202020204" pitchFamily="34" charset="0"/>
              <a:buNone/>
            </a:pPr>
            <a:endParaRPr lang="fr-FR" dirty="0"/>
          </a:p>
          <a:p>
            <a:pPr marL="457200" lvl="1" indent="0">
              <a:buFont typeface="Arial" panose="020B0604020202020204" pitchFamily="34" charset="0"/>
              <a:buNone/>
            </a:pPr>
            <a:endParaRPr lang="fr-FR" dirty="0"/>
          </a:p>
          <a:p>
            <a:pPr marL="457200" lvl="1" indent="0">
              <a:buFont typeface="Arial" panose="020B0604020202020204" pitchFamily="34" charset="0"/>
              <a:buNone/>
            </a:pPr>
            <a:r>
              <a:rPr lang="fr-FR" dirty="0" err="1"/>
              <a:t>Welotec</a:t>
            </a:r>
            <a:r>
              <a:rPr lang="fr-FR" dirty="0"/>
              <a:t> étend son offre d'accès à distance avec le FlexEdge.</a:t>
            </a:r>
          </a:p>
          <a:p>
            <a:pPr marL="457200" lvl="1" indent="0">
              <a:buFont typeface="Arial" panose="020B0604020202020204" pitchFamily="34" charset="0"/>
              <a:buNone/>
            </a:pPr>
            <a:r>
              <a:rPr lang="fr-FR" dirty="0"/>
              <a:t>MB </a:t>
            </a:r>
            <a:r>
              <a:rPr lang="fr-FR" dirty="0" err="1"/>
              <a:t>Connect</a:t>
            </a:r>
            <a:r>
              <a:rPr lang="fr-FR" dirty="0"/>
              <a:t> voit des opportunités pour l'intégration du FlexEdge dans leur solution.</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32</a:t>
            </a:fld>
            <a:endParaRPr lang="en-US" dirty="0"/>
          </a:p>
        </p:txBody>
      </p:sp>
    </p:spTree>
    <p:extLst>
      <p:ext uri="{BB962C8B-B14F-4D97-AF65-F5344CB8AC3E}">
        <p14:creationId xmlns:p14="http://schemas.microsoft.com/office/powerpoint/2010/main" val="2111195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application diagram to describe what you’ll be showing the audience in the dashboard demo.</a:t>
            </a:r>
          </a:p>
          <a:p>
            <a:endParaRPr lang="en-US" dirty="0"/>
          </a:p>
          <a:p>
            <a:r>
              <a:rPr lang="en-US" dirty="0"/>
              <a:t>Key points:</a:t>
            </a:r>
          </a:p>
          <a:p>
            <a:pPr marL="171450" indent="-171450">
              <a:buFont typeface="Arial" panose="020B0604020202020204" pitchFamily="34" charset="0"/>
              <a:buChar char="•"/>
            </a:pPr>
            <a:r>
              <a:rPr lang="en-US" dirty="0"/>
              <a:t>VPN tunnel makes it possible to work just as if you were local to do things like view the virtual HMI, make software changes to industrial equipment and troubleshoot issues</a:t>
            </a:r>
          </a:p>
          <a:p>
            <a:pPr marL="171450" indent="-171450">
              <a:buFont typeface="Arial" panose="020B0604020202020204" pitchFamily="34" charset="0"/>
              <a:buChar char="•"/>
            </a:pPr>
            <a:r>
              <a:rPr lang="en-US" dirty="0"/>
              <a:t>2 different ways to consume the data that is at the remote site, VPN connection via RLDialUp &amp; viewing dashboards from browser </a:t>
            </a:r>
          </a:p>
        </p:txBody>
      </p:sp>
      <p:sp>
        <p:nvSpPr>
          <p:cNvPr id="4" name="Slide Number Placeholder 3"/>
          <p:cNvSpPr>
            <a:spLocks noGrp="1"/>
          </p:cNvSpPr>
          <p:nvPr>
            <p:ph type="sldNum" sz="quarter" idx="5"/>
          </p:nvPr>
        </p:nvSpPr>
        <p:spPr/>
        <p:txBody>
          <a:bodyPr/>
          <a:lstStyle/>
          <a:p>
            <a:fld id="{53B23AE6-B4CE-5E4F-82B3-FA97ABC36E0E}" type="slidenum">
              <a:rPr lang="en-US" smtClean="0"/>
              <a:t>39</a:t>
            </a:fld>
            <a:endParaRPr lang="en-US"/>
          </a:p>
        </p:txBody>
      </p:sp>
    </p:spTree>
    <p:extLst>
      <p:ext uri="{BB962C8B-B14F-4D97-AF65-F5344CB8AC3E}">
        <p14:creationId xmlns:p14="http://schemas.microsoft.com/office/powerpoint/2010/main" val="1353064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43</a:t>
            </a:fld>
            <a:endParaRPr lang="en-US" dirty="0"/>
          </a:p>
        </p:txBody>
      </p:sp>
    </p:spTree>
    <p:extLst>
      <p:ext uri="{BB962C8B-B14F-4D97-AF65-F5344CB8AC3E}">
        <p14:creationId xmlns:p14="http://schemas.microsoft.com/office/powerpoint/2010/main" val="1743707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44</a:t>
            </a:fld>
            <a:endParaRPr lang="en-US" dirty="0"/>
          </a:p>
        </p:txBody>
      </p:sp>
    </p:spTree>
    <p:extLst>
      <p:ext uri="{BB962C8B-B14F-4D97-AF65-F5344CB8AC3E}">
        <p14:creationId xmlns:p14="http://schemas.microsoft.com/office/powerpoint/2010/main" val="1711688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45</a:t>
            </a:fld>
            <a:endParaRPr lang="en-US" dirty="0"/>
          </a:p>
        </p:txBody>
      </p:sp>
    </p:spTree>
    <p:extLst>
      <p:ext uri="{BB962C8B-B14F-4D97-AF65-F5344CB8AC3E}">
        <p14:creationId xmlns:p14="http://schemas.microsoft.com/office/powerpoint/2010/main" val="3268877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Dans cette section, je vais vous expliquer les différents défis des clients que nous avons pu identifier en leurs parlant.</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5</a:t>
            </a:fld>
            <a:endParaRPr lang="en-US" dirty="0"/>
          </a:p>
        </p:txBody>
      </p:sp>
    </p:spTree>
    <p:extLst>
      <p:ext uri="{BB962C8B-B14F-4D97-AF65-F5344CB8AC3E}">
        <p14:creationId xmlns:p14="http://schemas.microsoft.com/office/powerpoint/2010/main" val="2036694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Nous avons rencontré des clients qui comprennent les avantages de mettre en place une solution d'accès à distance sur leur installation. Ils y voient la possibilité de réduire les coûts et les risques tout en fournissant un meilleur service.</a:t>
            </a:r>
          </a:p>
          <a:p>
            <a:r>
              <a:rPr lang="fr-FR" b="1" dirty="0"/>
              <a:t>Cependant, leur expertise n'est pas la connectivité. Ils ont peur d'investir dans une solution trop complexe à installer et à maintenir.</a:t>
            </a:r>
            <a:endParaRPr lang="en-US" b="1" dirty="0"/>
          </a:p>
        </p:txBody>
      </p:sp>
      <p:sp>
        <p:nvSpPr>
          <p:cNvPr id="4" name="Slide Number Placeholder 3"/>
          <p:cNvSpPr>
            <a:spLocks noGrp="1"/>
          </p:cNvSpPr>
          <p:nvPr>
            <p:ph type="sldNum" sz="quarter" idx="10"/>
          </p:nvPr>
        </p:nvSpPr>
        <p:spPr/>
        <p:txBody>
          <a:bodyPr/>
          <a:lstStyle/>
          <a:p>
            <a:fld id="{53B23AE6-B4CE-5E4F-82B3-FA97ABC36E0E}" type="slidenum">
              <a:rPr lang="en-US" smtClean="0"/>
              <a:t>6</a:t>
            </a:fld>
            <a:endParaRPr lang="en-US" dirty="0"/>
          </a:p>
        </p:txBody>
      </p:sp>
    </p:spTree>
    <p:extLst>
      <p:ext uri="{BB962C8B-B14F-4D97-AF65-F5344CB8AC3E}">
        <p14:creationId xmlns:p14="http://schemas.microsoft.com/office/powerpoint/2010/main" val="74939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Nous avons rencontré des clients qui souhaitent développer des services, tels que la location de machines ou des contrats de maintenance, autour de leur offre traditionnelle pour augmenter leurs revenus. Ces entreprises recherchent une solution capable de fournir ces données en dehors de la machine.</a:t>
            </a:r>
            <a:endParaRPr lang="en-US" b="1" dirty="0"/>
          </a:p>
          <a:p>
            <a:endParaRPr lang="fr-FR" b="1" noProof="0" dirty="0"/>
          </a:p>
        </p:txBody>
      </p:sp>
      <p:sp>
        <p:nvSpPr>
          <p:cNvPr id="4" name="Slide Number Placeholder 3"/>
          <p:cNvSpPr>
            <a:spLocks noGrp="1"/>
          </p:cNvSpPr>
          <p:nvPr>
            <p:ph type="sldNum" sz="quarter" idx="10"/>
          </p:nvPr>
        </p:nvSpPr>
        <p:spPr/>
        <p:txBody>
          <a:bodyPr/>
          <a:lstStyle/>
          <a:p>
            <a:fld id="{53B23AE6-B4CE-5E4F-82B3-FA97ABC36E0E}" type="slidenum">
              <a:rPr lang="en-US" smtClean="0"/>
              <a:t>7</a:t>
            </a:fld>
            <a:endParaRPr lang="en-US" dirty="0"/>
          </a:p>
        </p:txBody>
      </p:sp>
    </p:spTree>
    <p:extLst>
      <p:ext uri="{BB962C8B-B14F-4D97-AF65-F5344CB8AC3E}">
        <p14:creationId xmlns:p14="http://schemas.microsoft.com/office/powerpoint/2010/main" val="3775497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Nous avons rencontré des clients qui sont mis au défi par les nouvelles règles restrictives de </a:t>
            </a:r>
            <a:r>
              <a:rPr lang="fr-FR" b="1" dirty="0" err="1"/>
              <a:t>cybersécurité</a:t>
            </a:r>
            <a:r>
              <a:rPr lang="fr-FR" b="1" dirty="0"/>
              <a:t> en place sur le site de leurs clients. Cela exige de plus en plus de compétences en matière de sécurité des réseaux et dépasse leurs compétences internes. Ils sont à la recherche d'une solution fiable à long terme et d'un partenaire qui puisse les aider dans cette tâche. </a:t>
            </a:r>
            <a:endParaRPr lang="en-US" b="1" dirty="0"/>
          </a:p>
        </p:txBody>
      </p:sp>
      <p:sp>
        <p:nvSpPr>
          <p:cNvPr id="4" name="Slide Number Placeholder 3"/>
          <p:cNvSpPr>
            <a:spLocks noGrp="1"/>
          </p:cNvSpPr>
          <p:nvPr>
            <p:ph type="sldNum" sz="quarter" idx="10"/>
          </p:nvPr>
        </p:nvSpPr>
        <p:spPr/>
        <p:txBody>
          <a:bodyPr/>
          <a:lstStyle/>
          <a:p>
            <a:fld id="{53B23AE6-B4CE-5E4F-82B3-FA97ABC36E0E}" type="slidenum">
              <a:rPr lang="en-US" smtClean="0"/>
              <a:t>8</a:t>
            </a:fld>
            <a:endParaRPr lang="en-US" dirty="0"/>
          </a:p>
        </p:txBody>
      </p:sp>
    </p:spTree>
    <p:extLst>
      <p:ext uri="{BB962C8B-B14F-4D97-AF65-F5344CB8AC3E}">
        <p14:creationId xmlns:p14="http://schemas.microsoft.com/office/powerpoint/2010/main" val="200066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Le défi des environnements industriels est une caractéristique commune à tous ces clients.  Ils veulent tous une solution conçue pour supporter ses conditions extrêmes 24 heures sur 24, 7 jours sur 7, pendant des années sans problèmes.</a:t>
            </a:r>
            <a:endParaRPr lang="en-US" b="1" dirty="0"/>
          </a:p>
        </p:txBody>
      </p:sp>
      <p:sp>
        <p:nvSpPr>
          <p:cNvPr id="4" name="Slide Number Placeholder 3"/>
          <p:cNvSpPr>
            <a:spLocks noGrp="1"/>
          </p:cNvSpPr>
          <p:nvPr>
            <p:ph type="sldNum" sz="quarter" idx="10"/>
          </p:nvPr>
        </p:nvSpPr>
        <p:spPr/>
        <p:txBody>
          <a:bodyPr/>
          <a:lstStyle/>
          <a:p>
            <a:fld id="{53B23AE6-B4CE-5E4F-82B3-FA97ABC36E0E}" type="slidenum">
              <a:rPr lang="en-US" smtClean="0"/>
              <a:t>9</a:t>
            </a:fld>
            <a:endParaRPr lang="en-US" dirty="0"/>
          </a:p>
        </p:txBody>
      </p:sp>
    </p:spTree>
    <p:extLst>
      <p:ext uri="{BB962C8B-B14F-4D97-AF65-F5344CB8AC3E}">
        <p14:creationId xmlns:p14="http://schemas.microsoft.com/office/powerpoint/2010/main" val="787665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Dans cette section, je vais vous présenter le concept de la solution d'accès à distance. </a:t>
            </a:r>
            <a:endParaRPr lang="en-US" dirty="0"/>
          </a:p>
        </p:txBody>
      </p:sp>
      <p:sp>
        <p:nvSpPr>
          <p:cNvPr id="4" name="Slide Number Placeholder 3"/>
          <p:cNvSpPr>
            <a:spLocks noGrp="1"/>
          </p:cNvSpPr>
          <p:nvPr>
            <p:ph type="sldNum" sz="quarter" idx="10"/>
          </p:nvPr>
        </p:nvSpPr>
        <p:spPr/>
        <p:txBody>
          <a:bodyPr/>
          <a:lstStyle/>
          <a:p>
            <a:fld id="{53B23AE6-B4CE-5E4F-82B3-FA97ABC36E0E}" type="slidenum">
              <a:rPr lang="en-US" smtClean="0"/>
              <a:t>10</a:t>
            </a:fld>
            <a:endParaRPr lang="en-US" dirty="0"/>
          </a:p>
        </p:txBody>
      </p:sp>
    </p:spTree>
    <p:extLst>
      <p:ext uri="{BB962C8B-B14F-4D97-AF65-F5344CB8AC3E}">
        <p14:creationId xmlns:p14="http://schemas.microsoft.com/office/powerpoint/2010/main" val="9178512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jpe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9.pn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9.pn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9.pn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Master" Target="../slideMasters/slideMaster2.xml"/><Relationship Id="rId7" Type="http://schemas.openxmlformats.org/officeDocument/2006/relationships/image" Target="../media/image12.pn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9.xml"/><Relationship Id="rId7" Type="http://schemas.openxmlformats.org/officeDocument/2006/relationships/image" Target="../media/image1.emf"/><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image" Target="../media/image2.jpeg"/><Relationship Id="rId4"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1.xml"/><Relationship Id="rId7" Type="http://schemas.openxmlformats.org/officeDocument/2006/relationships/image" Target="../media/image1.emf"/><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image" Target="../media/image2.jpeg"/><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9.png"/><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18.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19.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20.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9.png"/><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9.png"/><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vmlDrawing" Target="../drawings/vmlDrawing25.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vmlDrawing" Target="../drawings/vmlDrawing26.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Master" Target="../slideMasters/slideMaster3.xml"/><Relationship Id="rId7" Type="http://schemas.openxmlformats.org/officeDocument/2006/relationships/image" Target="../media/image12.png"/><Relationship Id="rId2" Type="http://schemas.openxmlformats.org/officeDocument/2006/relationships/tags" Target="../tags/tag45.xml"/><Relationship Id="rId1" Type="http://schemas.openxmlformats.org/officeDocument/2006/relationships/vmlDrawing" Target="../drawings/vmlDrawing27.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27.bin"/></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3.xml"/><Relationship Id="rId7" Type="http://schemas.openxmlformats.org/officeDocument/2006/relationships/image" Target="../media/image2.jpeg"/><Relationship Id="rId2" Type="http://schemas.openxmlformats.org/officeDocument/2006/relationships/tags" Target="../tags/tag46.xml"/><Relationship Id="rId1" Type="http://schemas.openxmlformats.org/officeDocument/2006/relationships/vmlDrawing" Target="../drawings/vmlDrawing28.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8.bin"/><Relationship Id="rId9"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xml"/><Relationship Id="rId7" Type="http://schemas.openxmlformats.org/officeDocument/2006/relationships/image" Target="../media/image2.jpe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10" Type="http://schemas.openxmlformats.org/officeDocument/2006/relationships/image" Target="../media/image8.png"/><Relationship Id="rId4" Type="http://schemas.openxmlformats.org/officeDocument/2006/relationships/slideMaster" Target="../slideMasters/slideMaster1.xml"/><Relationship Id="rId9"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9.png"/><Relationship Id="rId2" Type="http://schemas.openxmlformats.org/officeDocument/2006/relationships/tags" Target="../tags/tag47.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2.xml"/><Relationship Id="rId7" Type="http://schemas.openxmlformats.org/officeDocument/2006/relationships/image" Target="../media/image1.emf"/><Relationship Id="rId2" Type="http://schemas.openxmlformats.org/officeDocument/2006/relationships/tags" Target="../tags/tag51.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image" Target="../media/image16.jpeg"/><Relationship Id="rId4"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4.xml"/><Relationship Id="rId7" Type="http://schemas.openxmlformats.org/officeDocument/2006/relationships/image" Target="../media/image1.emf"/><Relationship Id="rId2" Type="http://schemas.openxmlformats.org/officeDocument/2006/relationships/tags" Target="../tags/tag53.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image" Target="../media/image17.jpeg"/><Relationship Id="rId4" Type="http://schemas.openxmlformats.org/officeDocument/2006/relationships/slideMaster" Target="../slideMasters/slideMaster4.xml"/><Relationship Id="rId9"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5.xml"/><Relationship Id="rId1" Type="http://schemas.openxmlformats.org/officeDocument/2006/relationships/vmlDrawing" Target="../drawings/vmlDrawing33.v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5.png"/><Relationship Id="rId2" Type="http://schemas.openxmlformats.org/officeDocument/2006/relationships/tags" Target="../tags/tag56.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image" Target="../media/image17.jpeg"/></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5.png"/><Relationship Id="rId2" Type="http://schemas.openxmlformats.org/officeDocument/2006/relationships/tags" Target="../tags/tag57.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60.xml"/><Relationship Id="rId7" Type="http://schemas.openxmlformats.org/officeDocument/2006/relationships/image" Target="../media/image15.png"/><Relationship Id="rId2" Type="http://schemas.openxmlformats.org/officeDocument/2006/relationships/tags" Target="../tags/tag59.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2.xml"/><Relationship Id="rId7" Type="http://schemas.openxmlformats.org/officeDocument/2006/relationships/image" Target="../media/image1.emf"/><Relationship Id="rId2" Type="http://schemas.openxmlformats.org/officeDocument/2006/relationships/tags" Target="../tags/tag61.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image" Target="../media/image17.jpeg"/><Relationship Id="rId4"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4.xml"/><Relationship Id="rId7" Type="http://schemas.openxmlformats.org/officeDocument/2006/relationships/image" Target="../media/image1.emf"/><Relationship Id="rId2" Type="http://schemas.openxmlformats.org/officeDocument/2006/relationships/tags" Target="../tags/tag63.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image" Target="../media/image17.jpeg"/><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6.xml"/><Relationship Id="rId7" Type="http://schemas.openxmlformats.org/officeDocument/2006/relationships/image" Target="../media/image1.emf"/><Relationship Id="rId2" Type="http://schemas.openxmlformats.org/officeDocument/2006/relationships/tags" Target="../tags/tag65.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image" Target="../media/image17.jpeg"/><Relationship Id="rId4" Type="http://schemas.openxmlformats.org/officeDocument/2006/relationships/slideMaster" Target="../slideMasters/slideMaster4.xml"/><Relationship Id="rId9"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5.png"/><Relationship Id="rId2" Type="http://schemas.openxmlformats.org/officeDocument/2006/relationships/tags" Target="../tags/tag67.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5.png"/><Relationship Id="rId2" Type="http://schemas.openxmlformats.org/officeDocument/2006/relationships/tags" Target="../tags/tag69.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1.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2.xml"/><Relationship Id="rId1" Type="http://schemas.openxmlformats.org/officeDocument/2006/relationships/vmlDrawing" Target="../drawings/vmlDrawing43.v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3.xml"/><Relationship Id="rId1" Type="http://schemas.openxmlformats.org/officeDocument/2006/relationships/vmlDrawing" Target="../drawings/vmlDrawing44.v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Master" Target="../slideMasters/slideMaster4.xml"/><Relationship Id="rId7" Type="http://schemas.openxmlformats.org/officeDocument/2006/relationships/image" Target="../media/image12.png"/><Relationship Id="rId2" Type="http://schemas.openxmlformats.org/officeDocument/2006/relationships/tags" Target="../tags/tag74.xml"/><Relationship Id="rId1" Type="http://schemas.openxmlformats.org/officeDocument/2006/relationships/vmlDrawing" Target="../drawings/vmlDrawing45.vml"/><Relationship Id="rId6" Type="http://schemas.openxmlformats.org/officeDocument/2006/relationships/image" Target="../media/image15.png"/><Relationship Id="rId5" Type="http://schemas.openxmlformats.org/officeDocument/2006/relationships/image" Target="../media/image10.emf"/><Relationship Id="rId4" Type="http://schemas.openxmlformats.org/officeDocument/2006/relationships/oleObject" Target="../embeddings/oleObject45.bin"/></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Master" Target="../slideMasters/slideMaster4.xml"/><Relationship Id="rId7" Type="http://schemas.openxmlformats.org/officeDocument/2006/relationships/image" Target="../media/image15.png"/><Relationship Id="rId2" Type="http://schemas.openxmlformats.org/officeDocument/2006/relationships/tags" Target="../tags/tag75.xml"/><Relationship Id="rId1" Type="http://schemas.openxmlformats.org/officeDocument/2006/relationships/vmlDrawing" Target="../drawings/vmlDrawing46.vml"/><Relationship Id="rId6" Type="http://schemas.openxmlformats.org/officeDocument/2006/relationships/image" Target="../media/image19.jpeg"/><Relationship Id="rId5" Type="http://schemas.openxmlformats.org/officeDocument/2006/relationships/image" Target="../media/image10.emf"/><Relationship Id="rId4" Type="http://schemas.openxmlformats.org/officeDocument/2006/relationships/oleObject" Target="../embeddings/oleObject46.bin"/></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Master" Target="../slideMasters/slideMaster4.xml"/><Relationship Id="rId7" Type="http://schemas.openxmlformats.org/officeDocument/2006/relationships/image" Target="../media/image12.png"/><Relationship Id="rId2" Type="http://schemas.openxmlformats.org/officeDocument/2006/relationships/tags" Target="../tags/tag76.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image" Target="../media/image16.jpe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9.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6.svg"/><Relationship Id="rId2" Type="http://schemas.openxmlformats.org/officeDocument/2006/relationships/tags" Target="../tags/tag77.xml"/><Relationship Id="rId1" Type="http://schemas.openxmlformats.org/officeDocument/2006/relationships/vmlDrawing" Target="../drawings/vmlDrawing48.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6.svg"/><Relationship Id="rId2" Type="http://schemas.openxmlformats.org/officeDocument/2006/relationships/tags" Target="../tags/tag78.xml"/><Relationship Id="rId1" Type="http://schemas.openxmlformats.org/officeDocument/2006/relationships/vmlDrawing" Target="../drawings/vmlDrawing49.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4.xml"/><Relationship Id="rId7" Type="http://schemas.openxmlformats.org/officeDocument/2006/relationships/image" Target="../media/image16.jpeg"/><Relationship Id="rId2" Type="http://schemas.openxmlformats.org/officeDocument/2006/relationships/tags" Target="../tags/tag79.xml"/><Relationship Id="rId1" Type="http://schemas.openxmlformats.org/officeDocument/2006/relationships/vmlDrawing" Target="../drawings/vmlDrawing50.v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0.xml"/><Relationship Id="rId1" Type="http://schemas.openxmlformats.org/officeDocument/2006/relationships/vmlDrawing" Target="../drawings/vmlDrawing51.vml"/><Relationship Id="rId5" Type="http://schemas.openxmlformats.org/officeDocument/2006/relationships/image" Target="../media/image10.emf"/><Relationship Id="rId4" Type="http://schemas.openxmlformats.org/officeDocument/2006/relationships/oleObject" Target="../embeddings/oleObject51.bin"/></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82.xml"/><Relationship Id="rId7" Type="http://schemas.openxmlformats.org/officeDocument/2006/relationships/image" Target="../media/image1.emf"/><Relationship Id="rId2" Type="http://schemas.openxmlformats.org/officeDocument/2006/relationships/tags" Target="../tags/tag81.xml"/><Relationship Id="rId1" Type="http://schemas.openxmlformats.org/officeDocument/2006/relationships/vmlDrawing" Target="../drawings/vmlDrawing52.vml"/><Relationship Id="rId6" Type="http://schemas.openxmlformats.org/officeDocument/2006/relationships/oleObject" Target="../embeddings/oleObject52.bin"/><Relationship Id="rId5" Type="http://schemas.openxmlformats.org/officeDocument/2006/relationships/image" Target="../media/image2.jpeg"/><Relationship Id="rId4"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6.xml"/><Relationship Id="rId7" Type="http://schemas.openxmlformats.org/officeDocument/2006/relationships/image" Target="../media/image1.emf"/><Relationship Id="rId2" Type="http://schemas.openxmlformats.org/officeDocument/2006/relationships/tags" Target="../tags/tag85.xml"/><Relationship Id="rId1" Type="http://schemas.openxmlformats.org/officeDocument/2006/relationships/vmlDrawing" Target="../drawings/vmlDrawing54.vml"/><Relationship Id="rId6" Type="http://schemas.openxmlformats.org/officeDocument/2006/relationships/oleObject" Target="../embeddings/oleObject54.bin"/><Relationship Id="rId5" Type="http://schemas.openxmlformats.org/officeDocument/2006/relationships/image" Target="../media/image2.jpeg"/><Relationship Id="rId4" Type="http://schemas.openxmlformats.org/officeDocument/2006/relationships/slideMaster" Target="../slideMasters/slideMaster5.xml"/><Relationship Id="rId9"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88.xml"/><Relationship Id="rId7" Type="http://schemas.openxmlformats.org/officeDocument/2006/relationships/image" Target="../media/image2.jpeg"/><Relationship Id="rId2" Type="http://schemas.openxmlformats.org/officeDocument/2006/relationships/tags" Target="../tags/tag87.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55.bin"/><Relationship Id="rId10" Type="http://schemas.openxmlformats.org/officeDocument/2006/relationships/image" Target="../media/image8.png"/><Relationship Id="rId4" Type="http://schemas.openxmlformats.org/officeDocument/2006/relationships/slideMaster" Target="../slideMasters/slideMaster5.xml"/><Relationship Id="rId9" Type="http://schemas.openxmlformats.org/officeDocument/2006/relationships/image" Target="../media/image6.sv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0.xml"/><Relationship Id="rId7" Type="http://schemas.openxmlformats.org/officeDocument/2006/relationships/image" Target="../media/image1.emf"/><Relationship Id="rId2" Type="http://schemas.openxmlformats.org/officeDocument/2006/relationships/tags" Target="../tags/tag89.xml"/><Relationship Id="rId1" Type="http://schemas.openxmlformats.org/officeDocument/2006/relationships/vmlDrawing" Target="../drawings/vmlDrawing56.vml"/><Relationship Id="rId6" Type="http://schemas.openxmlformats.org/officeDocument/2006/relationships/oleObject" Target="../embeddings/oleObject56.bin"/><Relationship Id="rId5" Type="http://schemas.openxmlformats.org/officeDocument/2006/relationships/image" Target="../media/image2.jpeg"/><Relationship Id="rId4"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4.xml"/><Relationship Id="rId7" Type="http://schemas.openxmlformats.org/officeDocument/2006/relationships/image" Target="../media/image1.emf"/><Relationship Id="rId2" Type="http://schemas.openxmlformats.org/officeDocument/2006/relationships/tags" Target="../tags/tag93.xml"/><Relationship Id="rId1" Type="http://schemas.openxmlformats.org/officeDocument/2006/relationships/vmlDrawing" Target="../drawings/vmlDrawing58.vml"/><Relationship Id="rId6" Type="http://schemas.openxmlformats.org/officeDocument/2006/relationships/oleObject" Target="../embeddings/oleObject58.bin"/><Relationship Id="rId5" Type="http://schemas.openxmlformats.org/officeDocument/2006/relationships/image" Target="../media/image2.jpeg"/><Relationship Id="rId4"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6.xml"/><Relationship Id="rId7" Type="http://schemas.openxmlformats.org/officeDocument/2006/relationships/image" Target="../media/image1.emf"/><Relationship Id="rId2" Type="http://schemas.openxmlformats.org/officeDocument/2006/relationships/tags" Target="../tags/tag95.xml"/><Relationship Id="rId1" Type="http://schemas.openxmlformats.org/officeDocument/2006/relationships/vmlDrawing" Target="../drawings/vmlDrawing59.vml"/><Relationship Id="rId6" Type="http://schemas.openxmlformats.org/officeDocument/2006/relationships/oleObject" Target="../embeddings/oleObject59.bin"/><Relationship Id="rId5" Type="http://schemas.openxmlformats.org/officeDocument/2006/relationships/image" Target="../media/image2.jpeg"/><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9.png"/><Relationship Id="rId2" Type="http://schemas.openxmlformats.org/officeDocument/2006/relationships/tags" Target="../tags/tag97.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9.xml"/><Relationship Id="rId1" Type="http://schemas.openxmlformats.org/officeDocument/2006/relationships/vmlDrawing" Target="../drawings/vmlDrawing61.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0.xml"/><Relationship Id="rId1" Type="http://schemas.openxmlformats.org/officeDocument/2006/relationships/vmlDrawing" Target="../drawings/vmlDrawing62.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1.xml"/><Relationship Id="rId1" Type="http://schemas.openxmlformats.org/officeDocument/2006/relationships/vmlDrawing" Target="../drawings/vmlDrawing63.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9.png"/><Relationship Id="rId2" Type="http://schemas.openxmlformats.org/officeDocument/2006/relationships/tags" Target="../tags/tag102.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9.png"/><Relationship Id="rId2" Type="http://schemas.openxmlformats.org/officeDocument/2006/relationships/tags" Target="../tags/tag104.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65.bin"/><Relationship Id="rId4"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6.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7.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8.xml"/><Relationship Id="rId1" Type="http://schemas.openxmlformats.org/officeDocument/2006/relationships/vmlDrawing" Target="../drawings/vmlDrawing68.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9.xml"/><Relationship Id="rId1" Type="http://schemas.openxmlformats.org/officeDocument/2006/relationships/vmlDrawing" Target="../drawings/vmlDrawing69.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11.xml"/><Relationship Id="rId7" Type="http://schemas.openxmlformats.org/officeDocument/2006/relationships/image" Target="../media/image11.png"/><Relationship Id="rId2" Type="http://schemas.openxmlformats.org/officeDocument/2006/relationships/tags" Target="../tags/tag110.xml"/><Relationship Id="rId1" Type="http://schemas.openxmlformats.org/officeDocument/2006/relationships/vmlDrawing" Target="../drawings/vmlDrawing70.vml"/><Relationship Id="rId6" Type="http://schemas.openxmlformats.org/officeDocument/2006/relationships/image" Target="../media/image10.emf"/><Relationship Id="rId5" Type="http://schemas.openxmlformats.org/officeDocument/2006/relationships/oleObject" Target="../embeddings/oleObject70.bin"/><Relationship Id="rId4" Type="http://schemas.openxmlformats.org/officeDocument/2006/relationships/slideMaster" Target="../slideMasters/slideMaster6.xml"/><Relationship Id="rId9" Type="http://schemas.openxmlformats.org/officeDocument/2006/relationships/image" Target="../media/image6.sv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6.xml"/><Relationship Id="rId7" Type="http://schemas.openxmlformats.org/officeDocument/2006/relationships/image" Target="../media/image2.jpeg"/><Relationship Id="rId2" Type="http://schemas.openxmlformats.org/officeDocument/2006/relationships/tags" Target="../tags/tag112.xml"/><Relationship Id="rId1" Type="http://schemas.openxmlformats.org/officeDocument/2006/relationships/vmlDrawing" Target="../drawings/vmlDrawing71.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71.bin"/><Relationship Id="rId9"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9.png"/><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15" name="WhiteRight-Facing Triangle">
            <a:extLst>
              <a:ext uri="{FF2B5EF4-FFF2-40B4-BE49-F238E27FC236}">
                <a16:creationId xmlns:a16="http://schemas.microsoft.com/office/drawing/2014/main" id="{3F302D87-F3CE-1D42-9655-10BA124C3063}"/>
              </a:ext>
            </a:extLst>
          </p:cNvPr>
          <p:cNvSpPr/>
          <p:nvPr userDrawn="1"/>
        </p:nvSpPr>
        <p:spPr>
          <a:xfrm rot="5400000">
            <a:off x="2205988" y="2479956"/>
            <a:ext cx="7416884" cy="1868041"/>
          </a:xfrm>
          <a:prstGeom prst="triangle">
            <a:avLst/>
          </a:prstGeom>
          <a:solidFill>
            <a:schemeClr val="bg1"/>
          </a:solidFill>
          <a:ln>
            <a:noFill/>
          </a:ln>
          <a:effectLst>
            <a:outerShdw blurRad="342900" sx="112000" sy="112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9E7A6DE-BBE6-8844-B240-11CF83C912BE}"/>
              </a:ext>
            </a:extLst>
          </p:cNvPr>
          <p:cNvSpPr/>
          <p:nvPr userDrawn="1"/>
        </p:nvSpPr>
        <p:spPr>
          <a:xfrm>
            <a:off x="-213577" y="0"/>
            <a:ext cx="51939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BE4D579-1982-F441-B59B-4DF93BBB05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40890"/>
          <a:stretch/>
        </p:blipFill>
        <p:spPr>
          <a:xfrm rot="10800000" flipH="1">
            <a:off x="-212432" y="0"/>
            <a:ext cx="3545305" cy="6858000"/>
          </a:xfrm>
          <a:prstGeom prst="rect">
            <a:avLst/>
          </a:prstGeom>
        </p:spPr>
      </p:pic>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2132909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 name="think-cell Slide" r:id="rId6" imgW="381" imgH="381" progId="TCLayout.ActiveDocument.1">
                  <p:embed/>
                </p:oleObj>
              </mc:Choice>
              <mc:Fallback>
                <p:oleObj name="think-cell Slide" r:id="rId6" imgW="381" imgH="381"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tangle 1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2" name="Title Placeholder 1"/>
          <p:cNvSpPr>
            <a:spLocks noGrp="1"/>
          </p:cNvSpPr>
          <p:nvPr>
            <p:ph type="title" hasCustomPrompt="1"/>
          </p:nvPr>
        </p:nvSpPr>
        <p:spPr>
          <a:xfrm>
            <a:off x="832104" y="2066544"/>
            <a:ext cx="4636008" cy="978408"/>
          </a:xfrm>
          <a:prstGeom prst="rect">
            <a:avLst/>
          </a:prstGeom>
        </p:spPr>
        <p:txBody>
          <a:bodyPr vert="horz" lIns="91440" tIns="45720" rIns="91440" bIns="45720" rtlCol="0" anchor="ctr">
            <a:noAutofit/>
          </a:bodyPr>
          <a:lstStyle>
            <a:lvl1pPr algn="l">
              <a:defRPr b="0" i="0">
                <a:latin typeface="Titillium" pitchFamily="2" charset="77"/>
              </a:defRPr>
            </a:lvl1pPr>
          </a:lstStyle>
          <a:p>
            <a:r>
              <a:rPr lang="en-US" dirty="0"/>
              <a:t>Click to Edit Content and Copy</a:t>
            </a:r>
          </a:p>
        </p:txBody>
      </p:sp>
      <p:sp>
        <p:nvSpPr>
          <p:cNvPr id="14" name="Text Placeholder 11"/>
          <p:cNvSpPr>
            <a:spLocks noGrp="1"/>
          </p:cNvSpPr>
          <p:nvPr>
            <p:ph type="body" sz="quarter" idx="14" hasCustomPrompt="1"/>
          </p:nvPr>
        </p:nvSpPr>
        <p:spPr>
          <a:xfrm>
            <a:off x="832104" y="3113532"/>
            <a:ext cx="4636008" cy="356616"/>
          </a:xfrm>
          <a:prstGeom prst="rect">
            <a:avLst/>
          </a:prstGeom>
        </p:spPr>
        <p:txBody>
          <a:bodyPr>
            <a:noAutofit/>
          </a:bodyPr>
          <a:lstStyle>
            <a:lvl1pPr marL="0" indent="0">
              <a:buFontTx/>
              <a:buNone/>
              <a:defRPr sz="2600" b="1" i="0" baseline="0">
                <a:solidFill>
                  <a:schemeClr val="accent3"/>
                </a:solidFill>
                <a:latin typeface="Titillium" pitchFamily="2" charset="77"/>
              </a:defRPr>
            </a:lvl1pPr>
          </a:lstStyle>
          <a:p>
            <a:pPr lvl="0"/>
            <a:r>
              <a:rPr lang="en-US" dirty="0"/>
              <a:t>Subtitle of Presentation</a:t>
            </a:r>
          </a:p>
        </p:txBody>
      </p:sp>
      <p:sp>
        <p:nvSpPr>
          <p:cNvPr id="10" name="Parallelogram 9">
            <a:extLst>
              <a:ext uri="{FF2B5EF4-FFF2-40B4-BE49-F238E27FC236}">
                <a16:creationId xmlns:a16="http://schemas.microsoft.com/office/drawing/2014/main" id="{DB25E26E-F9F3-DB48-9506-EF31E1680571}"/>
              </a:ext>
            </a:extLst>
          </p:cNvPr>
          <p:cNvSpPr/>
          <p:nvPr userDrawn="1"/>
        </p:nvSpPr>
        <p:spPr>
          <a:xfrm rot="820535">
            <a:off x="10875526" y="939468"/>
            <a:ext cx="1082939" cy="6141997"/>
          </a:xfrm>
          <a:custGeom>
            <a:avLst/>
            <a:gdLst>
              <a:gd name="connsiteX0" fmla="*/ 0 w 1019381"/>
              <a:gd name="connsiteY0" fmla="*/ 8502129 h 8502129"/>
              <a:gd name="connsiteX1" fmla="*/ 254845 w 1019381"/>
              <a:gd name="connsiteY1" fmla="*/ 0 h 8502129"/>
              <a:gd name="connsiteX2" fmla="*/ 1019381 w 1019381"/>
              <a:gd name="connsiteY2" fmla="*/ 0 h 8502129"/>
              <a:gd name="connsiteX3" fmla="*/ 764536 w 1019381"/>
              <a:gd name="connsiteY3" fmla="*/ 8502129 h 8502129"/>
              <a:gd name="connsiteX4" fmla="*/ 0 w 1019381"/>
              <a:gd name="connsiteY4" fmla="*/ 8502129 h 8502129"/>
              <a:gd name="connsiteX0" fmla="*/ 0 w 1019381"/>
              <a:gd name="connsiteY0" fmla="*/ 8502129 h 8502129"/>
              <a:gd name="connsiteX1" fmla="*/ 254845 w 1019381"/>
              <a:gd name="connsiteY1" fmla="*/ 0 h 8502129"/>
              <a:gd name="connsiteX2" fmla="*/ 1019381 w 1019381"/>
              <a:gd name="connsiteY2" fmla="*/ 0 h 8502129"/>
              <a:gd name="connsiteX3" fmla="*/ 809485 w 1019381"/>
              <a:gd name="connsiteY3" fmla="*/ 6976288 h 8502129"/>
              <a:gd name="connsiteX4" fmla="*/ 0 w 1019381"/>
              <a:gd name="connsiteY4" fmla="*/ 8502129 h 8502129"/>
              <a:gd name="connsiteX0" fmla="*/ 0 w 993603"/>
              <a:gd name="connsiteY0" fmla="*/ 7204515 h 7204515"/>
              <a:gd name="connsiteX1" fmla="*/ 229067 w 993603"/>
              <a:gd name="connsiteY1" fmla="*/ 0 h 7204515"/>
              <a:gd name="connsiteX2" fmla="*/ 993603 w 993603"/>
              <a:gd name="connsiteY2" fmla="*/ 0 h 7204515"/>
              <a:gd name="connsiteX3" fmla="*/ 783707 w 993603"/>
              <a:gd name="connsiteY3" fmla="*/ 6976288 h 7204515"/>
              <a:gd name="connsiteX4" fmla="*/ 0 w 993603"/>
              <a:gd name="connsiteY4" fmla="*/ 7204515 h 7204515"/>
              <a:gd name="connsiteX0" fmla="*/ 0 w 993603"/>
              <a:gd name="connsiteY0" fmla="*/ 7204515 h 7204515"/>
              <a:gd name="connsiteX1" fmla="*/ 189688 w 993603"/>
              <a:gd name="connsiteY1" fmla="*/ 1034930 h 7204515"/>
              <a:gd name="connsiteX2" fmla="*/ 993603 w 993603"/>
              <a:gd name="connsiteY2" fmla="*/ 0 h 7204515"/>
              <a:gd name="connsiteX3" fmla="*/ 783707 w 993603"/>
              <a:gd name="connsiteY3" fmla="*/ 6976288 h 7204515"/>
              <a:gd name="connsiteX4" fmla="*/ 0 w 993603"/>
              <a:gd name="connsiteY4" fmla="*/ 7204515 h 7204515"/>
              <a:gd name="connsiteX0" fmla="*/ 0 w 894121"/>
              <a:gd name="connsiteY0" fmla="*/ 6169585 h 6169585"/>
              <a:gd name="connsiteX1" fmla="*/ 189688 w 894121"/>
              <a:gd name="connsiteY1" fmla="*/ 0 h 6169585"/>
              <a:gd name="connsiteX2" fmla="*/ 894121 w 894121"/>
              <a:gd name="connsiteY2" fmla="*/ 2130868 h 6169585"/>
              <a:gd name="connsiteX3" fmla="*/ 783707 w 894121"/>
              <a:gd name="connsiteY3" fmla="*/ 5941358 h 6169585"/>
              <a:gd name="connsiteX4" fmla="*/ 0 w 894121"/>
              <a:gd name="connsiteY4" fmla="*/ 6169585 h 6169585"/>
              <a:gd name="connsiteX0" fmla="*/ 0 w 894121"/>
              <a:gd name="connsiteY0" fmla="*/ 6184950 h 6184950"/>
              <a:gd name="connsiteX1" fmla="*/ 239943 w 894121"/>
              <a:gd name="connsiteY1" fmla="*/ 0 h 6184950"/>
              <a:gd name="connsiteX2" fmla="*/ 894121 w 894121"/>
              <a:gd name="connsiteY2" fmla="*/ 2146233 h 6184950"/>
              <a:gd name="connsiteX3" fmla="*/ 783707 w 894121"/>
              <a:gd name="connsiteY3" fmla="*/ 5956723 h 6184950"/>
              <a:gd name="connsiteX4" fmla="*/ 0 w 894121"/>
              <a:gd name="connsiteY4" fmla="*/ 6184950 h 6184950"/>
              <a:gd name="connsiteX0" fmla="*/ 0 w 1068127"/>
              <a:gd name="connsiteY0" fmla="*/ 6184950 h 6184950"/>
              <a:gd name="connsiteX1" fmla="*/ 239943 w 1068127"/>
              <a:gd name="connsiteY1" fmla="*/ 0 h 6184950"/>
              <a:gd name="connsiteX2" fmla="*/ 1068127 w 1068127"/>
              <a:gd name="connsiteY2" fmla="*/ 715578 h 6184950"/>
              <a:gd name="connsiteX3" fmla="*/ 783707 w 1068127"/>
              <a:gd name="connsiteY3" fmla="*/ 5956723 h 6184950"/>
              <a:gd name="connsiteX4" fmla="*/ 0 w 1068127"/>
              <a:gd name="connsiteY4" fmla="*/ 6184950 h 6184950"/>
              <a:gd name="connsiteX0" fmla="*/ 0 w 1068127"/>
              <a:gd name="connsiteY0" fmla="*/ 7297485 h 7297485"/>
              <a:gd name="connsiteX1" fmla="*/ 681545 w 1068127"/>
              <a:gd name="connsiteY1" fmla="*/ 0 h 7297485"/>
              <a:gd name="connsiteX2" fmla="*/ 1068127 w 1068127"/>
              <a:gd name="connsiteY2" fmla="*/ 1828113 h 7297485"/>
              <a:gd name="connsiteX3" fmla="*/ 783707 w 1068127"/>
              <a:gd name="connsiteY3" fmla="*/ 7069258 h 7297485"/>
              <a:gd name="connsiteX4" fmla="*/ 0 w 1068127"/>
              <a:gd name="connsiteY4" fmla="*/ 7297485 h 7297485"/>
              <a:gd name="connsiteX0" fmla="*/ 0 w 1068127"/>
              <a:gd name="connsiteY0" fmla="*/ 7758084 h 7758084"/>
              <a:gd name="connsiteX1" fmla="*/ 636491 w 1068127"/>
              <a:gd name="connsiteY1" fmla="*/ 0 h 7758084"/>
              <a:gd name="connsiteX2" fmla="*/ 1068127 w 1068127"/>
              <a:gd name="connsiteY2" fmla="*/ 2288712 h 7758084"/>
              <a:gd name="connsiteX3" fmla="*/ 783707 w 1068127"/>
              <a:gd name="connsiteY3" fmla="*/ 7529857 h 7758084"/>
              <a:gd name="connsiteX4" fmla="*/ 0 w 1068127"/>
              <a:gd name="connsiteY4" fmla="*/ 7758084 h 7758084"/>
              <a:gd name="connsiteX0" fmla="*/ 0 w 1108474"/>
              <a:gd name="connsiteY0" fmla="*/ 7758084 h 7758084"/>
              <a:gd name="connsiteX1" fmla="*/ 636491 w 1108474"/>
              <a:gd name="connsiteY1" fmla="*/ 0 h 7758084"/>
              <a:gd name="connsiteX2" fmla="*/ 1108474 w 1108474"/>
              <a:gd name="connsiteY2" fmla="*/ 2888752 h 7758084"/>
              <a:gd name="connsiteX3" fmla="*/ 783707 w 1108474"/>
              <a:gd name="connsiteY3" fmla="*/ 7529857 h 7758084"/>
              <a:gd name="connsiteX4" fmla="*/ 0 w 1108474"/>
              <a:gd name="connsiteY4" fmla="*/ 7758084 h 7758084"/>
              <a:gd name="connsiteX0" fmla="*/ 0 w 1108474"/>
              <a:gd name="connsiteY0" fmla="*/ 7520989 h 7520989"/>
              <a:gd name="connsiteX1" fmla="*/ 635221 w 1108474"/>
              <a:gd name="connsiteY1" fmla="*/ 0 h 7520989"/>
              <a:gd name="connsiteX2" fmla="*/ 1108474 w 1108474"/>
              <a:gd name="connsiteY2" fmla="*/ 2651657 h 7520989"/>
              <a:gd name="connsiteX3" fmla="*/ 783707 w 1108474"/>
              <a:gd name="connsiteY3" fmla="*/ 7292762 h 7520989"/>
              <a:gd name="connsiteX4" fmla="*/ 0 w 1108474"/>
              <a:gd name="connsiteY4" fmla="*/ 7520989 h 7520989"/>
              <a:gd name="connsiteX0" fmla="*/ 0 w 1100330"/>
              <a:gd name="connsiteY0" fmla="*/ 7479208 h 7479208"/>
              <a:gd name="connsiteX1" fmla="*/ 627077 w 1100330"/>
              <a:gd name="connsiteY1" fmla="*/ 0 h 7479208"/>
              <a:gd name="connsiteX2" fmla="*/ 1100330 w 1100330"/>
              <a:gd name="connsiteY2" fmla="*/ 2651657 h 7479208"/>
              <a:gd name="connsiteX3" fmla="*/ 775563 w 1100330"/>
              <a:gd name="connsiteY3" fmla="*/ 7292762 h 7479208"/>
              <a:gd name="connsiteX4" fmla="*/ 0 w 1100330"/>
              <a:gd name="connsiteY4" fmla="*/ 7479208 h 7479208"/>
              <a:gd name="connsiteX0" fmla="*/ 0 w 1100330"/>
              <a:gd name="connsiteY0" fmla="*/ 7116763 h 7116763"/>
              <a:gd name="connsiteX1" fmla="*/ 601370 w 1100330"/>
              <a:gd name="connsiteY1" fmla="*/ 0 h 7116763"/>
              <a:gd name="connsiteX2" fmla="*/ 1100330 w 1100330"/>
              <a:gd name="connsiteY2" fmla="*/ 2289212 h 7116763"/>
              <a:gd name="connsiteX3" fmla="*/ 775563 w 1100330"/>
              <a:gd name="connsiteY3" fmla="*/ 6930317 h 7116763"/>
              <a:gd name="connsiteX4" fmla="*/ 0 w 1100330"/>
              <a:gd name="connsiteY4" fmla="*/ 7116763 h 7116763"/>
              <a:gd name="connsiteX0" fmla="*/ 0 w 1100330"/>
              <a:gd name="connsiteY0" fmla="*/ 7158048 h 7158048"/>
              <a:gd name="connsiteX1" fmla="*/ 676838 w 1100330"/>
              <a:gd name="connsiteY1" fmla="*/ 0 h 7158048"/>
              <a:gd name="connsiteX2" fmla="*/ 1100330 w 1100330"/>
              <a:gd name="connsiteY2" fmla="*/ 2330497 h 7158048"/>
              <a:gd name="connsiteX3" fmla="*/ 775563 w 1100330"/>
              <a:gd name="connsiteY3" fmla="*/ 6971602 h 7158048"/>
              <a:gd name="connsiteX4" fmla="*/ 0 w 1100330"/>
              <a:gd name="connsiteY4" fmla="*/ 7158048 h 7158048"/>
              <a:gd name="connsiteX0" fmla="*/ 0 w 1100330"/>
              <a:gd name="connsiteY0" fmla="*/ 7195796 h 7195796"/>
              <a:gd name="connsiteX1" fmla="*/ 601795 w 1100330"/>
              <a:gd name="connsiteY1" fmla="*/ 0 h 7195796"/>
              <a:gd name="connsiteX2" fmla="*/ 1100330 w 1100330"/>
              <a:gd name="connsiteY2" fmla="*/ 2368245 h 7195796"/>
              <a:gd name="connsiteX3" fmla="*/ 775563 w 1100330"/>
              <a:gd name="connsiteY3" fmla="*/ 7009350 h 7195796"/>
              <a:gd name="connsiteX4" fmla="*/ 0 w 1100330"/>
              <a:gd name="connsiteY4" fmla="*/ 7195796 h 7195796"/>
              <a:gd name="connsiteX0" fmla="*/ 0 w 1073439"/>
              <a:gd name="connsiteY0" fmla="*/ 7195796 h 7195796"/>
              <a:gd name="connsiteX1" fmla="*/ 601795 w 1073439"/>
              <a:gd name="connsiteY1" fmla="*/ 0 h 7195796"/>
              <a:gd name="connsiteX2" fmla="*/ 1073439 w 1073439"/>
              <a:gd name="connsiteY2" fmla="*/ 2420117 h 7195796"/>
              <a:gd name="connsiteX3" fmla="*/ 775563 w 1073439"/>
              <a:gd name="connsiteY3" fmla="*/ 7009350 h 7195796"/>
              <a:gd name="connsiteX4" fmla="*/ 0 w 1073439"/>
              <a:gd name="connsiteY4" fmla="*/ 7195796 h 7195796"/>
              <a:gd name="connsiteX0" fmla="*/ 0 w 1073439"/>
              <a:gd name="connsiteY0" fmla="*/ 7171737 h 7171737"/>
              <a:gd name="connsiteX1" fmla="*/ 569138 w 1073439"/>
              <a:gd name="connsiteY1" fmla="*/ 0 h 7171737"/>
              <a:gd name="connsiteX2" fmla="*/ 1073439 w 1073439"/>
              <a:gd name="connsiteY2" fmla="*/ 2396058 h 7171737"/>
              <a:gd name="connsiteX3" fmla="*/ 775563 w 1073439"/>
              <a:gd name="connsiteY3" fmla="*/ 6985291 h 7171737"/>
              <a:gd name="connsiteX4" fmla="*/ 0 w 1073439"/>
              <a:gd name="connsiteY4" fmla="*/ 7171737 h 7171737"/>
              <a:gd name="connsiteX0" fmla="*/ 0 w 1073439"/>
              <a:gd name="connsiteY0" fmla="*/ 7182246 h 7182246"/>
              <a:gd name="connsiteX1" fmla="*/ 588348 w 1073439"/>
              <a:gd name="connsiteY1" fmla="*/ 0 h 7182246"/>
              <a:gd name="connsiteX2" fmla="*/ 1073439 w 1073439"/>
              <a:gd name="connsiteY2" fmla="*/ 2406567 h 7182246"/>
              <a:gd name="connsiteX3" fmla="*/ 775563 w 1073439"/>
              <a:gd name="connsiteY3" fmla="*/ 6995800 h 7182246"/>
              <a:gd name="connsiteX4" fmla="*/ 0 w 1073439"/>
              <a:gd name="connsiteY4" fmla="*/ 7182246 h 7182246"/>
              <a:gd name="connsiteX0" fmla="*/ 0 w 1077477"/>
              <a:gd name="connsiteY0" fmla="*/ 7182246 h 7182246"/>
              <a:gd name="connsiteX1" fmla="*/ 588348 w 1077477"/>
              <a:gd name="connsiteY1" fmla="*/ 0 h 7182246"/>
              <a:gd name="connsiteX2" fmla="*/ 1077477 w 1077477"/>
              <a:gd name="connsiteY2" fmla="*/ 2405414 h 7182246"/>
              <a:gd name="connsiteX3" fmla="*/ 775563 w 1077477"/>
              <a:gd name="connsiteY3" fmla="*/ 6995800 h 7182246"/>
              <a:gd name="connsiteX4" fmla="*/ 0 w 1077477"/>
              <a:gd name="connsiteY4" fmla="*/ 7182246 h 7182246"/>
              <a:gd name="connsiteX0" fmla="*/ 0 w 1082939"/>
              <a:gd name="connsiteY0" fmla="*/ 7210268 h 7210268"/>
              <a:gd name="connsiteX1" fmla="*/ 593810 w 1082939"/>
              <a:gd name="connsiteY1" fmla="*/ 0 h 7210268"/>
              <a:gd name="connsiteX2" fmla="*/ 1082939 w 1082939"/>
              <a:gd name="connsiteY2" fmla="*/ 2405414 h 7210268"/>
              <a:gd name="connsiteX3" fmla="*/ 781025 w 1082939"/>
              <a:gd name="connsiteY3" fmla="*/ 6995800 h 7210268"/>
              <a:gd name="connsiteX4" fmla="*/ 0 w 1082939"/>
              <a:gd name="connsiteY4" fmla="*/ 7210268 h 7210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39" h="7210268">
                <a:moveTo>
                  <a:pt x="0" y="7210268"/>
                </a:moveTo>
                <a:lnTo>
                  <a:pt x="593810" y="0"/>
                </a:lnTo>
                <a:lnTo>
                  <a:pt x="1082939" y="2405414"/>
                </a:lnTo>
                <a:lnTo>
                  <a:pt x="781025" y="6995800"/>
                </a:lnTo>
                <a:lnTo>
                  <a:pt x="0" y="7210268"/>
                </a:lnTo>
                <a:close/>
              </a:path>
            </a:pathLst>
          </a:custGeom>
          <a:solidFill>
            <a:srgbClr val="C00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3817" y="6073333"/>
            <a:ext cx="3463986" cy="146160"/>
          </a:xfrm>
          <a:prstGeom prst="rect">
            <a:avLst/>
          </a:prstGeom>
        </p:spPr>
      </p:pic>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3816" y="4970917"/>
            <a:ext cx="3469373" cy="891532"/>
          </a:xfrm>
          <a:prstGeom prst="rect">
            <a:avLst/>
          </a:prstGeom>
        </p:spPr>
      </p:pic>
      <p:sp>
        <p:nvSpPr>
          <p:cNvPr id="18" name="TextBox 17">
            <a:extLst>
              <a:ext uri="{FF2B5EF4-FFF2-40B4-BE49-F238E27FC236}">
                <a16:creationId xmlns:a16="http://schemas.microsoft.com/office/drawing/2014/main" id="{E40594DF-BC9F-F54B-A9D3-37663CD9936C}"/>
              </a:ext>
            </a:extLst>
          </p:cNvPr>
          <p:cNvSpPr txBox="1"/>
          <p:nvPr userDrawn="1"/>
        </p:nvSpPr>
        <p:spPr>
          <a:xfrm>
            <a:off x="813817"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lvl="0"/>
            <a:r>
              <a:rPr lang="en-US" dirty="0"/>
              <a:t>© Copyright Red Lion 2020</a:t>
            </a:r>
          </a:p>
        </p:txBody>
      </p:sp>
    </p:spTree>
    <p:extLst>
      <p:ext uri="{BB962C8B-B14F-4D97-AF65-F5344CB8AC3E}">
        <p14:creationId xmlns:p14="http://schemas.microsoft.com/office/powerpoint/2010/main" val="262569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_2">
    <p:bg>
      <p:bgPr>
        <a:solidFill>
          <a:schemeClr val="accent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9"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Rectangle 1"/>
          <p:cNvSpPr/>
          <p:nvPr userDrawn="1"/>
        </p:nvSpPr>
        <p:spPr>
          <a:xfrm>
            <a:off x="282101" y="0"/>
            <a:ext cx="66634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itle Placeholder 1">
            <a:extLst>
              <a:ext uri="{FF2B5EF4-FFF2-40B4-BE49-F238E27FC236}">
                <a16:creationId xmlns:a16="http://schemas.microsoft.com/office/drawing/2014/main" id="{6F2868B1-4218-D044-840E-A9221A4C38B6}"/>
              </a:ext>
            </a:extLst>
          </p:cNvPr>
          <p:cNvSpPr>
            <a:spLocks noGrp="1"/>
          </p:cNvSpPr>
          <p:nvPr>
            <p:ph type="title" hasCustomPrompt="1"/>
          </p:nvPr>
        </p:nvSpPr>
        <p:spPr>
          <a:xfrm>
            <a:off x="713052" y="549928"/>
            <a:ext cx="6059604" cy="576072"/>
          </a:xfrm>
          <a:prstGeom prst="rect">
            <a:avLst/>
          </a:prstGeom>
        </p:spPr>
        <p:txBody>
          <a:bodyPr vert="horz" lIns="91440" tIns="45720" rIns="91440" bIns="45720" rtlCol="0" anchor="ctr">
            <a:noAutofit/>
          </a:bodyPr>
          <a:lstStyle>
            <a:lvl1pPr algn="l">
              <a:defRPr b="0" i="0">
                <a:latin typeface="Titillium" pitchFamily="2" charset="77"/>
              </a:defRPr>
            </a:lvl1pPr>
          </a:lstStyle>
          <a:p>
            <a:r>
              <a:rPr lang="en-US" dirty="0"/>
              <a:t>Click to edit Agenda slide</a:t>
            </a:r>
          </a:p>
        </p:txBody>
      </p:sp>
      <p:sp>
        <p:nvSpPr>
          <p:cNvPr id="53"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7" name="Rectangle 6">
            <a:extLst>
              <a:ext uri="{FF2B5EF4-FFF2-40B4-BE49-F238E27FC236}">
                <a16:creationId xmlns:a16="http://schemas.microsoft.com/office/drawing/2014/main" id="{3CFB5C07-A8B6-B242-88A1-3CA555C2EA2C}"/>
              </a:ext>
            </a:extLst>
          </p:cNvPr>
          <p:cNvSpPr/>
          <p:nvPr userDrawn="1"/>
        </p:nvSpPr>
        <p:spPr>
          <a:xfrm>
            <a:off x="6910832" y="0"/>
            <a:ext cx="4571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14">
            <a:extLst>
              <a:ext uri="{FF2B5EF4-FFF2-40B4-BE49-F238E27FC236}">
                <a16:creationId xmlns:a16="http://schemas.microsoft.com/office/drawing/2014/main" id="{717003C0-9D7D-A44B-9525-C12DD23B5CD8}"/>
              </a:ext>
            </a:extLst>
          </p:cNvPr>
          <p:cNvSpPr>
            <a:spLocks noGrp="1"/>
          </p:cNvSpPr>
          <p:nvPr>
            <p:ph type="body" sz="quarter" idx="37" hasCustomPrompt="1"/>
          </p:nvPr>
        </p:nvSpPr>
        <p:spPr>
          <a:xfrm>
            <a:off x="2266543" y="1658645"/>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1</a:t>
            </a:r>
          </a:p>
        </p:txBody>
      </p:sp>
      <p:sp>
        <p:nvSpPr>
          <p:cNvPr id="25" name="Text Placeholder 3">
            <a:extLst>
              <a:ext uri="{FF2B5EF4-FFF2-40B4-BE49-F238E27FC236}">
                <a16:creationId xmlns:a16="http://schemas.microsoft.com/office/drawing/2014/main" id="{BAFFF22B-0BD1-FA40-A485-F4A3D60B25A5}"/>
              </a:ext>
            </a:extLst>
          </p:cNvPr>
          <p:cNvSpPr>
            <a:spLocks noGrp="1"/>
          </p:cNvSpPr>
          <p:nvPr>
            <p:ph type="body" sz="quarter" idx="46" hasCustomPrompt="1"/>
          </p:nvPr>
        </p:nvSpPr>
        <p:spPr>
          <a:xfrm>
            <a:off x="2270984" y="2222877"/>
            <a:ext cx="4247519" cy="350755"/>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lvl1pPr>
          </a:lstStyle>
          <a:p>
            <a:pPr lvl="0"/>
            <a:r>
              <a:rPr lang="en-US" dirty="0"/>
              <a:t>Additional copy if needed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p:txBody>
      </p:sp>
      <p:sp>
        <p:nvSpPr>
          <p:cNvPr id="11" name="Oval 10">
            <a:extLst>
              <a:ext uri="{FF2B5EF4-FFF2-40B4-BE49-F238E27FC236}">
                <a16:creationId xmlns:a16="http://schemas.microsoft.com/office/drawing/2014/main" id="{D7EBEB16-C18F-DA48-BA34-D03C38136E39}"/>
              </a:ext>
            </a:extLst>
          </p:cNvPr>
          <p:cNvSpPr/>
          <p:nvPr userDrawn="1"/>
        </p:nvSpPr>
        <p:spPr>
          <a:xfrm>
            <a:off x="6595364" y="1767753"/>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14">
            <a:extLst>
              <a:ext uri="{FF2B5EF4-FFF2-40B4-BE49-F238E27FC236}">
                <a16:creationId xmlns:a16="http://schemas.microsoft.com/office/drawing/2014/main" id="{0BD51C68-E411-0245-865D-860BF6DD6526}"/>
              </a:ext>
            </a:extLst>
          </p:cNvPr>
          <p:cNvSpPr>
            <a:spLocks noGrp="1"/>
          </p:cNvSpPr>
          <p:nvPr>
            <p:ph type="body" sz="quarter" idx="51" hasCustomPrompt="1"/>
          </p:nvPr>
        </p:nvSpPr>
        <p:spPr>
          <a:xfrm>
            <a:off x="2266543" y="2695968"/>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2</a:t>
            </a:r>
          </a:p>
        </p:txBody>
      </p:sp>
      <p:sp>
        <p:nvSpPr>
          <p:cNvPr id="39" name="Text Placeholder 3">
            <a:extLst>
              <a:ext uri="{FF2B5EF4-FFF2-40B4-BE49-F238E27FC236}">
                <a16:creationId xmlns:a16="http://schemas.microsoft.com/office/drawing/2014/main" id="{00CE5835-D23D-4F44-A2BA-D8A99F54FA21}"/>
              </a:ext>
            </a:extLst>
          </p:cNvPr>
          <p:cNvSpPr>
            <a:spLocks noGrp="1"/>
          </p:cNvSpPr>
          <p:nvPr>
            <p:ph type="body" sz="quarter" idx="52" hasCustomPrompt="1"/>
          </p:nvPr>
        </p:nvSpPr>
        <p:spPr>
          <a:xfrm>
            <a:off x="2270984" y="3260200"/>
            <a:ext cx="4247519" cy="350755"/>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lvl1pPr>
          </a:lstStyle>
          <a:p>
            <a:pPr lvl="0"/>
            <a:r>
              <a:rPr lang="en-US" dirty="0"/>
              <a:t>Additional copy if needed</a:t>
            </a:r>
          </a:p>
        </p:txBody>
      </p:sp>
      <p:sp>
        <p:nvSpPr>
          <p:cNvPr id="40" name="Oval 39">
            <a:extLst>
              <a:ext uri="{FF2B5EF4-FFF2-40B4-BE49-F238E27FC236}">
                <a16:creationId xmlns:a16="http://schemas.microsoft.com/office/drawing/2014/main" id="{0A45C505-1A5A-A045-8CA0-2777EC99A9EB}"/>
              </a:ext>
            </a:extLst>
          </p:cNvPr>
          <p:cNvSpPr/>
          <p:nvPr userDrawn="1"/>
        </p:nvSpPr>
        <p:spPr>
          <a:xfrm>
            <a:off x="6595364" y="2805076"/>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05DC7C6-A461-7746-99F6-978717E7C7F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08FA89B-FBE0-1B47-81A1-8511BAC25436}"/>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3">
            <a:extLst>
              <a:ext uri="{FF2B5EF4-FFF2-40B4-BE49-F238E27FC236}">
                <a16:creationId xmlns:a16="http://schemas.microsoft.com/office/drawing/2014/main" id="{063C663E-328B-7D4C-BCE1-3ABC10088A30}"/>
              </a:ext>
            </a:extLst>
          </p:cNvPr>
          <p:cNvSpPr>
            <a:spLocks noGrp="1"/>
          </p:cNvSpPr>
          <p:nvPr>
            <p:ph type="body" sz="quarter" idx="47" hasCustomPrompt="1"/>
          </p:nvPr>
        </p:nvSpPr>
        <p:spPr>
          <a:xfrm>
            <a:off x="6641189" y="1897821"/>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01</a:t>
            </a:r>
          </a:p>
        </p:txBody>
      </p:sp>
      <p:sp>
        <p:nvSpPr>
          <p:cNvPr id="35" name="Text Placeholder 3">
            <a:extLst>
              <a:ext uri="{FF2B5EF4-FFF2-40B4-BE49-F238E27FC236}">
                <a16:creationId xmlns:a16="http://schemas.microsoft.com/office/drawing/2014/main" id="{327186FE-EA50-374D-87FB-239C939DD1B7}"/>
              </a:ext>
            </a:extLst>
          </p:cNvPr>
          <p:cNvSpPr>
            <a:spLocks noGrp="1"/>
          </p:cNvSpPr>
          <p:nvPr>
            <p:ph type="body" sz="quarter" idx="57" hasCustomPrompt="1"/>
          </p:nvPr>
        </p:nvSpPr>
        <p:spPr>
          <a:xfrm>
            <a:off x="6641189" y="2957994"/>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02</a:t>
            </a:r>
          </a:p>
        </p:txBody>
      </p:sp>
      <p:sp>
        <p:nvSpPr>
          <p:cNvPr id="51" name="Slide Number Placeholder 6">
            <a:extLst>
              <a:ext uri="{FF2B5EF4-FFF2-40B4-BE49-F238E27FC236}">
                <a16:creationId xmlns:a16="http://schemas.microsoft.com/office/drawing/2014/main" id="{E68911A7-4B95-C842-893F-650F0E3578CF}"/>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pic>
        <p:nvPicPr>
          <p:cNvPr id="54" name="Picture 53" descr="A black sign with white text&#10;&#10;Description automatically generated">
            <a:extLst>
              <a:ext uri="{FF2B5EF4-FFF2-40B4-BE49-F238E27FC236}">
                <a16:creationId xmlns:a16="http://schemas.microsoft.com/office/drawing/2014/main" id="{6333A16E-2FEB-444D-80C3-AEB5896C7FD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92847" y="6111799"/>
            <a:ext cx="859403" cy="590403"/>
          </a:xfrm>
          <a:prstGeom prst="rect">
            <a:avLst/>
          </a:prstGeom>
        </p:spPr>
      </p:pic>
      <p:sp>
        <p:nvSpPr>
          <p:cNvPr id="55" name="TextBox 54">
            <a:extLst>
              <a:ext uri="{FF2B5EF4-FFF2-40B4-BE49-F238E27FC236}">
                <a16:creationId xmlns:a16="http://schemas.microsoft.com/office/drawing/2014/main" id="{E40594DF-BC9F-F54B-A9D3-37663CD9936C}"/>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Tree>
    <p:extLst>
      <p:ext uri="{BB962C8B-B14F-4D97-AF65-F5344CB8AC3E}">
        <p14:creationId xmlns:p14="http://schemas.microsoft.com/office/powerpoint/2010/main" val="359724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_1">
    <p:bg>
      <p:bgPr>
        <a:solidFill>
          <a:schemeClr val="accent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3"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Rectangle 1"/>
          <p:cNvSpPr/>
          <p:nvPr userDrawn="1"/>
        </p:nvSpPr>
        <p:spPr>
          <a:xfrm>
            <a:off x="282101" y="0"/>
            <a:ext cx="66634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itle Placeholder 1">
            <a:extLst>
              <a:ext uri="{FF2B5EF4-FFF2-40B4-BE49-F238E27FC236}">
                <a16:creationId xmlns:a16="http://schemas.microsoft.com/office/drawing/2014/main" id="{6F2868B1-4218-D044-840E-A9221A4C38B6}"/>
              </a:ext>
            </a:extLst>
          </p:cNvPr>
          <p:cNvSpPr>
            <a:spLocks noGrp="1"/>
          </p:cNvSpPr>
          <p:nvPr>
            <p:ph type="title" hasCustomPrompt="1"/>
          </p:nvPr>
        </p:nvSpPr>
        <p:spPr>
          <a:xfrm>
            <a:off x="713052" y="549928"/>
            <a:ext cx="6059604" cy="576072"/>
          </a:xfrm>
          <a:prstGeom prst="rect">
            <a:avLst/>
          </a:prstGeom>
        </p:spPr>
        <p:txBody>
          <a:bodyPr vert="horz" lIns="91440" tIns="45720" rIns="91440" bIns="45720" rtlCol="0" anchor="ctr">
            <a:noAutofit/>
          </a:bodyPr>
          <a:lstStyle>
            <a:lvl1pPr algn="l">
              <a:defRPr b="0" i="0">
                <a:latin typeface="Titillium" pitchFamily="2" charset="77"/>
              </a:defRPr>
            </a:lvl1pPr>
          </a:lstStyle>
          <a:p>
            <a:r>
              <a:rPr lang="en-US" dirty="0"/>
              <a:t>Click to edit Agenda slide</a:t>
            </a:r>
          </a:p>
        </p:txBody>
      </p:sp>
      <p:sp>
        <p:nvSpPr>
          <p:cNvPr id="53"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7" name="Rectangle 6">
            <a:extLst>
              <a:ext uri="{FF2B5EF4-FFF2-40B4-BE49-F238E27FC236}">
                <a16:creationId xmlns:a16="http://schemas.microsoft.com/office/drawing/2014/main" id="{3CFB5C07-A8B6-B242-88A1-3CA555C2EA2C}"/>
              </a:ext>
            </a:extLst>
          </p:cNvPr>
          <p:cNvSpPr/>
          <p:nvPr userDrawn="1"/>
        </p:nvSpPr>
        <p:spPr>
          <a:xfrm>
            <a:off x="6910832" y="0"/>
            <a:ext cx="4571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14">
            <a:extLst>
              <a:ext uri="{FF2B5EF4-FFF2-40B4-BE49-F238E27FC236}">
                <a16:creationId xmlns:a16="http://schemas.microsoft.com/office/drawing/2014/main" id="{717003C0-9D7D-A44B-9525-C12DD23B5CD8}"/>
              </a:ext>
            </a:extLst>
          </p:cNvPr>
          <p:cNvSpPr>
            <a:spLocks noGrp="1"/>
          </p:cNvSpPr>
          <p:nvPr>
            <p:ph type="body" sz="quarter" idx="37" hasCustomPrompt="1"/>
          </p:nvPr>
        </p:nvSpPr>
        <p:spPr>
          <a:xfrm>
            <a:off x="2266543" y="1658645"/>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1</a:t>
            </a:r>
          </a:p>
        </p:txBody>
      </p:sp>
      <p:sp>
        <p:nvSpPr>
          <p:cNvPr id="25" name="Text Placeholder 3">
            <a:extLst>
              <a:ext uri="{FF2B5EF4-FFF2-40B4-BE49-F238E27FC236}">
                <a16:creationId xmlns:a16="http://schemas.microsoft.com/office/drawing/2014/main" id="{BAFFF22B-0BD1-FA40-A485-F4A3D60B25A5}"/>
              </a:ext>
            </a:extLst>
          </p:cNvPr>
          <p:cNvSpPr>
            <a:spLocks noGrp="1"/>
          </p:cNvSpPr>
          <p:nvPr>
            <p:ph type="body" sz="quarter" idx="46" hasCustomPrompt="1"/>
          </p:nvPr>
        </p:nvSpPr>
        <p:spPr>
          <a:xfrm>
            <a:off x="2270984" y="2222877"/>
            <a:ext cx="4247519" cy="350755"/>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lvl1pPr>
          </a:lstStyle>
          <a:p>
            <a:pPr lvl="0"/>
            <a:r>
              <a:rPr lang="en-US" dirty="0"/>
              <a:t>Additional copy if needed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p:txBody>
      </p:sp>
      <p:sp>
        <p:nvSpPr>
          <p:cNvPr id="11" name="Oval 10">
            <a:extLst>
              <a:ext uri="{FF2B5EF4-FFF2-40B4-BE49-F238E27FC236}">
                <a16:creationId xmlns:a16="http://schemas.microsoft.com/office/drawing/2014/main" id="{D7EBEB16-C18F-DA48-BA34-D03C38136E39}"/>
              </a:ext>
            </a:extLst>
          </p:cNvPr>
          <p:cNvSpPr/>
          <p:nvPr userDrawn="1"/>
        </p:nvSpPr>
        <p:spPr>
          <a:xfrm>
            <a:off x="6595364" y="1767753"/>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05DC7C6-A461-7746-99F6-978717E7C7F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08FA89B-FBE0-1B47-81A1-8511BAC25436}"/>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3">
            <a:extLst>
              <a:ext uri="{FF2B5EF4-FFF2-40B4-BE49-F238E27FC236}">
                <a16:creationId xmlns:a16="http://schemas.microsoft.com/office/drawing/2014/main" id="{063C663E-328B-7D4C-BCE1-3ABC10088A30}"/>
              </a:ext>
            </a:extLst>
          </p:cNvPr>
          <p:cNvSpPr>
            <a:spLocks noGrp="1"/>
          </p:cNvSpPr>
          <p:nvPr>
            <p:ph type="body" sz="quarter" idx="47" hasCustomPrompt="1"/>
          </p:nvPr>
        </p:nvSpPr>
        <p:spPr>
          <a:xfrm>
            <a:off x="6641189" y="1897821"/>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01</a:t>
            </a:r>
          </a:p>
        </p:txBody>
      </p:sp>
      <p:sp>
        <p:nvSpPr>
          <p:cNvPr id="51" name="Slide Number Placeholder 6">
            <a:extLst>
              <a:ext uri="{FF2B5EF4-FFF2-40B4-BE49-F238E27FC236}">
                <a16:creationId xmlns:a16="http://schemas.microsoft.com/office/drawing/2014/main" id="{E68911A7-4B95-C842-893F-650F0E3578CF}"/>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pic>
        <p:nvPicPr>
          <p:cNvPr id="54" name="Picture 53" descr="A black sign with white text&#10;&#10;Description automatically generated">
            <a:extLst>
              <a:ext uri="{FF2B5EF4-FFF2-40B4-BE49-F238E27FC236}">
                <a16:creationId xmlns:a16="http://schemas.microsoft.com/office/drawing/2014/main" id="{6333A16E-2FEB-444D-80C3-AEB5896C7FD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92847" y="6111799"/>
            <a:ext cx="859403" cy="590403"/>
          </a:xfrm>
          <a:prstGeom prst="rect">
            <a:avLst/>
          </a:prstGeom>
        </p:spPr>
      </p:pic>
      <p:sp>
        <p:nvSpPr>
          <p:cNvPr id="55" name="TextBox 54">
            <a:extLst>
              <a:ext uri="{FF2B5EF4-FFF2-40B4-BE49-F238E27FC236}">
                <a16:creationId xmlns:a16="http://schemas.microsoft.com/office/drawing/2014/main" id="{E40594DF-BC9F-F54B-A9D3-37663CD9936C}"/>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Tree>
    <p:extLst>
      <p:ext uri="{BB962C8B-B14F-4D97-AF65-F5344CB8AC3E}">
        <p14:creationId xmlns:p14="http://schemas.microsoft.com/office/powerpoint/2010/main" val="2110551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Image Agend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07733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7"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4" name="Rectangle 23">
            <a:extLst>
              <a:ext uri="{FF2B5EF4-FFF2-40B4-BE49-F238E27FC236}">
                <a16:creationId xmlns:a16="http://schemas.microsoft.com/office/drawing/2014/main" id="{6CBBAC50-7A17-8044-8291-1B9889C80AAD}"/>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F452DC7-5DC8-2F4B-96C9-3B547ED334E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2">
            <a:extLst>
              <a:ext uri="{FF2B5EF4-FFF2-40B4-BE49-F238E27FC236}">
                <a16:creationId xmlns:a16="http://schemas.microsoft.com/office/drawing/2014/main" id="{80AE58E5-3790-4C49-AE9F-BDAA19F77750}"/>
              </a:ext>
            </a:extLst>
          </p:cNvPr>
          <p:cNvSpPr>
            <a:spLocks noGrp="1"/>
          </p:cNvSpPr>
          <p:nvPr>
            <p:ph type="pic" sz="quarter" idx="13"/>
          </p:nvPr>
        </p:nvSpPr>
        <p:spPr>
          <a:xfrm>
            <a:off x="6166332" y="1901952"/>
            <a:ext cx="2662151" cy="1812261"/>
          </a:xfrm>
          <a:prstGeom prst="parallelogram">
            <a:avLst/>
          </a:prstGeom>
          <a:effectLst>
            <a:outerShdw blurRad="50800" dist="38100" dir="2700000" algn="tl" rotWithShape="0">
              <a:prstClr val="black">
                <a:alpha val="40000"/>
              </a:prstClr>
            </a:outerShdw>
          </a:effectLst>
        </p:spPr>
        <p:txBody>
          <a:bodyPr/>
          <a:lstStyle>
            <a:lvl1pPr>
              <a:lnSpc>
                <a:spcPct val="100000"/>
              </a:lnSpc>
              <a:defRPr sz="2000"/>
            </a:lvl1pPr>
          </a:lstStyle>
          <a:p>
            <a:r>
              <a:rPr lang="en-US" dirty="0"/>
              <a:t>Click icon to add picture</a:t>
            </a:r>
          </a:p>
        </p:txBody>
      </p:sp>
      <p:sp>
        <p:nvSpPr>
          <p:cNvPr id="27" name="Picture Placeholder 2">
            <a:extLst>
              <a:ext uri="{FF2B5EF4-FFF2-40B4-BE49-F238E27FC236}">
                <a16:creationId xmlns:a16="http://schemas.microsoft.com/office/drawing/2014/main" id="{E4909624-9AC3-5C40-BB2E-1EA549CF7260}"/>
              </a:ext>
            </a:extLst>
          </p:cNvPr>
          <p:cNvSpPr>
            <a:spLocks noGrp="1"/>
          </p:cNvSpPr>
          <p:nvPr>
            <p:ph type="pic" sz="quarter" idx="14"/>
          </p:nvPr>
        </p:nvSpPr>
        <p:spPr>
          <a:xfrm>
            <a:off x="8900077" y="1901952"/>
            <a:ext cx="2662151" cy="1812261"/>
          </a:xfrm>
          <a:prstGeom prst="parallelogram">
            <a:avLst/>
          </a:prstGeom>
          <a:effectLst>
            <a:outerShdw blurRad="50800" dist="38100" dir="2700000" algn="tl" rotWithShape="0">
              <a:prstClr val="black">
                <a:alpha val="40000"/>
              </a:prstClr>
            </a:outerShdw>
          </a:effectLst>
        </p:spPr>
        <p:txBody>
          <a:bodyPr/>
          <a:lstStyle>
            <a:lvl1pPr>
              <a:lnSpc>
                <a:spcPct val="100000"/>
              </a:lnSpc>
              <a:defRPr sz="2000"/>
            </a:lvl1pPr>
          </a:lstStyle>
          <a:p>
            <a:r>
              <a:rPr lang="en-US" dirty="0"/>
              <a:t>Click icon to add picture</a:t>
            </a:r>
          </a:p>
        </p:txBody>
      </p:sp>
      <p:sp>
        <p:nvSpPr>
          <p:cNvPr id="40" name="Picture Placeholder 2">
            <a:extLst>
              <a:ext uri="{FF2B5EF4-FFF2-40B4-BE49-F238E27FC236}">
                <a16:creationId xmlns:a16="http://schemas.microsoft.com/office/drawing/2014/main" id="{D374FE38-4F06-4845-A7D0-597E8A845167}"/>
              </a:ext>
            </a:extLst>
          </p:cNvPr>
          <p:cNvSpPr>
            <a:spLocks noGrp="1"/>
          </p:cNvSpPr>
          <p:nvPr>
            <p:ph type="pic" sz="quarter" idx="15"/>
          </p:nvPr>
        </p:nvSpPr>
        <p:spPr>
          <a:xfrm>
            <a:off x="3428197" y="1901952"/>
            <a:ext cx="2662151" cy="1812261"/>
          </a:xfrm>
          <a:prstGeom prst="parallelogram">
            <a:avLst/>
          </a:prstGeom>
          <a:effectLst>
            <a:outerShdw blurRad="50800" dist="38100" dir="2700000" algn="tl" rotWithShape="0">
              <a:prstClr val="black">
                <a:alpha val="40000"/>
              </a:prstClr>
            </a:outerShdw>
          </a:effectLst>
        </p:spPr>
        <p:txBody>
          <a:bodyPr/>
          <a:lstStyle>
            <a:lvl1pPr>
              <a:lnSpc>
                <a:spcPct val="100000"/>
              </a:lnSpc>
              <a:defRPr sz="2000" baseline="0"/>
            </a:lvl1pPr>
          </a:lstStyle>
          <a:p>
            <a:r>
              <a:rPr lang="en-US" dirty="0"/>
              <a:t>Click icon to add picture</a:t>
            </a:r>
          </a:p>
        </p:txBody>
      </p:sp>
      <p:sp>
        <p:nvSpPr>
          <p:cNvPr id="41" name="Picture Placeholder 2">
            <a:extLst>
              <a:ext uri="{FF2B5EF4-FFF2-40B4-BE49-F238E27FC236}">
                <a16:creationId xmlns:a16="http://schemas.microsoft.com/office/drawing/2014/main" id="{4BCE609F-1AD4-2941-B749-4C35E058E901}"/>
              </a:ext>
            </a:extLst>
          </p:cNvPr>
          <p:cNvSpPr>
            <a:spLocks noGrp="1"/>
          </p:cNvSpPr>
          <p:nvPr>
            <p:ph type="pic" sz="quarter" idx="16"/>
          </p:nvPr>
        </p:nvSpPr>
        <p:spPr>
          <a:xfrm>
            <a:off x="690799" y="1901952"/>
            <a:ext cx="2662151" cy="1812261"/>
          </a:xfrm>
          <a:prstGeom prst="parallelogram">
            <a:avLst/>
          </a:prstGeom>
          <a:effectLst>
            <a:outerShdw blurRad="50800" dist="38100" dir="2700000" algn="tl" rotWithShape="0">
              <a:prstClr val="black">
                <a:alpha val="40000"/>
              </a:prstClr>
            </a:outerShdw>
          </a:effectLst>
        </p:spPr>
        <p:txBody>
          <a:bodyPr/>
          <a:lstStyle>
            <a:lvl1pPr>
              <a:lnSpc>
                <a:spcPct val="100000"/>
              </a:lnSpc>
              <a:defRPr sz="2000"/>
            </a:lvl1pPr>
          </a:lstStyle>
          <a:p>
            <a:r>
              <a:rPr lang="en-US" dirty="0"/>
              <a:t>Click icon to add picture</a:t>
            </a:r>
          </a:p>
        </p:txBody>
      </p:sp>
      <p:sp>
        <p:nvSpPr>
          <p:cNvPr id="42" name="Text Placeholder 45">
            <a:extLst>
              <a:ext uri="{FF2B5EF4-FFF2-40B4-BE49-F238E27FC236}">
                <a16:creationId xmlns:a16="http://schemas.microsoft.com/office/drawing/2014/main" id="{104BED92-3C29-324A-A33C-DB7AA5FED320}"/>
              </a:ext>
            </a:extLst>
          </p:cNvPr>
          <p:cNvSpPr>
            <a:spLocks noGrp="1"/>
          </p:cNvSpPr>
          <p:nvPr>
            <p:ph type="body" sz="quarter" idx="24" hasCustomPrompt="1"/>
          </p:nvPr>
        </p:nvSpPr>
        <p:spPr>
          <a:xfrm>
            <a:off x="686562" y="4480560"/>
            <a:ext cx="2350659" cy="490855"/>
          </a:xfrm>
          <a:prstGeom prst="rect">
            <a:avLst/>
          </a:prstGeom>
        </p:spPr>
        <p:txBody>
          <a:bodyPr>
            <a:normAutofit/>
          </a:bodyPr>
          <a:lstStyle>
            <a:lvl1pPr marL="0" indent="0">
              <a:lnSpc>
                <a:spcPct val="100000"/>
              </a:lnSpc>
              <a:buFontTx/>
              <a:buNone/>
              <a:defRPr sz="1400">
                <a:solidFill>
                  <a:schemeClr val="accent4">
                    <a:lumMod val="10000"/>
                  </a:schemeClr>
                </a:solidFill>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a:t>
            </a:r>
          </a:p>
        </p:txBody>
      </p:sp>
      <p:sp>
        <p:nvSpPr>
          <p:cNvPr id="45" name="Text Placeholder 45">
            <a:extLst>
              <a:ext uri="{FF2B5EF4-FFF2-40B4-BE49-F238E27FC236}">
                <a16:creationId xmlns:a16="http://schemas.microsoft.com/office/drawing/2014/main" id="{D3891A97-1332-B24B-96FA-AADE82730110}"/>
              </a:ext>
            </a:extLst>
          </p:cNvPr>
          <p:cNvSpPr>
            <a:spLocks noGrp="1"/>
          </p:cNvSpPr>
          <p:nvPr>
            <p:ph type="body" sz="quarter" idx="28" hasCustomPrompt="1"/>
          </p:nvPr>
        </p:nvSpPr>
        <p:spPr>
          <a:xfrm>
            <a:off x="3394844" y="4480560"/>
            <a:ext cx="2350659" cy="490855"/>
          </a:xfrm>
          <a:prstGeom prst="rect">
            <a:avLst/>
          </a:prstGeom>
        </p:spPr>
        <p:txBody>
          <a:bodyPr>
            <a:normAutofit/>
          </a:bodyPr>
          <a:lstStyle>
            <a:lvl1pPr marL="0" indent="0">
              <a:lnSpc>
                <a:spcPct val="100000"/>
              </a:lnSpc>
              <a:buFontTx/>
              <a:buNone/>
              <a:defRPr sz="1400">
                <a:solidFill>
                  <a:schemeClr val="accent4">
                    <a:lumMod val="10000"/>
                  </a:schemeClr>
                </a:solidFill>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a:t>
            </a:r>
          </a:p>
        </p:txBody>
      </p:sp>
      <p:sp>
        <p:nvSpPr>
          <p:cNvPr id="47" name="Text Placeholder 45">
            <a:extLst>
              <a:ext uri="{FF2B5EF4-FFF2-40B4-BE49-F238E27FC236}">
                <a16:creationId xmlns:a16="http://schemas.microsoft.com/office/drawing/2014/main" id="{BC041B28-8559-064C-9EF6-9F86B45689FF}"/>
              </a:ext>
            </a:extLst>
          </p:cNvPr>
          <p:cNvSpPr>
            <a:spLocks noGrp="1"/>
          </p:cNvSpPr>
          <p:nvPr>
            <p:ph type="body" sz="quarter" idx="32" hasCustomPrompt="1"/>
          </p:nvPr>
        </p:nvSpPr>
        <p:spPr>
          <a:xfrm>
            <a:off x="6105541" y="4480560"/>
            <a:ext cx="2350659" cy="490855"/>
          </a:xfrm>
          <a:prstGeom prst="rect">
            <a:avLst/>
          </a:prstGeom>
        </p:spPr>
        <p:txBody>
          <a:bodyPr>
            <a:normAutofit/>
          </a:bodyPr>
          <a:lstStyle>
            <a:lvl1pPr marL="0" indent="0">
              <a:lnSpc>
                <a:spcPct val="100000"/>
              </a:lnSpc>
              <a:buFontTx/>
              <a:buNone/>
              <a:defRPr sz="1400">
                <a:solidFill>
                  <a:schemeClr val="accent4">
                    <a:lumMod val="10000"/>
                  </a:schemeClr>
                </a:solidFill>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a:t>
            </a:r>
          </a:p>
        </p:txBody>
      </p:sp>
      <p:sp>
        <p:nvSpPr>
          <p:cNvPr id="49" name="Text Placeholder 45">
            <a:extLst>
              <a:ext uri="{FF2B5EF4-FFF2-40B4-BE49-F238E27FC236}">
                <a16:creationId xmlns:a16="http://schemas.microsoft.com/office/drawing/2014/main" id="{97B57322-5D1B-514E-9C66-CC45AF5DAE9B}"/>
              </a:ext>
            </a:extLst>
          </p:cNvPr>
          <p:cNvSpPr>
            <a:spLocks noGrp="1"/>
          </p:cNvSpPr>
          <p:nvPr>
            <p:ph type="body" sz="quarter" idx="36" hasCustomPrompt="1"/>
          </p:nvPr>
        </p:nvSpPr>
        <p:spPr>
          <a:xfrm>
            <a:off x="8879768" y="4480560"/>
            <a:ext cx="2350659" cy="490855"/>
          </a:xfrm>
          <a:prstGeom prst="rect">
            <a:avLst/>
          </a:prstGeom>
        </p:spPr>
        <p:txBody>
          <a:bodyPr>
            <a:normAutofit/>
          </a:bodyPr>
          <a:lstStyle>
            <a:lvl1pPr marL="0" indent="0">
              <a:lnSpc>
                <a:spcPct val="100000"/>
              </a:lnSpc>
              <a:buFontTx/>
              <a:buNone/>
              <a:defRPr sz="1400">
                <a:solidFill>
                  <a:schemeClr val="accent4">
                    <a:lumMod val="10000"/>
                  </a:schemeClr>
                </a:solidFill>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a:t>
            </a:r>
          </a:p>
        </p:txBody>
      </p:sp>
      <p:sp>
        <p:nvSpPr>
          <p:cNvPr id="54" name="Text Placeholder 9">
            <a:extLst>
              <a:ext uri="{FF2B5EF4-FFF2-40B4-BE49-F238E27FC236}">
                <a16:creationId xmlns:a16="http://schemas.microsoft.com/office/drawing/2014/main" id="{584400F5-4A35-9249-ADF1-DEA9BCDA69BB}"/>
              </a:ext>
            </a:extLst>
          </p:cNvPr>
          <p:cNvSpPr>
            <a:spLocks noGrp="1"/>
          </p:cNvSpPr>
          <p:nvPr>
            <p:ph type="body" sz="quarter" idx="25"/>
          </p:nvPr>
        </p:nvSpPr>
        <p:spPr>
          <a:xfrm>
            <a:off x="686562" y="3840480"/>
            <a:ext cx="2350659" cy="548640"/>
          </a:xfrm>
          <a:prstGeom prst="rect">
            <a:avLst/>
          </a:prstGeom>
        </p:spPr>
        <p:txBody>
          <a:bodyPr anchor="ctr">
            <a:normAutofit/>
          </a:bodyPr>
          <a:lstStyle>
            <a:lvl1pPr marL="0" indent="0">
              <a:lnSpc>
                <a:spcPct val="100000"/>
              </a:lnSpc>
              <a:buNone/>
              <a:defRPr sz="1800" b="1">
                <a:solidFill>
                  <a:srgbClr val="1B365D"/>
                </a:solidFill>
                <a:latin typeface="Titillium Bd" panose="00000800000000000000" pitchFamily="50" charset="0"/>
                <a:sym typeface="Titillium Bd" panose="00000800000000000000" pitchFamily="50" charset="0"/>
              </a:defRPr>
            </a:lvl1pPr>
          </a:lstStyle>
          <a:p>
            <a:pPr lvl="0"/>
            <a:r>
              <a:rPr lang="en-US" dirty="0"/>
              <a:t>Click to edit Master text styles</a:t>
            </a:r>
          </a:p>
        </p:txBody>
      </p:sp>
      <p:sp>
        <p:nvSpPr>
          <p:cNvPr id="56" name="Text Placeholder 9">
            <a:extLst>
              <a:ext uri="{FF2B5EF4-FFF2-40B4-BE49-F238E27FC236}">
                <a16:creationId xmlns:a16="http://schemas.microsoft.com/office/drawing/2014/main" id="{80E2C7AE-AB52-E44E-94BA-0CDBBF0465F4}"/>
              </a:ext>
            </a:extLst>
          </p:cNvPr>
          <p:cNvSpPr>
            <a:spLocks noGrp="1"/>
          </p:cNvSpPr>
          <p:nvPr>
            <p:ph type="body" sz="quarter" idx="29"/>
          </p:nvPr>
        </p:nvSpPr>
        <p:spPr>
          <a:xfrm>
            <a:off x="3394844" y="3840480"/>
            <a:ext cx="2350659" cy="548640"/>
          </a:xfrm>
          <a:prstGeom prst="rect">
            <a:avLst/>
          </a:prstGeom>
        </p:spPr>
        <p:txBody>
          <a:bodyPr anchor="ctr">
            <a:normAutofit/>
          </a:bodyPr>
          <a:lstStyle>
            <a:lvl1pPr>
              <a:defRPr lang="en-US" sz="1800" b="1" dirty="0">
                <a:solidFill>
                  <a:srgbClr val="1B365D"/>
                </a:solidFill>
                <a:latin typeface="Titillium Bd" panose="00000800000000000000" pitchFamily="50" charset="0"/>
              </a:defRPr>
            </a:lvl1pPr>
          </a:lstStyle>
          <a:p>
            <a:pPr marL="0" lvl="0" indent="0">
              <a:lnSpc>
                <a:spcPct val="100000"/>
              </a:lnSpc>
              <a:buNone/>
            </a:pPr>
            <a:r>
              <a:rPr lang="en-US" dirty="0"/>
              <a:t>Click to edit Master text styles</a:t>
            </a:r>
          </a:p>
        </p:txBody>
      </p:sp>
      <p:sp>
        <p:nvSpPr>
          <p:cNvPr id="58" name="Text Placeholder 9">
            <a:extLst>
              <a:ext uri="{FF2B5EF4-FFF2-40B4-BE49-F238E27FC236}">
                <a16:creationId xmlns:a16="http://schemas.microsoft.com/office/drawing/2014/main" id="{A2FFFD41-EE4B-CC4E-9EC2-A7F646FD631F}"/>
              </a:ext>
            </a:extLst>
          </p:cNvPr>
          <p:cNvSpPr>
            <a:spLocks noGrp="1"/>
          </p:cNvSpPr>
          <p:nvPr>
            <p:ph type="body" sz="quarter" idx="33"/>
          </p:nvPr>
        </p:nvSpPr>
        <p:spPr>
          <a:xfrm>
            <a:off x="6105541" y="3840480"/>
            <a:ext cx="2350659" cy="548640"/>
          </a:xfrm>
          <a:prstGeom prst="rect">
            <a:avLst/>
          </a:prstGeom>
        </p:spPr>
        <p:txBody>
          <a:bodyPr anchor="ctr">
            <a:normAutofit/>
          </a:bodyPr>
          <a:lstStyle>
            <a:lvl1pPr>
              <a:defRPr lang="en-US" sz="1800" b="1" dirty="0">
                <a:solidFill>
                  <a:srgbClr val="1B365D"/>
                </a:solidFill>
                <a:latin typeface="Titillium Bd" panose="00000800000000000000" pitchFamily="50" charset="0"/>
              </a:defRPr>
            </a:lvl1pPr>
          </a:lstStyle>
          <a:p>
            <a:pPr marL="0" lvl="0" indent="0">
              <a:lnSpc>
                <a:spcPct val="100000"/>
              </a:lnSpc>
              <a:buNone/>
            </a:pPr>
            <a:r>
              <a:rPr lang="en-US" dirty="0"/>
              <a:t>Click to edit Master text styles</a:t>
            </a:r>
          </a:p>
        </p:txBody>
      </p:sp>
      <p:sp>
        <p:nvSpPr>
          <p:cNvPr id="60" name="Text Placeholder 9">
            <a:extLst>
              <a:ext uri="{FF2B5EF4-FFF2-40B4-BE49-F238E27FC236}">
                <a16:creationId xmlns:a16="http://schemas.microsoft.com/office/drawing/2014/main" id="{7406CC2E-A96E-394E-942D-5E927B7A87C0}"/>
              </a:ext>
            </a:extLst>
          </p:cNvPr>
          <p:cNvSpPr>
            <a:spLocks noGrp="1"/>
          </p:cNvSpPr>
          <p:nvPr>
            <p:ph type="body" sz="quarter" idx="37"/>
          </p:nvPr>
        </p:nvSpPr>
        <p:spPr>
          <a:xfrm>
            <a:off x="8879768" y="3840480"/>
            <a:ext cx="2350659" cy="548640"/>
          </a:xfrm>
          <a:prstGeom prst="rect">
            <a:avLst/>
          </a:prstGeom>
        </p:spPr>
        <p:txBody>
          <a:bodyPr anchor="ctr">
            <a:normAutofit/>
          </a:bodyPr>
          <a:lstStyle>
            <a:lvl1pPr>
              <a:defRPr lang="en-US" sz="1800" b="1" dirty="0">
                <a:solidFill>
                  <a:srgbClr val="1B365D"/>
                </a:solidFill>
                <a:latin typeface="Titillium Bd" panose="00000800000000000000" pitchFamily="50" charset="0"/>
              </a:defRPr>
            </a:lvl1pPr>
          </a:lstStyle>
          <a:p>
            <a:pPr marL="0" lvl="0" indent="0">
              <a:lnSpc>
                <a:spcPct val="100000"/>
              </a:lnSpc>
              <a:buNone/>
            </a:pPr>
            <a:r>
              <a:rPr lang="en-US" dirty="0"/>
              <a:t>Click to edit Master text styles</a:t>
            </a:r>
          </a:p>
        </p:txBody>
      </p:sp>
      <p:pic>
        <p:nvPicPr>
          <p:cNvPr id="33" name="Picture 32" descr="A black sign with white text&#10;&#10;Description automatically generated">
            <a:extLst>
              <a:ext uri="{FF2B5EF4-FFF2-40B4-BE49-F238E27FC236}">
                <a16:creationId xmlns:a16="http://schemas.microsoft.com/office/drawing/2014/main" id="{80B745E7-F03A-364A-A69B-F7637AF4C05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7" name="Slide Number Placeholder 6">
            <a:extLst>
              <a:ext uri="{FF2B5EF4-FFF2-40B4-BE49-F238E27FC236}">
                <a16:creationId xmlns:a16="http://schemas.microsoft.com/office/drawing/2014/main" id="{6ED3552E-ECB2-1241-A2FE-F599B0092262}"/>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29" name="TextBox 28">
            <a:extLst>
              <a:ext uri="{FF2B5EF4-FFF2-40B4-BE49-F238E27FC236}">
                <a16:creationId xmlns:a16="http://schemas.microsoft.com/office/drawing/2014/main" id="{E60A9B0F-577D-A046-9BC5-8A20FC61FA13}"/>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30" name="Text Placeholder 3">
            <a:extLst>
              <a:ext uri="{FF2B5EF4-FFF2-40B4-BE49-F238E27FC236}">
                <a16:creationId xmlns:a16="http://schemas.microsoft.com/office/drawing/2014/main" id="{BAFFF22B-0BD1-FA40-A485-F4A3D60B25A5}"/>
              </a:ext>
            </a:extLst>
          </p:cNvPr>
          <p:cNvSpPr>
            <a:spLocks noGrp="1"/>
          </p:cNvSpPr>
          <p:nvPr>
            <p:ph type="body" sz="quarter" idx="46" hasCustomPrompt="1"/>
          </p:nvPr>
        </p:nvSpPr>
        <p:spPr>
          <a:xfrm>
            <a:off x="686562" y="5029200"/>
            <a:ext cx="2350008" cy="1097280"/>
          </a:xfrm>
          <a:prstGeom prst="rect">
            <a:avLst/>
          </a:prstGeom>
        </p:spPr>
        <p:txBody>
          <a:bodyPr numCol="1">
            <a:noAutofit/>
          </a:bodyPr>
          <a:lstStyle>
            <a:lvl1pPr marL="171450" marR="0" indent="-17145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1200">
                <a:latin typeface="+mn-lt"/>
              </a:defRPr>
            </a:lvl1pPr>
          </a:lstStyle>
          <a:p>
            <a:pPr lvl="0"/>
            <a:r>
              <a:rPr lang="en-US" dirty="0"/>
              <a:t>Agenda item 1</a:t>
            </a:r>
          </a:p>
          <a:p>
            <a:pPr lvl="0"/>
            <a:r>
              <a:rPr lang="en-US" dirty="0"/>
              <a:t>Agenda item 2</a:t>
            </a:r>
          </a:p>
          <a:p>
            <a:pPr lvl="0"/>
            <a:r>
              <a:rPr lang="en-US" dirty="0"/>
              <a:t>Agenda item 3</a:t>
            </a:r>
          </a:p>
        </p:txBody>
      </p:sp>
      <p:sp>
        <p:nvSpPr>
          <p:cNvPr id="31" name="Text Placeholder 3">
            <a:extLst>
              <a:ext uri="{FF2B5EF4-FFF2-40B4-BE49-F238E27FC236}">
                <a16:creationId xmlns:a16="http://schemas.microsoft.com/office/drawing/2014/main" id="{BAFFF22B-0BD1-FA40-A485-F4A3D60B25A5}"/>
              </a:ext>
            </a:extLst>
          </p:cNvPr>
          <p:cNvSpPr>
            <a:spLocks noGrp="1"/>
          </p:cNvSpPr>
          <p:nvPr>
            <p:ph type="body" sz="quarter" idx="47" hasCustomPrompt="1"/>
          </p:nvPr>
        </p:nvSpPr>
        <p:spPr>
          <a:xfrm>
            <a:off x="3410712" y="5029200"/>
            <a:ext cx="2350008" cy="1097280"/>
          </a:xfrm>
          <a:prstGeom prst="rect">
            <a:avLst/>
          </a:prstGeom>
        </p:spPr>
        <p:txBody>
          <a:bodyPr numCol="1">
            <a:noAutofit/>
          </a:bodyPr>
          <a:lstStyle>
            <a:lvl1pPr marL="171450" marR="0" indent="-17145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1200">
                <a:latin typeface="+mn-lt"/>
              </a:defRPr>
            </a:lvl1pPr>
          </a:lstStyle>
          <a:p>
            <a:pPr lvl="0"/>
            <a:r>
              <a:rPr lang="en-US" dirty="0"/>
              <a:t>Agenda item 1</a:t>
            </a:r>
          </a:p>
          <a:p>
            <a:pPr lvl="0"/>
            <a:r>
              <a:rPr lang="en-US" dirty="0"/>
              <a:t>Agenda item 2</a:t>
            </a:r>
          </a:p>
          <a:p>
            <a:pPr lvl="0"/>
            <a:r>
              <a:rPr lang="en-US" dirty="0"/>
              <a:t>Agenda item 3</a:t>
            </a:r>
          </a:p>
        </p:txBody>
      </p:sp>
      <p:sp>
        <p:nvSpPr>
          <p:cNvPr id="32" name="Text Placeholder 3">
            <a:extLst>
              <a:ext uri="{FF2B5EF4-FFF2-40B4-BE49-F238E27FC236}">
                <a16:creationId xmlns:a16="http://schemas.microsoft.com/office/drawing/2014/main" id="{BAFFF22B-0BD1-FA40-A485-F4A3D60B25A5}"/>
              </a:ext>
            </a:extLst>
          </p:cNvPr>
          <p:cNvSpPr>
            <a:spLocks noGrp="1"/>
          </p:cNvSpPr>
          <p:nvPr>
            <p:ph type="body" sz="quarter" idx="48" hasCustomPrompt="1"/>
          </p:nvPr>
        </p:nvSpPr>
        <p:spPr>
          <a:xfrm>
            <a:off x="6106287" y="5029200"/>
            <a:ext cx="2350008" cy="1097280"/>
          </a:xfrm>
          <a:prstGeom prst="rect">
            <a:avLst/>
          </a:prstGeom>
        </p:spPr>
        <p:txBody>
          <a:bodyPr numCol="1">
            <a:noAutofit/>
          </a:bodyPr>
          <a:lstStyle>
            <a:lvl1pPr marL="171450" marR="0" indent="-17145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1200">
                <a:latin typeface="+mn-lt"/>
              </a:defRPr>
            </a:lvl1pPr>
          </a:lstStyle>
          <a:p>
            <a:pPr lvl="0"/>
            <a:r>
              <a:rPr lang="en-US" dirty="0"/>
              <a:t>Agenda item 1</a:t>
            </a:r>
          </a:p>
          <a:p>
            <a:pPr lvl="0"/>
            <a:r>
              <a:rPr lang="en-US" dirty="0"/>
              <a:t>Agenda item 2</a:t>
            </a:r>
          </a:p>
          <a:p>
            <a:pPr lvl="0"/>
            <a:r>
              <a:rPr lang="en-US" dirty="0"/>
              <a:t>Agenda item 3</a:t>
            </a:r>
          </a:p>
        </p:txBody>
      </p:sp>
      <p:sp>
        <p:nvSpPr>
          <p:cNvPr id="34" name="Text Placeholder 3">
            <a:extLst>
              <a:ext uri="{FF2B5EF4-FFF2-40B4-BE49-F238E27FC236}">
                <a16:creationId xmlns:a16="http://schemas.microsoft.com/office/drawing/2014/main" id="{BAFFF22B-0BD1-FA40-A485-F4A3D60B25A5}"/>
              </a:ext>
            </a:extLst>
          </p:cNvPr>
          <p:cNvSpPr>
            <a:spLocks noGrp="1"/>
          </p:cNvSpPr>
          <p:nvPr>
            <p:ph type="body" sz="quarter" idx="49" hasCustomPrompt="1"/>
          </p:nvPr>
        </p:nvSpPr>
        <p:spPr>
          <a:xfrm>
            <a:off x="8868537" y="5029200"/>
            <a:ext cx="2350008" cy="1097280"/>
          </a:xfrm>
          <a:prstGeom prst="rect">
            <a:avLst/>
          </a:prstGeom>
        </p:spPr>
        <p:txBody>
          <a:bodyPr numCol="1">
            <a:noAutofit/>
          </a:bodyPr>
          <a:lstStyle>
            <a:lvl1pPr marL="171450" marR="0" indent="-17145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1200">
                <a:latin typeface="+mn-lt"/>
              </a:defRPr>
            </a:lvl1pPr>
          </a:lstStyle>
          <a:p>
            <a:pPr lvl="0"/>
            <a:r>
              <a:rPr lang="en-US" dirty="0"/>
              <a:t>Agenda item 1</a:t>
            </a:r>
          </a:p>
          <a:p>
            <a:pPr lvl="0"/>
            <a:r>
              <a:rPr lang="en-US" dirty="0"/>
              <a:t>Agenda item 2</a:t>
            </a:r>
          </a:p>
          <a:p>
            <a:pPr lvl="0"/>
            <a:r>
              <a:rPr lang="en-US" dirty="0"/>
              <a:t>Agenda item 3</a:t>
            </a:r>
          </a:p>
        </p:txBody>
      </p:sp>
      <p:sp>
        <p:nvSpPr>
          <p:cNvPr id="35"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Heading/Plain</a:t>
            </a:r>
          </a:p>
        </p:txBody>
      </p:sp>
      <p:sp>
        <p:nvSpPr>
          <p:cNvPr id="3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2033003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ermediate 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descr="A black sign with white text&#10;&#10;Description automatically generated">
            <a:extLst>
              <a:ext uri="{FF2B5EF4-FFF2-40B4-BE49-F238E27FC236}">
                <a16:creationId xmlns:a16="http://schemas.microsoft.com/office/drawing/2014/main" id="{2F9C1F0C-98BB-4623-81F0-FBDF3C0B6C1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1175343" y="6061148"/>
            <a:ext cx="859403" cy="590403"/>
          </a:xfrm>
          <a:prstGeom prst="rect">
            <a:avLst/>
          </a:prstGeom>
        </p:spPr>
      </p:pic>
      <p:sp>
        <p:nvSpPr>
          <p:cNvPr id="12" name="TextBox 11">
            <a:extLst>
              <a:ext uri="{FF2B5EF4-FFF2-40B4-BE49-F238E27FC236}">
                <a16:creationId xmlns:a16="http://schemas.microsoft.com/office/drawing/2014/main" id="{3F286E66-7073-A04E-8C8E-72B53D3A9B0B}"/>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14" name="Rectangle 13">
            <a:extLst>
              <a:ext uri="{FF2B5EF4-FFF2-40B4-BE49-F238E27FC236}">
                <a16:creationId xmlns:a16="http://schemas.microsoft.com/office/drawing/2014/main" id="{2BBA7AB0-543E-FF4B-83C4-EA77AD8B6F37}"/>
              </a:ext>
            </a:extLst>
          </p:cNvPr>
          <p:cNvSpPr/>
          <p:nvPr userDrawn="1"/>
        </p:nvSpPr>
        <p:spPr>
          <a:xfrm>
            <a:off x="0" y="5760721"/>
            <a:ext cx="12203113" cy="1097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White Logo">
            <a:extLst>
              <a:ext uri="{FF2B5EF4-FFF2-40B4-BE49-F238E27FC236}">
                <a16:creationId xmlns:a16="http://schemas.microsoft.com/office/drawing/2014/main" id="{5A4E378A-5C03-1246-ABB3-1B62938D7E7C}"/>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25199" y="6061148"/>
            <a:ext cx="836790" cy="556787"/>
          </a:xfrm>
          <a:prstGeom prst="rect">
            <a:avLst/>
          </a:prstGeom>
        </p:spPr>
      </p:pic>
      <p:sp>
        <p:nvSpPr>
          <p:cNvPr id="16" name="Subtitle">
            <a:extLst>
              <a:ext uri="{FF2B5EF4-FFF2-40B4-BE49-F238E27FC236}">
                <a16:creationId xmlns:a16="http://schemas.microsoft.com/office/drawing/2014/main" id="{9CF478C2-330A-1F46-8F01-45AFA7F23A3B}"/>
              </a:ext>
            </a:extLst>
          </p:cNvPr>
          <p:cNvSpPr>
            <a:spLocks noGrp="1"/>
          </p:cNvSpPr>
          <p:nvPr>
            <p:ph type="body" sz="quarter" idx="19"/>
          </p:nvPr>
        </p:nvSpPr>
        <p:spPr>
          <a:xfrm>
            <a:off x="658368" y="6372043"/>
            <a:ext cx="5645523" cy="361628"/>
          </a:xfrm>
          <a:prstGeom prst="rect">
            <a:avLst/>
          </a:prstGeom>
        </p:spPr>
        <p:txBody>
          <a:bodyPr>
            <a:noAutofit/>
          </a:bodyPr>
          <a:lstStyle>
            <a:lvl1pPr marL="0" indent="0">
              <a:buNone/>
              <a:defRPr sz="2400" b="1">
                <a:solidFill>
                  <a:schemeClr val="accent5"/>
                </a:solidFill>
                <a:effectLst/>
                <a:latin typeface="Titillium Bd" panose="00000800000000000000" pitchFamily="50" charset="0"/>
                <a:sym typeface="Titillium Bd" panose="00000800000000000000" pitchFamily="50" charset="0"/>
              </a:defRPr>
            </a:lvl1pPr>
          </a:lstStyle>
          <a:p>
            <a:pPr lvl="0"/>
            <a:endParaRPr lang="en-US" dirty="0"/>
          </a:p>
        </p:txBody>
      </p:sp>
      <p:sp>
        <p:nvSpPr>
          <p:cNvPr id="17" name="Primary Title">
            <a:extLst>
              <a:ext uri="{FF2B5EF4-FFF2-40B4-BE49-F238E27FC236}">
                <a16:creationId xmlns:a16="http://schemas.microsoft.com/office/drawing/2014/main" id="{5D2A6934-1261-DF44-BBE4-94293CBA495D}"/>
              </a:ext>
            </a:extLst>
          </p:cNvPr>
          <p:cNvSpPr>
            <a:spLocks noGrp="1"/>
          </p:cNvSpPr>
          <p:nvPr>
            <p:ph type="body" sz="quarter" idx="18"/>
          </p:nvPr>
        </p:nvSpPr>
        <p:spPr>
          <a:xfrm>
            <a:off x="658368" y="5885049"/>
            <a:ext cx="10278525" cy="358406"/>
          </a:xfrm>
          <a:prstGeom prst="rect">
            <a:avLst/>
          </a:prstGeom>
        </p:spPr>
        <p:txBody>
          <a:bodyPr>
            <a:noAutofit/>
          </a:bodyPr>
          <a:lstStyle>
            <a:lvl1pPr marL="0" indent="0">
              <a:buNone/>
              <a:defRPr sz="2800" b="1">
                <a:solidFill>
                  <a:schemeClr val="bg1"/>
                </a:solidFill>
                <a:latin typeface="+mj-lt"/>
              </a:defRPr>
            </a:lvl1pPr>
          </a:lstStyle>
          <a:p>
            <a:pPr lvl="0"/>
            <a:endParaRPr lang="en-US" dirty="0"/>
          </a:p>
        </p:txBody>
      </p:sp>
      <p:sp>
        <p:nvSpPr>
          <p:cNvPr id="18" name="Footer Placeholder 4">
            <a:extLst>
              <a:ext uri="{FF2B5EF4-FFF2-40B4-BE49-F238E27FC236}">
                <a16:creationId xmlns:a16="http://schemas.microsoft.com/office/drawing/2014/main" id="{A561B9E7-40CF-D243-91DA-114C45AAE6BF}"/>
              </a:ext>
            </a:extLst>
          </p:cNvPr>
          <p:cNvSpPr>
            <a:spLocks noGrp="1"/>
          </p:cNvSpPr>
          <p:nvPr>
            <p:ph type="ftr" sz="quarter" idx="3"/>
          </p:nvPr>
        </p:nvSpPr>
        <p:spPr>
          <a:xfrm>
            <a:off x="6421582" y="6367783"/>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t>© Copyright Red Lion 2020</a:t>
            </a:r>
          </a:p>
          <a:p>
            <a:r>
              <a:rPr lang="en-US" dirty="0"/>
              <a:t>CONFIDENTIAL: Contents of this document are for internal Red Lion Controls use only</a:t>
            </a:r>
          </a:p>
        </p:txBody>
      </p:sp>
    </p:spTree>
    <p:extLst>
      <p:ext uri="{BB962C8B-B14F-4D97-AF65-F5344CB8AC3E}">
        <p14:creationId xmlns:p14="http://schemas.microsoft.com/office/powerpoint/2010/main" val="842736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_Regul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40920F4-E584-4046-AFF0-AAE539D7AFB1}"/>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3F2ADE-7BAE-FE48-B737-68A29D1255F6}"/>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black sign with white text&#10;&#10;Description automatically generated">
            <a:extLst>
              <a:ext uri="{FF2B5EF4-FFF2-40B4-BE49-F238E27FC236}">
                <a16:creationId xmlns:a16="http://schemas.microsoft.com/office/drawing/2014/main" id="{761C9082-60BC-064E-AAC2-FA3CC4BCB7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5" name="Slide Number Placeholder 6">
            <a:extLst>
              <a:ext uri="{FF2B5EF4-FFF2-40B4-BE49-F238E27FC236}">
                <a16:creationId xmlns:a16="http://schemas.microsoft.com/office/drawing/2014/main" id="{9D67A6A4-CC50-FB45-909B-1C321A7286C5}"/>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1" name="TextBox 10">
            <a:extLst>
              <a:ext uri="{FF2B5EF4-FFF2-40B4-BE49-F238E27FC236}">
                <a16:creationId xmlns:a16="http://schemas.microsoft.com/office/drawing/2014/main" id="{43BBB49E-A8AC-7448-9581-7F73A7F9C64C}"/>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2"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 - Plain</a:t>
            </a:r>
          </a:p>
        </p:txBody>
      </p:sp>
      <p:sp>
        <p:nvSpPr>
          <p:cNvPr id="13"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4"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01952"/>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4564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_Ghoste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D1BD61-634F-4A47-B174-A2F0D04F66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1634048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3"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5"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01952"/>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A black sign with white text&#10;&#10;Description automatically generated">
            <a:extLst>
              <a:ext uri="{FF2B5EF4-FFF2-40B4-BE49-F238E27FC236}">
                <a16:creationId xmlns:a16="http://schemas.microsoft.com/office/drawing/2014/main" id="{8B3B3BF9-70E0-C04D-95B1-2A525903F0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0" name="Slide Number Placeholder 6">
            <a:extLst>
              <a:ext uri="{FF2B5EF4-FFF2-40B4-BE49-F238E27FC236}">
                <a16:creationId xmlns:a16="http://schemas.microsoft.com/office/drawing/2014/main" id="{1167E51F-DB4F-AC47-8099-7D8A2098F8F3}"/>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3" name="TextBox 12">
            <a:extLst>
              <a:ext uri="{FF2B5EF4-FFF2-40B4-BE49-F238E27FC236}">
                <a16:creationId xmlns:a16="http://schemas.microsoft.com/office/drawing/2014/main" id="{429936E1-0ECB-D242-81A6-7025B169F77D}"/>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4"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 - Ghosted Arrow</a:t>
            </a:r>
          </a:p>
        </p:txBody>
      </p:sp>
      <p:sp>
        <p:nvSpPr>
          <p:cNvPr id="1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2141968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ubleHorizontal">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1A4E53-853D-524D-85DA-2A286E4087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pic>
        <p:nvPicPr>
          <p:cNvPr id="13" name="Picture 12">
            <a:extLst>
              <a:ext uri="{FF2B5EF4-FFF2-40B4-BE49-F238E27FC236}">
                <a16:creationId xmlns:a16="http://schemas.microsoft.com/office/drawing/2014/main" id="{4B8A64A7-C697-5645-95FC-AAB0A0E5D3C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40890"/>
          <a:stretch/>
        </p:blipFill>
        <p:spPr>
          <a:xfrm rot="10800000" flipH="1">
            <a:off x="0" y="-15676"/>
            <a:ext cx="3545305"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7"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4">
            <a:extLst>
              <a:ext uri="{FF2B5EF4-FFF2-40B4-BE49-F238E27FC236}">
                <a16:creationId xmlns:a16="http://schemas.microsoft.com/office/drawing/2014/main" id="{ECD8734E-2BFC-E445-8F94-3A5BE2C22B7B}"/>
              </a:ext>
            </a:extLst>
          </p:cNvPr>
          <p:cNvSpPr>
            <a:spLocks noGrp="1"/>
          </p:cNvSpPr>
          <p:nvPr>
            <p:ph sz="quarter" idx="22" hasCustomPrompt="1"/>
          </p:nvPr>
        </p:nvSpPr>
        <p:spPr>
          <a:xfrm>
            <a:off x="691074" y="1901952"/>
            <a:ext cx="10945444" cy="2011680"/>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a:extLst>
              <a:ext uri="{FF2B5EF4-FFF2-40B4-BE49-F238E27FC236}">
                <a16:creationId xmlns:a16="http://schemas.microsoft.com/office/drawing/2014/main" id="{5B08C399-0ECB-D74E-A4B9-4F31C3F7F1BD}"/>
              </a:ext>
            </a:extLst>
          </p:cNvPr>
          <p:cNvSpPr>
            <a:spLocks noGrp="1"/>
          </p:cNvSpPr>
          <p:nvPr>
            <p:ph sz="quarter" idx="23" hasCustomPrompt="1"/>
          </p:nvPr>
        </p:nvSpPr>
        <p:spPr>
          <a:xfrm>
            <a:off x="691074" y="4023360"/>
            <a:ext cx="10945444" cy="2011680"/>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A black sign with white text&#10;&#10;Description automatically generated">
            <a:extLst>
              <a:ext uri="{FF2B5EF4-FFF2-40B4-BE49-F238E27FC236}">
                <a16:creationId xmlns:a16="http://schemas.microsoft.com/office/drawing/2014/main" id="{DDE3D5FD-96D0-214C-96B9-EFF1764729D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6" name="Slide Number Placeholder 6">
            <a:extLst>
              <a:ext uri="{FF2B5EF4-FFF2-40B4-BE49-F238E27FC236}">
                <a16:creationId xmlns:a16="http://schemas.microsoft.com/office/drawing/2014/main" id="{1F21C825-EAB4-9F48-9181-EC0EE205D970}"/>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9" name="TextBox 18">
            <a:extLst>
              <a:ext uri="{FF2B5EF4-FFF2-40B4-BE49-F238E27FC236}">
                <a16:creationId xmlns:a16="http://schemas.microsoft.com/office/drawing/2014/main" id="{70E8FA77-9DCC-AE45-B246-42FAC673B4F6}"/>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Double Horizontal - Ghosted Arrow</a:t>
            </a:r>
          </a:p>
        </p:txBody>
      </p:sp>
      <p:sp>
        <p:nvSpPr>
          <p:cNvPr id="22"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196894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bleVertical">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1"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p:nvPr>
        </p:nvSpPr>
        <p:spPr>
          <a:xfrm>
            <a:off x="720980" y="1901952"/>
            <a:ext cx="5230367" cy="3886200"/>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8">
            <a:extLst>
              <a:ext uri="{FF2B5EF4-FFF2-40B4-BE49-F238E27FC236}">
                <a16:creationId xmlns:a16="http://schemas.microsoft.com/office/drawing/2014/main" id="{31F4DD03-79D4-834A-B13E-882AC0269CF5}"/>
              </a:ext>
            </a:extLst>
          </p:cNvPr>
          <p:cNvSpPr>
            <a:spLocks noGrp="1"/>
          </p:cNvSpPr>
          <p:nvPr>
            <p:ph sz="quarter" idx="30"/>
          </p:nvPr>
        </p:nvSpPr>
        <p:spPr>
          <a:xfrm>
            <a:off x="6343161" y="1901952"/>
            <a:ext cx="5230367" cy="3886200"/>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A8B78A90-16B3-544C-A7AC-D58F4EBAE6D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41D2184-173D-A542-AD05-41D96DE269F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black sign with white text&#10;&#10;Description automatically generated">
            <a:extLst>
              <a:ext uri="{FF2B5EF4-FFF2-40B4-BE49-F238E27FC236}">
                <a16:creationId xmlns:a16="http://schemas.microsoft.com/office/drawing/2014/main" id="{42E0F146-3C04-264E-AD2C-ACC5A17664C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9" name="Slide Number Placeholder 6">
            <a:extLst>
              <a:ext uri="{FF2B5EF4-FFF2-40B4-BE49-F238E27FC236}">
                <a16:creationId xmlns:a16="http://schemas.microsoft.com/office/drawing/2014/main" id="{16007CB1-868D-254F-988F-BC008F952FEF}"/>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4" name="TextBox 13">
            <a:extLst>
              <a:ext uri="{FF2B5EF4-FFF2-40B4-BE49-F238E27FC236}">
                <a16:creationId xmlns:a16="http://schemas.microsoft.com/office/drawing/2014/main" id="{89053AA0-C7EE-5D46-8553-1DF8CD274ADE}"/>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5"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Double Vertical</a:t>
            </a:r>
          </a:p>
        </p:txBody>
      </p:sp>
      <p:sp>
        <p:nvSpPr>
          <p:cNvPr id="16"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2892415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p:cNvSpPr/>
          <p:nvPr userDrawn="1"/>
        </p:nvSpPr>
        <p:spPr>
          <a:xfrm>
            <a:off x="6092952" y="0"/>
            <a:ext cx="6099048" cy="685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5"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031D513C-0038-A840-BA0F-5E5095A01FB5}"/>
              </a:ext>
            </a:extLst>
          </p:cNvPr>
          <p:cNvSpPr/>
          <p:nvPr userDrawn="1"/>
        </p:nvSpPr>
        <p:spPr>
          <a:xfrm>
            <a:off x="5620938" y="2973615"/>
            <a:ext cx="950124" cy="9107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91CD6-944A-4C4A-AA24-336273FB0457}"/>
              </a:ext>
            </a:extLst>
          </p:cNvPr>
          <p:cNvSpPr txBox="1"/>
          <p:nvPr userDrawn="1"/>
        </p:nvSpPr>
        <p:spPr>
          <a:xfrm>
            <a:off x="5710990" y="3202559"/>
            <a:ext cx="770021" cy="523220"/>
          </a:xfrm>
          <a:prstGeom prst="rect">
            <a:avLst/>
          </a:prstGeom>
          <a:noFill/>
        </p:spPr>
        <p:txBody>
          <a:bodyPr wrap="square" rtlCol="0">
            <a:spAutoFit/>
          </a:bodyPr>
          <a:lstStyle/>
          <a:p>
            <a:pPr algn="ctr"/>
            <a:r>
              <a:rPr lang="en-US" sz="2800" b="1" dirty="0">
                <a:solidFill>
                  <a:schemeClr val="bg1"/>
                </a:solidFill>
                <a:latin typeface="+mj-lt"/>
              </a:rPr>
              <a:t>VS.</a:t>
            </a:r>
          </a:p>
        </p:txBody>
      </p:sp>
      <p:sp>
        <p:nvSpPr>
          <p:cNvPr id="24" name="Rectangle 23">
            <a:extLst>
              <a:ext uri="{FF2B5EF4-FFF2-40B4-BE49-F238E27FC236}">
                <a16:creationId xmlns:a16="http://schemas.microsoft.com/office/drawing/2014/main" id="{37B6C317-D2CE-3A4D-B860-6B95243BC75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FAD97C8-94B5-4143-9125-218476B8E543}"/>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lide Number Placeholder 6">
            <a:extLst>
              <a:ext uri="{FF2B5EF4-FFF2-40B4-BE49-F238E27FC236}">
                <a16:creationId xmlns:a16="http://schemas.microsoft.com/office/drawing/2014/main" id="{0176EB27-E6A1-B349-A0E5-3A1805211186}"/>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pic>
        <p:nvPicPr>
          <p:cNvPr id="21" name="Picture 20" descr="A black sign with white text&#10;&#10;Description automatically generated">
            <a:extLst>
              <a:ext uri="{FF2B5EF4-FFF2-40B4-BE49-F238E27FC236}">
                <a16:creationId xmlns:a16="http://schemas.microsoft.com/office/drawing/2014/main" id="{2EE990C8-BE75-2E45-9C80-2E8B9CC443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3" name="Content Placeholder 6">
            <a:extLst>
              <a:ext uri="{FF2B5EF4-FFF2-40B4-BE49-F238E27FC236}">
                <a16:creationId xmlns:a16="http://schemas.microsoft.com/office/drawing/2014/main" id="{38834FB2-55E3-CD47-A772-F786AFFF0EDA}"/>
              </a:ext>
            </a:extLst>
          </p:cNvPr>
          <p:cNvSpPr>
            <a:spLocks noGrp="1"/>
          </p:cNvSpPr>
          <p:nvPr>
            <p:ph sz="quarter" idx="34" hasCustomPrompt="1"/>
          </p:nvPr>
        </p:nvSpPr>
        <p:spPr>
          <a:xfrm>
            <a:off x="723324" y="1902691"/>
            <a:ext cx="4571747" cy="3884779"/>
          </a:xfrm>
          <a:prstGeom prst="rect">
            <a:avLst/>
          </a:prstGeom>
          <a:ln>
            <a:noFill/>
          </a:ln>
        </p:spPr>
        <p:txBody>
          <a:bodyPr/>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28" name="Content Placeholder 6">
            <a:extLst>
              <a:ext uri="{FF2B5EF4-FFF2-40B4-BE49-F238E27FC236}">
                <a16:creationId xmlns:a16="http://schemas.microsoft.com/office/drawing/2014/main" id="{E1837556-8C8E-D54F-983C-C6E759EAF009}"/>
              </a:ext>
            </a:extLst>
          </p:cNvPr>
          <p:cNvSpPr>
            <a:spLocks noGrp="1"/>
          </p:cNvSpPr>
          <p:nvPr>
            <p:ph sz="quarter" idx="37" hasCustomPrompt="1"/>
          </p:nvPr>
        </p:nvSpPr>
        <p:spPr>
          <a:xfrm>
            <a:off x="6856603" y="1902691"/>
            <a:ext cx="4571747" cy="3884779"/>
          </a:xfrm>
          <a:prstGeom prst="rect">
            <a:avLst/>
          </a:prstGeom>
          <a:ln>
            <a:noFill/>
          </a:ln>
        </p:spPr>
        <p:txBody>
          <a:bodyPr/>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17" name="TextBox 16">
            <a:extLst>
              <a:ext uri="{FF2B5EF4-FFF2-40B4-BE49-F238E27FC236}">
                <a16:creationId xmlns:a16="http://schemas.microsoft.com/office/drawing/2014/main" id="{37DF2B08-937D-5947-A8AA-579782E33DD4}"/>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8"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4572000"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Comparison 1</a:t>
            </a:r>
          </a:p>
        </p:txBody>
      </p:sp>
      <p:sp>
        <p:nvSpPr>
          <p:cNvPr id="19"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4572000"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1" hasCustomPrompt="1"/>
          </p:nvPr>
        </p:nvSpPr>
        <p:spPr>
          <a:xfrm>
            <a:off x="6851962" y="0"/>
            <a:ext cx="4572000"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Comparison 2</a:t>
            </a:r>
          </a:p>
        </p:txBody>
      </p:sp>
      <p:sp>
        <p:nvSpPr>
          <p:cNvPr id="22" name="Text Placeholder 11">
            <a:extLst>
              <a:ext uri="{FF2B5EF4-FFF2-40B4-BE49-F238E27FC236}">
                <a16:creationId xmlns:a16="http://schemas.microsoft.com/office/drawing/2014/main" id="{881DABF6-7847-B249-B05D-5AB4A42E4C75}"/>
              </a:ext>
            </a:extLst>
          </p:cNvPr>
          <p:cNvSpPr>
            <a:spLocks noGrp="1"/>
          </p:cNvSpPr>
          <p:nvPr>
            <p:ph type="body" sz="quarter" idx="52" hasCustomPrompt="1"/>
          </p:nvPr>
        </p:nvSpPr>
        <p:spPr>
          <a:xfrm>
            <a:off x="6866202" y="1150685"/>
            <a:ext cx="4572000"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255872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Split_Gray">
    <p:spTree>
      <p:nvGrpSpPr>
        <p:cNvPr id="1" name=""/>
        <p:cNvGrpSpPr/>
        <p:nvPr/>
      </p:nvGrpSpPr>
      <p:grpSpPr>
        <a:xfrm>
          <a:off x="0" y="0"/>
          <a:ext cx="0" cy="0"/>
          <a:chOff x="0" y="0"/>
          <a:chExt cx="0" cy="0"/>
        </a:xfrm>
      </p:grpSpPr>
      <p:sp>
        <p:nvSpPr>
          <p:cNvPr id="2" name="Rectangle 1"/>
          <p:cNvSpPr/>
          <p:nvPr userDrawn="1"/>
        </p:nvSpPr>
        <p:spPr>
          <a:xfrm>
            <a:off x="6092952" y="-1"/>
            <a:ext cx="6099048" cy="685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29"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ext Placeholder 13">
            <a:extLst>
              <a:ext uri="{FF2B5EF4-FFF2-40B4-BE49-F238E27FC236}">
                <a16:creationId xmlns:a16="http://schemas.microsoft.com/office/drawing/2014/main" id="{E3BDCF0C-CA81-9548-9342-529298AEE881}"/>
              </a:ext>
            </a:extLst>
          </p:cNvPr>
          <p:cNvSpPr>
            <a:spLocks noGrp="1"/>
          </p:cNvSpPr>
          <p:nvPr>
            <p:ph type="body" sz="quarter" idx="30"/>
          </p:nvPr>
        </p:nvSpPr>
        <p:spPr>
          <a:xfrm>
            <a:off x="722456" y="1901951"/>
            <a:ext cx="4916344" cy="3886200"/>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DD807933-3389-7C41-9AD0-3A5AF2F626E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BB56C97-5C22-F243-9EE1-CC08E7302D7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black sign with white text&#10;&#10;Description automatically generated">
            <a:extLst>
              <a:ext uri="{FF2B5EF4-FFF2-40B4-BE49-F238E27FC236}">
                <a16:creationId xmlns:a16="http://schemas.microsoft.com/office/drawing/2014/main" id="{D61EEE53-9B94-CE4A-B003-7CE7E2CE83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9" name="Slide Number Placeholder 6">
            <a:extLst>
              <a:ext uri="{FF2B5EF4-FFF2-40B4-BE49-F238E27FC236}">
                <a16:creationId xmlns:a16="http://schemas.microsoft.com/office/drawing/2014/main" id="{69575ED7-0A41-B64B-9262-92AF4B420C54}"/>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2" name="Content Placeholder 6"/>
          <p:cNvSpPr>
            <a:spLocks noGrp="1"/>
          </p:cNvSpPr>
          <p:nvPr>
            <p:ph sz="quarter" idx="31" hasCustomPrompt="1"/>
          </p:nvPr>
        </p:nvSpPr>
        <p:spPr>
          <a:xfrm>
            <a:off x="6092825" y="-1"/>
            <a:ext cx="6099175" cy="6858000"/>
          </a:xfrm>
          <a:prstGeom prst="rect">
            <a:avLst/>
          </a:prstGeom>
        </p:spPr>
        <p:txBody>
          <a:bodyPr anchor="t"/>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13" name="TextBox 12">
            <a:extLst>
              <a:ext uri="{FF2B5EF4-FFF2-40B4-BE49-F238E27FC236}">
                <a16:creationId xmlns:a16="http://schemas.microsoft.com/office/drawing/2014/main" id="{158A0FAF-B1DD-1741-982E-D59C25899E41}"/>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5"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4919472"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Gray Back Split</a:t>
            </a:r>
          </a:p>
        </p:txBody>
      </p:sp>
      <p:sp>
        <p:nvSpPr>
          <p:cNvPr id="16"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4919472"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155238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m Title Page">
    <p:bg>
      <p:bgPr>
        <a:solidFill>
          <a:schemeClr val="tx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2228EDBF-5F05-284B-9F7B-B5F5B49FD8F8}"/>
              </a:ext>
            </a:extLst>
          </p:cNvPr>
          <p:cNvSpPr>
            <a:spLocks noGrp="1"/>
          </p:cNvSpPr>
          <p:nvPr>
            <p:ph type="pic" sz="quarter" idx="11"/>
          </p:nvPr>
        </p:nvSpPr>
        <p:spPr>
          <a:xfrm>
            <a:off x="0" y="0"/>
            <a:ext cx="12192000" cy="6858000"/>
          </a:xfrm>
          <a:custGeom>
            <a:avLst/>
            <a:gdLst>
              <a:gd name="connsiteX0" fmla="*/ 12192000 w 12192000"/>
              <a:gd name="connsiteY0" fmla="*/ 3562854 h 6858000"/>
              <a:gd name="connsiteX1" fmla="*/ 12192000 w 12192000"/>
              <a:gd name="connsiteY1" fmla="*/ 5651801 h 6858000"/>
              <a:gd name="connsiteX2" fmla="*/ 10985801 w 12192000"/>
              <a:gd name="connsiteY2" fmla="*/ 6858000 h 6858000"/>
              <a:gd name="connsiteX3" fmla="*/ 8896855 w 12192000"/>
              <a:gd name="connsiteY3" fmla="*/ 6858000 h 6858000"/>
              <a:gd name="connsiteX4" fmla="*/ 12192000 w 12192000"/>
              <a:gd name="connsiteY4" fmla="*/ 1343491 h 6858000"/>
              <a:gd name="connsiteX5" fmla="*/ 12192000 w 12192000"/>
              <a:gd name="connsiteY5" fmla="*/ 3432438 h 6858000"/>
              <a:gd name="connsiteX6" fmla="*/ 8766438 w 12192000"/>
              <a:gd name="connsiteY6" fmla="*/ 6858000 h 6858000"/>
              <a:gd name="connsiteX7" fmla="*/ 6677492 w 12192000"/>
              <a:gd name="connsiteY7" fmla="*/ 6858000 h 6858000"/>
              <a:gd name="connsiteX8" fmla="*/ 0 w 12192000"/>
              <a:gd name="connsiteY8" fmla="*/ 0 h 6858000"/>
              <a:gd name="connsiteX9" fmla="*/ 12192000 w 12192000"/>
              <a:gd name="connsiteY9" fmla="*/ 0 h 6858000"/>
              <a:gd name="connsiteX10" fmla="*/ 12192000 w 12192000"/>
              <a:gd name="connsiteY10" fmla="*/ 1213075 h 6858000"/>
              <a:gd name="connsiteX11" fmla="*/ 6547076 w 12192000"/>
              <a:gd name="connsiteY11" fmla="*/ 6858000 h 6858000"/>
              <a:gd name="connsiteX12" fmla="*/ 4458130 w 12192000"/>
              <a:gd name="connsiteY12" fmla="*/ 6858000 h 6858000"/>
              <a:gd name="connsiteX13" fmla="*/ 11316128 w 12192000"/>
              <a:gd name="connsiteY13" fmla="*/ 2 h 6858000"/>
              <a:gd name="connsiteX14" fmla="*/ 11176002 w 12192000"/>
              <a:gd name="connsiteY14" fmla="*/ 2 h 6858000"/>
              <a:gd name="connsiteX15" fmla="*/ 4318004 w 12192000"/>
              <a:gd name="connsiteY15" fmla="*/ 6858000 h 6858000"/>
              <a:gd name="connsiteX16" fmla="*/ 2266186 w 12192000"/>
              <a:gd name="connsiteY16" fmla="*/ 6858000 h 6858000"/>
              <a:gd name="connsiteX17" fmla="*/ 2247622 w 12192000"/>
              <a:gd name="connsiteY17" fmla="*/ 6839436 h 6858000"/>
              <a:gd name="connsiteX18" fmla="*/ 9087055 w 12192000"/>
              <a:gd name="connsiteY18" fmla="*/ 2 h 6858000"/>
              <a:gd name="connsiteX19" fmla="*/ 2 w 12192000"/>
              <a:gd name="connsiteY19" fmla="*/ 2 h 6858000"/>
              <a:gd name="connsiteX20" fmla="*/ 2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12192000" y="3562854"/>
                </a:moveTo>
                <a:lnTo>
                  <a:pt x="12192000" y="5651801"/>
                </a:lnTo>
                <a:lnTo>
                  <a:pt x="10985801" y="6858000"/>
                </a:lnTo>
                <a:lnTo>
                  <a:pt x="8896855" y="6858000"/>
                </a:lnTo>
                <a:close/>
                <a:moveTo>
                  <a:pt x="12192000" y="1343491"/>
                </a:moveTo>
                <a:lnTo>
                  <a:pt x="12192000" y="3432438"/>
                </a:lnTo>
                <a:lnTo>
                  <a:pt x="8766438" y="6858000"/>
                </a:lnTo>
                <a:lnTo>
                  <a:pt x="6677492" y="6858000"/>
                </a:lnTo>
                <a:close/>
                <a:moveTo>
                  <a:pt x="0" y="0"/>
                </a:moveTo>
                <a:lnTo>
                  <a:pt x="12192000" y="0"/>
                </a:lnTo>
                <a:lnTo>
                  <a:pt x="12192000" y="1213075"/>
                </a:lnTo>
                <a:lnTo>
                  <a:pt x="6547076" y="6858000"/>
                </a:lnTo>
                <a:lnTo>
                  <a:pt x="4458130" y="6858000"/>
                </a:lnTo>
                <a:lnTo>
                  <a:pt x="11316128" y="2"/>
                </a:lnTo>
                <a:lnTo>
                  <a:pt x="11176002" y="2"/>
                </a:lnTo>
                <a:lnTo>
                  <a:pt x="4318004" y="6858000"/>
                </a:lnTo>
                <a:lnTo>
                  <a:pt x="2266186" y="6858000"/>
                </a:lnTo>
                <a:lnTo>
                  <a:pt x="2247622" y="6839436"/>
                </a:lnTo>
                <a:lnTo>
                  <a:pt x="9087055" y="2"/>
                </a:lnTo>
                <a:lnTo>
                  <a:pt x="2" y="2"/>
                </a:lnTo>
                <a:lnTo>
                  <a:pt x="2" y="6858000"/>
                </a:lnTo>
                <a:lnTo>
                  <a:pt x="0" y="6858000"/>
                </a:lnTo>
                <a:close/>
              </a:path>
            </a:pathLst>
          </a:custGeom>
        </p:spPr>
        <p:txBody>
          <a:bodyPr wrap="square">
            <a:noAutofit/>
          </a:bodyPr>
          <a:lstStyle/>
          <a:p>
            <a:r>
              <a:rPr lang="en-US" dirty="0"/>
              <a:t>Click icon to add picture</a:t>
            </a:r>
          </a:p>
        </p:txBody>
      </p:sp>
      <p:sp>
        <p:nvSpPr>
          <p:cNvPr id="14" name="CUTS">
            <a:extLst>
              <a:ext uri="{FF2B5EF4-FFF2-40B4-BE49-F238E27FC236}">
                <a16:creationId xmlns:a16="http://schemas.microsoft.com/office/drawing/2014/main" id="{20D7C606-3C29-294A-AB41-C536CFED225E}"/>
              </a:ext>
            </a:extLst>
          </p:cNvPr>
          <p:cNvSpPr/>
          <p:nvPr userDrawn="1"/>
        </p:nvSpPr>
        <p:spPr>
          <a:xfrm>
            <a:off x="1" y="12716"/>
            <a:ext cx="12191999" cy="6857999"/>
          </a:xfrm>
          <a:custGeom>
            <a:avLst/>
            <a:gdLst>
              <a:gd name="connsiteX0" fmla="*/ 12191999 w 12191999"/>
              <a:gd name="connsiteY0" fmla="*/ 5651798 h 6857999"/>
              <a:gd name="connsiteX1" fmla="*/ 12191999 w 12191999"/>
              <a:gd name="connsiteY1" fmla="*/ 6857999 h 6857999"/>
              <a:gd name="connsiteX2" fmla="*/ 10985798 w 12191999"/>
              <a:gd name="connsiteY2" fmla="*/ 6857999 h 6857999"/>
              <a:gd name="connsiteX3" fmla="*/ 12191999 w 12191999"/>
              <a:gd name="connsiteY3" fmla="*/ 3432435 h 6857999"/>
              <a:gd name="connsiteX4" fmla="*/ 12191999 w 12191999"/>
              <a:gd name="connsiteY4" fmla="*/ 3562851 h 6857999"/>
              <a:gd name="connsiteX5" fmla="*/ 8896852 w 12191999"/>
              <a:gd name="connsiteY5" fmla="*/ 6857999 h 6857999"/>
              <a:gd name="connsiteX6" fmla="*/ 8766435 w 12191999"/>
              <a:gd name="connsiteY6" fmla="*/ 6857999 h 6857999"/>
              <a:gd name="connsiteX7" fmla="*/ 12191999 w 12191999"/>
              <a:gd name="connsiteY7" fmla="*/ 1213072 h 6857999"/>
              <a:gd name="connsiteX8" fmla="*/ 12191999 w 12191999"/>
              <a:gd name="connsiteY8" fmla="*/ 1343488 h 6857999"/>
              <a:gd name="connsiteX9" fmla="*/ 6677489 w 12191999"/>
              <a:gd name="connsiteY9" fmla="*/ 6857999 h 6857999"/>
              <a:gd name="connsiteX10" fmla="*/ 6547073 w 12191999"/>
              <a:gd name="connsiteY10" fmla="*/ 6857999 h 6857999"/>
              <a:gd name="connsiteX11" fmla="*/ 11176000 w 12191999"/>
              <a:gd name="connsiteY11" fmla="*/ 0 h 6857999"/>
              <a:gd name="connsiteX12" fmla="*/ 11316126 w 12191999"/>
              <a:gd name="connsiteY12" fmla="*/ 0 h 6857999"/>
              <a:gd name="connsiteX13" fmla="*/ 4458127 w 12191999"/>
              <a:gd name="connsiteY13" fmla="*/ 6857999 h 6857999"/>
              <a:gd name="connsiteX14" fmla="*/ 4318001 w 12191999"/>
              <a:gd name="connsiteY14" fmla="*/ 6857999 h 6857999"/>
              <a:gd name="connsiteX15" fmla="*/ 0 w 12191999"/>
              <a:gd name="connsiteY15" fmla="*/ 0 h 6857999"/>
              <a:gd name="connsiteX16" fmla="*/ 9087053 w 12191999"/>
              <a:gd name="connsiteY16" fmla="*/ 0 h 6857999"/>
              <a:gd name="connsiteX17" fmla="*/ 2247620 w 12191999"/>
              <a:gd name="connsiteY17" fmla="*/ 6839434 h 6857999"/>
              <a:gd name="connsiteX18" fmla="*/ 2266185 w 12191999"/>
              <a:gd name="connsiteY18" fmla="*/ 6857999 h 6857999"/>
              <a:gd name="connsiteX19" fmla="*/ 0 w 12191999"/>
              <a:gd name="connsiteY1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7999">
                <a:moveTo>
                  <a:pt x="12191999" y="5651798"/>
                </a:moveTo>
                <a:lnTo>
                  <a:pt x="12191999" y="6857999"/>
                </a:lnTo>
                <a:lnTo>
                  <a:pt x="10985798" y="6857999"/>
                </a:lnTo>
                <a:close/>
                <a:moveTo>
                  <a:pt x="12191999" y="3432435"/>
                </a:moveTo>
                <a:lnTo>
                  <a:pt x="12191999" y="3562851"/>
                </a:lnTo>
                <a:lnTo>
                  <a:pt x="8896852" y="6857999"/>
                </a:lnTo>
                <a:lnTo>
                  <a:pt x="8766435" y="6857999"/>
                </a:lnTo>
                <a:close/>
                <a:moveTo>
                  <a:pt x="12191999" y="1213072"/>
                </a:moveTo>
                <a:lnTo>
                  <a:pt x="12191999" y="1343488"/>
                </a:lnTo>
                <a:lnTo>
                  <a:pt x="6677489" y="6857999"/>
                </a:lnTo>
                <a:lnTo>
                  <a:pt x="6547073" y="6857999"/>
                </a:lnTo>
                <a:close/>
                <a:moveTo>
                  <a:pt x="11176000" y="0"/>
                </a:moveTo>
                <a:lnTo>
                  <a:pt x="11316126" y="0"/>
                </a:lnTo>
                <a:lnTo>
                  <a:pt x="4458127" y="6857999"/>
                </a:lnTo>
                <a:lnTo>
                  <a:pt x="4318001" y="6857999"/>
                </a:lnTo>
                <a:close/>
                <a:moveTo>
                  <a:pt x="0" y="0"/>
                </a:moveTo>
                <a:lnTo>
                  <a:pt x="9087053" y="0"/>
                </a:lnTo>
                <a:lnTo>
                  <a:pt x="2247620" y="6839434"/>
                </a:lnTo>
                <a:lnTo>
                  <a:pt x="2266185" y="6857999"/>
                </a:lnTo>
                <a:lnTo>
                  <a:pt x="0" y="685799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LOGO">
            <a:extLst>
              <a:ext uri="{FF2B5EF4-FFF2-40B4-BE49-F238E27FC236}">
                <a16:creationId xmlns:a16="http://schemas.microsoft.com/office/drawing/2014/main" id="{3947AE7F-84E7-4B67-9A38-296F34BCA52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817" y="5913882"/>
            <a:ext cx="836790" cy="556787"/>
          </a:xfrm>
          <a:prstGeom prst="rect">
            <a:avLst/>
          </a:prstGeom>
        </p:spPr>
      </p:pic>
      <p:sp>
        <p:nvSpPr>
          <p:cNvPr id="15" name="Title Placeholder 1"/>
          <p:cNvSpPr>
            <a:spLocks noGrp="1"/>
          </p:cNvSpPr>
          <p:nvPr>
            <p:ph type="title" hasCustomPrompt="1"/>
          </p:nvPr>
        </p:nvSpPr>
        <p:spPr>
          <a:xfrm>
            <a:off x="694944" y="2055351"/>
            <a:ext cx="4636008" cy="978408"/>
          </a:xfrm>
          <a:prstGeom prst="rect">
            <a:avLst/>
          </a:prstGeom>
        </p:spPr>
        <p:txBody>
          <a:bodyPr vert="horz" lIns="91440" tIns="45720" rIns="91440" bIns="45720" rtlCol="0" anchor="ctr">
            <a:noAutofit/>
          </a:bodyPr>
          <a:lstStyle>
            <a:lvl1pPr algn="l">
              <a:defRPr b="0" i="0">
                <a:solidFill>
                  <a:schemeClr val="tx1"/>
                </a:solidFill>
                <a:latin typeface="Titillium" pitchFamily="2" charset="77"/>
              </a:defRPr>
            </a:lvl1pPr>
          </a:lstStyle>
          <a:p>
            <a:r>
              <a:rPr lang="en-US" dirty="0"/>
              <a:t>Click to edit Content and Copy</a:t>
            </a:r>
          </a:p>
        </p:txBody>
      </p:sp>
      <p:sp>
        <p:nvSpPr>
          <p:cNvPr id="16" name="Text Placeholder 12"/>
          <p:cNvSpPr>
            <a:spLocks noGrp="1"/>
          </p:cNvSpPr>
          <p:nvPr>
            <p:ph type="body" sz="quarter" idx="10" hasCustomPrompt="1"/>
          </p:nvPr>
        </p:nvSpPr>
        <p:spPr>
          <a:xfrm>
            <a:off x="694944" y="3122713"/>
            <a:ext cx="3625850" cy="1025525"/>
          </a:xfrm>
          <a:prstGeom prst="rect">
            <a:avLst/>
          </a:prstGeom>
        </p:spPr>
        <p:txBody>
          <a:bodyPr>
            <a:noAutofit/>
          </a:bodyPr>
          <a:lstStyle>
            <a:lvl1pPr marL="0" indent="0" algn="l">
              <a:buNone/>
              <a:defRPr sz="2600" b="1" i="0">
                <a:solidFill>
                  <a:schemeClr val="accent5"/>
                </a:solidFill>
                <a:latin typeface="Titillium" pitchFamily="2" charset="77"/>
              </a:defRPr>
            </a:lvl1pPr>
            <a:lvl2pPr marL="457200" indent="0" algn="r">
              <a:buNone/>
              <a:defRPr sz="2600">
                <a:solidFill>
                  <a:schemeClr val="accent3"/>
                </a:solidFill>
                <a:latin typeface="+mj-lt"/>
              </a:defRPr>
            </a:lvl2pPr>
            <a:lvl3pPr marL="914400" indent="0" algn="r">
              <a:buNone/>
              <a:defRPr sz="2600">
                <a:solidFill>
                  <a:schemeClr val="accent3"/>
                </a:solidFill>
                <a:latin typeface="+mj-lt"/>
              </a:defRPr>
            </a:lvl3pPr>
            <a:lvl4pPr marL="1371600" indent="0" algn="r">
              <a:buNone/>
              <a:defRPr sz="2600">
                <a:solidFill>
                  <a:schemeClr val="accent3"/>
                </a:solidFill>
                <a:latin typeface="+mj-lt"/>
              </a:defRPr>
            </a:lvl4pPr>
            <a:lvl5pPr marL="1828800" indent="0" algn="r">
              <a:buNone/>
              <a:defRPr sz="2600">
                <a:solidFill>
                  <a:schemeClr val="accent3"/>
                </a:solidFill>
                <a:latin typeface="+mj-lt"/>
              </a:defRPr>
            </a:lvl5pPr>
          </a:lstStyle>
          <a:p>
            <a:pPr lvl="0"/>
            <a:r>
              <a:rPr lang="en-US" dirty="0"/>
              <a:t>Subtitle of Section</a:t>
            </a:r>
          </a:p>
        </p:txBody>
      </p:sp>
      <p:sp>
        <p:nvSpPr>
          <p:cNvPr id="18" name="RED RIGHT BOTTOM CORNER">
            <a:extLst>
              <a:ext uri="{FF2B5EF4-FFF2-40B4-BE49-F238E27FC236}">
                <a16:creationId xmlns:a16="http://schemas.microsoft.com/office/drawing/2014/main" id="{4D193DE4-498F-1D4F-A1A0-3C9497271EE7}"/>
              </a:ext>
            </a:extLst>
          </p:cNvPr>
          <p:cNvSpPr/>
          <p:nvPr userDrawn="1"/>
        </p:nvSpPr>
        <p:spPr>
          <a:xfrm flipH="1">
            <a:off x="11163300" y="5843368"/>
            <a:ext cx="1028700" cy="102869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40594DF-BC9F-F54B-A9D3-37663CD9936C}"/>
              </a:ext>
            </a:extLst>
          </p:cNvPr>
          <p:cNvSpPr txBox="1"/>
          <p:nvPr userDrawn="1"/>
        </p:nvSpPr>
        <p:spPr>
          <a:xfrm>
            <a:off x="813817"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lumMod val="50000"/>
                  </a:srgbClr>
                </a:solidFill>
                <a:effectLst/>
                <a:uLnTx/>
                <a:uFillTx/>
              </a:rPr>
              <a:t>© Copyright Red Lion 2020</a:t>
            </a:r>
          </a:p>
        </p:txBody>
      </p:sp>
    </p:spTree>
    <p:extLst>
      <p:ext uri="{BB962C8B-B14F-4D97-AF65-F5344CB8AC3E}">
        <p14:creationId xmlns:p14="http://schemas.microsoft.com/office/powerpoint/2010/main" val="246808921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Split_White">
    <p:spTree>
      <p:nvGrpSpPr>
        <p:cNvPr id="1" name=""/>
        <p:cNvGrpSpPr/>
        <p:nvPr/>
      </p:nvGrpSpPr>
      <p:grpSpPr>
        <a:xfrm>
          <a:off x="0" y="0"/>
          <a:ext cx="0" cy="0"/>
          <a:chOff x="0" y="0"/>
          <a:chExt cx="0" cy="0"/>
        </a:xfrm>
      </p:grpSpPr>
      <p:sp>
        <p:nvSpPr>
          <p:cNvPr id="7" name="Content Placeholder 6"/>
          <p:cNvSpPr>
            <a:spLocks noGrp="1"/>
          </p:cNvSpPr>
          <p:nvPr>
            <p:ph sz="quarter" idx="31" hasCustomPrompt="1"/>
          </p:nvPr>
        </p:nvSpPr>
        <p:spPr>
          <a:xfrm>
            <a:off x="6092825" y="-1"/>
            <a:ext cx="6099175" cy="6858000"/>
          </a:xfrm>
          <a:prstGeom prst="rect">
            <a:avLst/>
          </a:prstGeom>
        </p:spPr>
        <p:txBody>
          <a:bodyPr anchor="t"/>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3"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5078FE57-77EE-254F-8309-3A9B5686B90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2B35EF0-46CD-8045-9DA6-147FD038ECE3}"/>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black sign with white text&#10;&#10;Description automatically generated">
            <a:extLst>
              <a:ext uri="{FF2B5EF4-FFF2-40B4-BE49-F238E27FC236}">
                <a16:creationId xmlns:a16="http://schemas.microsoft.com/office/drawing/2014/main" id="{B868B56D-5297-974D-BEFB-D6F8D2C99F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9" name="Slide Number Placeholder 6">
            <a:extLst>
              <a:ext uri="{FF2B5EF4-FFF2-40B4-BE49-F238E27FC236}">
                <a16:creationId xmlns:a16="http://schemas.microsoft.com/office/drawing/2014/main" id="{F0E59DAF-F025-C64D-B5CD-BCCE948D060B}"/>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2" name="TextBox 11">
            <a:extLst>
              <a:ext uri="{FF2B5EF4-FFF2-40B4-BE49-F238E27FC236}">
                <a16:creationId xmlns:a16="http://schemas.microsoft.com/office/drawing/2014/main" id="{0F87D5A0-7C85-8D4F-A925-93411FFAD676}"/>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3"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4919472"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White Back Split</a:t>
            </a:r>
          </a:p>
        </p:txBody>
      </p:sp>
      <p:sp>
        <p:nvSpPr>
          <p:cNvPr id="14"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4919472"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5" name="Text Placeholder 13">
            <a:extLst>
              <a:ext uri="{FF2B5EF4-FFF2-40B4-BE49-F238E27FC236}">
                <a16:creationId xmlns:a16="http://schemas.microsoft.com/office/drawing/2014/main" id="{E3BDCF0C-CA81-9548-9342-529298AEE881}"/>
              </a:ext>
            </a:extLst>
          </p:cNvPr>
          <p:cNvSpPr>
            <a:spLocks noGrp="1"/>
          </p:cNvSpPr>
          <p:nvPr>
            <p:ph type="body" sz="quarter" idx="30"/>
          </p:nvPr>
        </p:nvSpPr>
        <p:spPr>
          <a:xfrm>
            <a:off x="722456" y="1901951"/>
            <a:ext cx="4916344" cy="3886200"/>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2807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_1">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7"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hasCustomPrompt="1"/>
          </p:nvPr>
        </p:nvSpPr>
        <p:spPr>
          <a:xfrm>
            <a:off x="552788" y="1901952"/>
            <a:ext cx="2713789" cy="1008678"/>
          </a:xfrm>
          <a:prstGeom prst="rect">
            <a:avLst/>
          </a:prstGeom>
          <a:solidFill>
            <a:srgbClr val="AB2228"/>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12" name="Content Placeholder 8"/>
          <p:cNvSpPr>
            <a:spLocks noGrp="1"/>
          </p:cNvSpPr>
          <p:nvPr>
            <p:ph sz="quarter" idx="13"/>
          </p:nvPr>
        </p:nvSpPr>
        <p:spPr>
          <a:xfrm>
            <a:off x="552788" y="3090672"/>
            <a:ext cx="5559256" cy="28895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4"/>
          </p:nvPr>
        </p:nvSpPr>
        <p:spPr>
          <a:xfrm>
            <a:off x="6231690" y="3090672"/>
            <a:ext cx="5559256" cy="28895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8">
            <a:extLst>
              <a:ext uri="{FF2B5EF4-FFF2-40B4-BE49-F238E27FC236}">
                <a16:creationId xmlns:a16="http://schemas.microsoft.com/office/drawing/2014/main" id="{3C7926EE-7162-394E-AC94-4F56C6479402}"/>
              </a:ext>
            </a:extLst>
          </p:cNvPr>
          <p:cNvSpPr>
            <a:spLocks noGrp="1"/>
          </p:cNvSpPr>
          <p:nvPr>
            <p:ph sz="quarter" idx="31" hasCustomPrompt="1"/>
          </p:nvPr>
        </p:nvSpPr>
        <p:spPr>
          <a:xfrm>
            <a:off x="3398255" y="1901952"/>
            <a:ext cx="2713789" cy="1008678"/>
          </a:xfrm>
          <a:prstGeom prst="rect">
            <a:avLst/>
          </a:prstGeom>
          <a:solidFill>
            <a:schemeClr val="tx1">
              <a:lumMod val="75000"/>
              <a:lumOff val="25000"/>
            </a:schemeClr>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2" name="Content Placeholder 8">
            <a:extLst>
              <a:ext uri="{FF2B5EF4-FFF2-40B4-BE49-F238E27FC236}">
                <a16:creationId xmlns:a16="http://schemas.microsoft.com/office/drawing/2014/main" id="{016C6094-D5BD-AD4B-83F6-83F7A341C748}"/>
              </a:ext>
            </a:extLst>
          </p:cNvPr>
          <p:cNvSpPr>
            <a:spLocks noGrp="1"/>
          </p:cNvSpPr>
          <p:nvPr>
            <p:ph sz="quarter" idx="32" hasCustomPrompt="1"/>
          </p:nvPr>
        </p:nvSpPr>
        <p:spPr>
          <a:xfrm>
            <a:off x="6231691" y="1901952"/>
            <a:ext cx="2713789" cy="1008678"/>
          </a:xfrm>
          <a:prstGeom prst="rect">
            <a:avLst/>
          </a:prstGeom>
          <a:solidFill>
            <a:srgbClr val="0D365D"/>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3" name="Content Placeholder 8">
            <a:extLst>
              <a:ext uri="{FF2B5EF4-FFF2-40B4-BE49-F238E27FC236}">
                <a16:creationId xmlns:a16="http://schemas.microsoft.com/office/drawing/2014/main" id="{3818F04B-BD29-2E44-9A61-FB64559B7A17}"/>
              </a:ext>
            </a:extLst>
          </p:cNvPr>
          <p:cNvSpPr>
            <a:spLocks noGrp="1"/>
          </p:cNvSpPr>
          <p:nvPr>
            <p:ph sz="quarter" idx="33" hasCustomPrompt="1"/>
          </p:nvPr>
        </p:nvSpPr>
        <p:spPr>
          <a:xfrm>
            <a:off x="9077158" y="1901952"/>
            <a:ext cx="2713789" cy="1008678"/>
          </a:xfrm>
          <a:prstGeom prst="rect">
            <a:avLst/>
          </a:prstGeom>
          <a:solidFill>
            <a:srgbClr val="FFC000"/>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4" name="Rectangle 23">
            <a:extLst>
              <a:ext uri="{FF2B5EF4-FFF2-40B4-BE49-F238E27FC236}">
                <a16:creationId xmlns:a16="http://schemas.microsoft.com/office/drawing/2014/main" id="{0EC459B0-7D32-AE4C-B823-B0C33E03648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19B2E69-38CA-8A47-9E22-10343E532865}"/>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A black sign with white text&#10;&#10;Description automatically generated">
            <a:extLst>
              <a:ext uri="{FF2B5EF4-FFF2-40B4-BE49-F238E27FC236}">
                <a16:creationId xmlns:a16="http://schemas.microsoft.com/office/drawing/2014/main" id="{8CE43DDE-1299-304D-AA99-FEDCD89AF0F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4" name="Slide Number Placeholder 6">
            <a:extLst>
              <a:ext uri="{FF2B5EF4-FFF2-40B4-BE49-F238E27FC236}">
                <a16:creationId xmlns:a16="http://schemas.microsoft.com/office/drawing/2014/main" id="{504057A5-1AAB-A04B-B699-F6A5675B275D}"/>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7" name="TextBox 16">
            <a:extLst>
              <a:ext uri="{FF2B5EF4-FFF2-40B4-BE49-F238E27FC236}">
                <a16:creationId xmlns:a16="http://schemas.microsoft.com/office/drawing/2014/main" id="{E68D1B2E-009C-9544-A820-CF14D15A0D61}"/>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Multi chart, multi image slide</a:t>
            </a:r>
          </a:p>
        </p:txBody>
      </p:sp>
      <p:sp>
        <p:nvSpPr>
          <p:cNvPr id="26"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3376863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graphic_2">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1"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hasCustomPrompt="1"/>
          </p:nvPr>
        </p:nvSpPr>
        <p:spPr>
          <a:xfrm>
            <a:off x="4762982" y="1901952"/>
            <a:ext cx="2823021" cy="4079748"/>
          </a:xfrm>
          <a:prstGeom prst="rect">
            <a:avLst/>
          </a:prstGeom>
          <a:solidFill>
            <a:srgbClr val="AB2228"/>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Copy Block, Infographic, Image</a:t>
            </a:r>
          </a:p>
        </p:txBody>
      </p:sp>
      <p:sp>
        <p:nvSpPr>
          <p:cNvPr id="12" name="Content Placeholder 8"/>
          <p:cNvSpPr>
            <a:spLocks noGrp="1"/>
          </p:cNvSpPr>
          <p:nvPr>
            <p:ph sz="quarter" idx="13" hasCustomPrompt="1"/>
          </p:nvPr>
        </p:nvSpPr>
        <p:spPr>
          <a:xfrm>
            <a:off x="552788" y="3995927"/>
            <a:ext cx="4134959" cy="19751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8">
            <a:extLst>
              <a:ext uri="{FF2B5EF4-FFF2-40B4-BE49-F238E27FC236}">
                <a16:creationId xmlns:a16="http://schemas.microsoft.com/office/drawing/2014/main" id="{1F8F984E-C8A7-7042-85C7-63EA05CF568E}"/>
              </a:ext>
            </a:extLst>
          </p:cNvPr>
          <p:cNvSpPr>
            <a:spLocks noGrp="1"/>
          </p:cNvSpPr>
          <p:nvPr>
            <p:ph sz="quarter" idx="34" hasCustomPrompt="1"/>
          </p:nvPr>
        </p:nvSpPr>
        <p:spPr>
          <a:xfrm>
            <a:off x="549201" y="1901951"/>
            <a:ext cx="4134959" cy="19751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8">
            <a:extLst>
              <a:ext uri="{FF2B5EF4-FFF2-40B4-BE49-F238E27FC236}">
                <a16:creationId xmlns:a16="http://schemas.microsoft.com/office/drawing/2014/main" id="{C711F772-1F11-9A41-9FFE-87AAB0FF7869}"/>
              </a:ext>
            </a:extLst>
          </p:cNvPr>
          <p:cNvSpPr>
            <a:spLocks noGrp="1"/>
          </p:cNvSpPr>
          <p:nvPr>
            <p:ph sz="quarter" idx="35" hasCustomPrompt="1"/>
          </p:nvPr>
        </p:nvSpPr>
        <p:spPr>
          <a:xfrm>
            <a:off x="7663162" y="3995927"/>
            <a:ext cx="4134959" cy="19751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8">
            <a:extLst>
              <a:ext uri="{FF2B5EF4-FFF2-40B4-BE49-F238E27FC236}">
                <a16:creationId xmlns:a16="http://schemas.microsoft.com/office/drawing/2014/main" id="{ECD5CA76-ADA4-C842-984A-4BCD01298557}"/>
              </a:ext>
            </a:extLst>
          </p:cNvPr>
          <p:cNvSpPr>
            <a:spLocks noGrp="1"/>
          </p:cNvSpPr>
          <p:nvPr>
            <p:ph sz="quarter" idx="36" hasCustomPrompt="1"/>
          </p:nvPr>
        </p:nvSpPr>
        <p:spPr>
          <a:xfrm>
            <a:off x="7659575" y="1901951"/>
            <a:ext cx="4134959" cy="19751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20">
            <a:extLst>
              <a:ext uri="{FF2B5EF4-FFF2-40B4-BE49-F238E27FC236}">
                <a16:creationId xmlns:a16="http://schemas.microsoft.com/office/drawing/2014/main" id="{09F8E388-E713-BC40-80A7-48B42EAAB9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2F646FA-F3F8-6E4D-A755-21F7238E5490}"/>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black sign with white text&#10;&#10;Description automatically generated">
            <a:extLst>
              <a:ext uri="{FF2B5EF4-FFF2-40B4-BE49-F238E27FC236}">
                <a16:creationId xmlns:a16="http://schemas.microsoft.com/office/drawing/2014/main" id="{12F38B39-1245-974D-94A8-D1EE4F7586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3" name="Slide Number Placeholder 6">
            <a:extLst>
              <a:ext uri="{FF2B5EF4-FFF2-40B4-BE49-F238E27FC236}">
                <a16:creationId xmlns:a16="http://schemas.microsoft.com/office/drawing/2014/main" id="{4C203645-752B-614C-8441-1812530BF58D}"/>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9" name="TextBox 18">
            <a:extLst>
              <a:ext uri="{FF2B5EF4-FFF2-40B4-BE49-F238E27FC236}">
                <a16:creationId xmlns:a16="http://schemas.microsoft.com/office/drawing/2014/main" id="{6579E901-3A03-1E4C-BA8A-CD4E43BAF00A}"/>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Heading</a:t>
            </a:r>
          </a:p>
        </p:txBody>
      </p:sp>
      <p:sp>
        <p:nvSpPr>
          <p:cNvPr id="22"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1006206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ultiChart_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0846E2A-2D02-DD40-A0A9-14CF7831ED2C}"/>
              </a:ext>
            </a:extLst>
          </p:cNvPr>
          <p:cNvSpPr/>
          <p:nvPr userDrawn="1"/>
        </p:nvSpPr>
        <p:spPr>
          <a:xfrm>
            <a:off x="8661981" y="3481052"/>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6">
            <a:extLst>
              <a:ext uri="{FF2B5EF4-FFF2-40B4-BE49-F238E27FC236}">
                <a16:creationId xmlns:a16="http://schemas.microsoft.com/office/drawing/2014/main" id="{0509F69A-49F4-5542-8DE0-771CDD1B74B6}"/>
              </a:ext>
            </a:extLst>
          </p:cNvPr>
          <p:cNvSpPr>
            <a:spLocks noGrp="1"/>
          </p:cNvSpPr>
          <p:nvPr>
            <p:ph sz="quarter" idx="34" hasCustomPrompt="1"/>
          </p:nvPr>
        </p:nvSpPr>
        <p:spPr>
          <a:xfrm>
            <a:off x="8661981" y="3481053"/>
            <a:ext cx="3413905" cy="2068610"/>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2" name="Rectangle 1"/>
          <p:cNvSpPr/>
          <p:nvPr userDrawn="1"/>
        </p:nvSpPr>
        <p:spPr>
          <a:xfrm>
            <a:off x="5023163" y="-52852"/>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31" hasCustomPrompt="1"/>
          </p:nvPr>
        </p:nvSpPr>
        <p:spPr>
          <a:xfrm>
            <a:off x="5023037" y="-52851"/>
            <a:ext cx="3522830" cy="3376948"/>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3" name="Rectangle 12">
            <a:extLst>
              <a:ext uri="{FF2B5EF4-FFF2-40B4-BE49-F238E27FC236}">
                <a16:creationId xmlns:a16="http://schemas.microsoft.com/office/drawing/2014/main" id="{D19F1727-060D-CB4C-A558-1772E482BE65}"/>
              </a:ext>
            </a:extLst>
          </p:cNvPr>
          <p:cNvSpPr/>
          <p:nvPr userDrawn="1"/>
        </p:nvSpPr>
        <p:spPr>
          <a:xfrm>
            <a:off x="8661981" y="-52851"/>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6">
            <a:extLst>
              <a:ext uri="{FF2B5EF4-FFF2-40B4-BE49-F238E27FC236}">
                <a16:creationId xmlns:a16="http://schemas.microsoft.com/office/drawing/2014/main" id="{E88E7306-A946-B946-9D31-211684649467}"/>
              </a:ext>
            </a:extLst>
          </p:cNvPr>
          <p:cNvSpPr>
            <a:spLocks noGrp="1"/>
          </p:cNvSpPr>
          <p:nvPr>
            <p:ph sz="quarter" idx="32" hasCustomPrompt="1"/>
          </p:nvPr>
        </p:nvSpPr>
        <p:spPr>
          <a:xfrm>
            <a:off x="8661981" y="-52851"/>
            <a:ext cx="3530019" cy="3376947"/>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8" name="Rectangle 17">
            <a:extLst>
              <a:ext uri="{FF2B5EF4-FFF2-40B4-BE49-F238E27FC236}">
                <a16:creationId xmlns:a16="http://schemas.microsoft.com/office/drawing/2014/main" id="{5B9FD18B-B204-714D-8235-35B41F9C9D2D}"/>
              </a:ext>
            </a:extLst>
          </p:cNvPr>
          <p:cNvSpPr/>
          <p:nvPr userDrawn="1"/>
        </p:nvSpPr>
        <p:spPr>
          <a:xfrm>
            <a:off x="5023163" y="3481051"/>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6">
            <a:extLst>
              <a:ext uri="{FF2B5EF4-FFF2-40B4-BE49-F238E27FC236}">
                <a16:creationId xmlns:a16="http://schemas.microsoft.com/office/drawing/2014/main" id="{3D764691-7D6C-5744-852B-195BC99C988C}"/>
              </a:ext>
            </a:extLst>
          </p:cNvPr>
          <p:cNvSpPr>
            <a:spLocks noGrp="1"/>
          </p:cNvSpPr>
          <p:nvPr>
            <p:ph sz="quarter" idx="33" hasCustomPrompt="1"/>
          </p:nvPr>
        </p:nvSpPr>
        <p:spPr>
          <a:xfrm>
            <a:off x="5023037" y="3481052"/>
            <a:ext cx="3522830" cy="3376948"/>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5"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 name="Text Placeholder 13">
            <a:extLst>
              <a:ext uri="{FF2B5EF4-FFF2-40B4-BE49-F238E27FC236}">
                <a16:creationId xmlns:a16="http://schemas.microsoft.com/office/drawing/2014/main" id="{7BE887B3-0DBE-6D4B-94BB-BFE805438AF5}"/>
              </a:ext>
            </a:extLst>
          </p:cNvPr>
          <p:cNvSpPr>
            <a:spLocks noGrp="1"/>
          </p:cNvSpPr>
          <p:nvPr>
            <p:ph type="body" sz="quarter" idx="30"/>
          </p:nvPr>
        </p:nvSpPr>
        <p:spPr>
          <a:xfrm>
            <a:off x="726549" y="1901951"/>
            <a:ext cx="3695940" cy="3886200"/>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a:extLst>
              <a:ext uri="{FF2B5EF4-FFF2-40B4-BE49-F238E27FC236}">
                <a16:creationId xmlns:a16="http://schemas.microsoft.com/office/drawing/2014/main" id="{2CD5334B-FD8A-3248-B71F-B5D95AE44F6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EEC44D5-A01F-D34A-9880-80335A5000F4}"/>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Slide Number Placeholder 6">
            <a:extLst>
              <a:ext uri="{FF2B5EF4-FFF2-40B4-BE49-F238E27FC236}">
                <a16:creationId xmlns:a16="http://schemas.microsoft.com/office/drawing/2014/main" id="{3CD6296D-30F2-9149-8665-7D382E941DE7}"/>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23" name="TextBox 22">
            <a:extLst>
              <a:ext uri="{FF2B5EF4-FFF2-40B4-BE49-F238E27FC236}">
                <a16:creationId xmlns:a16="http://schemas.microsoft.com/office/drawing/2014/main" id="{D3005819-F991-3342-8650-5339DEBA1D10}"/>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27"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369417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Multi Chart Gray</a:t>
            </a:r>
          </a:p>
        </p:txBody>
      </p:sp>
      <p:sp>
        <p:nvSpPr>
          <p:cNvPr id="2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3694176"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3927997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ultiChart_White">
    <p:spTree>
      <p:nvGrpSpPr>
        <p:cNvPr id="1" name=""/>
        <p:cNvGrpSpPr/>
        <p:nvPr/>
      </p:nvGrpSpPr>
      <p:grpSpPr>
        <a:xfrm>
          <a:off x="0" y="0"/>
          <a:ext cx="0" cy="0"/>
          <a:chOff x="0" y="0"/>
          <a:chExt cx="0" cy="0"/>
        </a:xfrm>
      </p:grpSpPr>
      <p:sp>
        <p:nvSpPr>
          <p:cNvPr id="2" name="Rectangle 1"/>
          <p:cNvSpPr/>
          <p:nvPr userDrawn="1"/>
        </p:nvSpPr>
        <p:spPr>
          <a:xfrm>
            <a:off x="5023163" y="-52852"/>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31" hasCustomPrompt="1"/>
          </p:nvPr>
        </p:nvSpPr>
        <p:spPr>
          <a:xfrm>
            <a:off x="5023037" y="-52851"/>
            <a:ext cx="3345459" cy="3272583"/>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3" name="Rectangle 12">
            <a:extLst>
              <a:ext uri="{FF2B5EF4-FFF2-40B4-BE49-F238E27FC236}">
                <a16:creationId xmlns:a16="http://schemas.microsoft.com/office/drawing/2014/main" id="{D19F1727-060D-CB4C-A558-1772E482BE65}"/>
              </a:ext>
            </a:extLst>
          </p:cNvPr>
          <p:cNvSpPr/>
          <p:nvPr userDrawn="1"/>
        </p:nvSpPr>
        <p:spPr>
          <a:xfrm>
            <a:off x="8661981" y="-52851"/>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6">
            <a:extLst>
              <a:ext uri="{FF2B5EF4-FFF2-40B4-BE49-F238E27FC236}">
                <a16:creationId xmlns:a16="http://schemas.microsoft.com/office/drawing/2014/main" id="{E88E7306-A946-B946-9D31-211684649467}"/>
              </a:ext>
            </a:extLst>
          </p:cNvPr>
          <p:cNvSpPr>
            <a:spLocks noGrp="1"/>
          </p:cNvSpPr>
          <p:nvPr>
            <p:ph sz="quarter" idx="32" hasCustomPrompt="1"/>
          </p:nvPr>
        </p:nvSpPr>
        <p:spPr>
          <a:xfrm>
            <a:off x="8843885" y="-52851"/>
            <a:ext cx="3348115" cy="3272581"/>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8" name="Rectangle 17">
            <a:extLst>
              <a:ext uri="{FF2B5EF4-FFF2-40B4-BE49-F238E27FC236}">
                <a16:creationId xmlns:a16="http://schemas.microsoft.com/office/drawing/2014/main" id="{5B9FD18B-B204-714D-8235-35B41F9C9D2D}"/>
              </a:ext>
            </a:extLst>
          </p:cNvPr>
          <p:cNvSpPr/>
          <p:nvPr userDrawn="1"/>
        </p:nvSpPr>
        <p:spPr>
          <a:xfrm>
            <a:off x="5023163" y="3481051"/>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6">
            <a:extLst>
              <a:ext uri="{FF2B5EF4-FFF2-40B4-BE49-F238E27FC236}">
                <a16:creationId xmlns:a16="http://schemas.microsoft.com/office/drawing/2014/main" id="{3D764691-7D6C-5744-852B-195BC99C988C}"/>
              </a:ext>
            </a:extLst>
          </p:cNvPr>
          <p:cNvSpPr>
            <a:spLocks noGrp="1"/>
          </p:cNvSpPr>
          <p:nvPr>
            <p:ph sz="quarter" idx="33" hasCustomPrompt="1"/>
          </p:nvPr>
        </p:nvSpPr>
        <p:spPr>
          <a:xfrm>
            <a:off x="5023037" y="3481051"/>
            <a:ext cx="3345459" cy="2912063"/>
          </a:xfrm>
          <a:prstGeom prst="rect">
            <a:avLst/>
          </a:prstGeom>
          <a:noFill/>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20" name="Rectangle 19">
            <a:extLst>
              <a:ext uri="{FF2B5EF4-FFF2-40B4-BE49-F238E27FC236}">
                <a16:creationId xmlns:a16="http://schemas.microsoft.com/office/drawing/2014/main" id="{D0846E2A-2D02-DD40-A0A9-14CF7831ED2C}"/>
              </a:ext>
            </a:extLst>
          </p:cNvPr>
          <p:cNvSpPr/>
          <p:nvPr userDrawn="1"/>
        </p:nvSpPr>
        <p:spPr>
          <a:xfrm>
            <a:off x="8661981" y="3481052"/>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6">
            <a:extLst>
              <a:ext uri="{FF2B5EF4-FFF2-40B4-BE49-F238E27FC236}">
                <a16:creationId xmlns:a16="http://schemas.microsoft.com/office/drawing/2014/main" id="{0509F69A-49F4-5542-8DE0-771CDD1B74B6}"/>
              </a:ext>
            </a:extLst>
          </p:cNvPr>
          <p:cNvSpPr>
            <a:spLocks noGrp="1"/>
          </p:cNvSpPr>
          <p:nvPr>
            <p:ph sz="quarter" idx="34" hasCustomPrompt="1"/>
          </p:nvPr>
        </p:nvSpPr>
        <p:spPr>
          <a:xfrm>
            <a:off x="8843885" y="3481051"/>
            <a:ext cx="3232001" cy="2886322"/>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49"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ED7E0B08-28C9-CF43-9538-AF41D8828694}"/>
              </a:ext>
            </a:extLst>
          </p:cNvPr>
          <p:cNvCxnSpPr/>
          <p:nvPr userDrawn="1"/>
        </p:nvCxnSpPr>
        <p:spPr>
          <a:xfrm>
            <a:off x="5023037" y="3350398"/>
            <a:ext cx="7354493" cy="0"/>
          </a:xfrm>
          <a:prstGeom prst="line">
            <a:avLst/>
          </a:prstGeom>
          <a:ln w="25400">
            <a:solidFill>
              <a:srgbClr val="0D365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CB478B-17FF-A940-A65A-25405E6D2BDE}"/>
              </a:ext>
            </a:extLst>
          </p:cNvPr>
          <p:cNvCxnSpPr/>
          <p:nvPr userDrawn="1"/>
        </p:nvCxnSpPr>
        <p:spPr>
          <a:xfrm>
            <a:off x="8606190" y="-118755"/>
            <a:ext cx="0" cy="702880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87A0D5D-7A9E-BE49-9C45-8995DC211AEE}"/>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72A07BA-674E-DE4D-AA6D-19BE69E5FA3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Slide Number Placeholder 6">
            <a:extLst>
              <a:ext uri="{FF2B5EF4-FFF2-40B4-BE49-F238E27FC236}">
                <a16:creationId xmlns:a16="http://schemas.microsoft.com/office/drawing/2014/main" id="{34DEC11C-C74F-DD49-82B1-2A1567384F47}"/>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23" name="TextBox 22">
            <a:extLst>
              <a:ext uri="{FF2B5EF4-FFF2-40B4-BE49-F238E27FC236}">
                <a16:creationId xmlns:a16="http://schemas.microsoft.com/office/drawing/2014/main" id="{E3F846EC-35C2-8943-BD7B-76219599A325}"/>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28"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369417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Multi Chart White</a:t>
            </a:r>
          </a:p>
        </p:txBody>
      </p:sp>
      <p:sp>
        <p:nvSpPr>
          <p:cNvPr id="29"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3694176"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33" name="Text Placeholder 13">
            <a:extLst>
              <a:ext uri="{FF2B5EF4-FFF2-40B4-BE49-F238E27FC236}">
                <a16:creationId xmlns:a16="http://schemas.microsoft.com/office/drawing/2014/main" id="{7BE887B3-0DBE-6D4B-94BB-BFE805438AF5}"/>
              </a:ext>
            </a:extLst>
          </p:cNvPr>
          <p:cNvSpPr>
            <a:spLocks noGrp="1"/>
          </p:cNvSpPr>
          <p:nvPr>
            <p:ph type="body" sz="quarter" idx="30"/>
          </p:nvPr>
        </p:nvSpPr>
        <p:spPr>
          <a:xfrm>
            <a:off x="726549" y="1901951"/>
            <a:ext cx="3695940" cy="3886200"/>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5495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3"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AD215420-1B64-B645-984B-723678470C9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7D5D330-C486-A54B-A1E5-1AA2408C0BDB}"/>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black sign with white text&#10;&#10;Description automatically generated">
            <a:extLst>
              <a:ext uri="{FF2B5EF4-FFF2-40B4-BE49-F238E27FC236}">
                <a16:creationId xmlns:a16="http://schemas.microsoft.com/office/drawing/2014/main" id="{DB150242-180A-9441-BF43-54936D2F232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2" name="Slide Number Placeholder 6">
            <a:extLst>
              <a:ext uri="{FF2B5EF4-FFF2-40B4-BE49-F238E27FC236}">
                <a16:creationId xmlns:a16="http://schemas.microsoft.com/office/drawing/2014/main" id="{947344CA-01B7-1C41-8500-42E0AB94ABB6}"/>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1" name="TextBox 10">
            <a:extLst>
              <a:ext uri="{FF2B5EF4-FFF2-40B4-BE49-F238E27FC236}">
                <a16:creationId xmlns:a16="http://schemas.microsoft.com/office/drawing/2014/main" id="{874029DD-E750-8147-8CD6-330CCD028F99}"/>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Tree>
    <p:extLst>
      <p:ext uri="{BB962C8B-B14F-4D97-AF65-F5344CB8AC3E}">
        <p14:creationId xmlns:p14="http://schemas.microsoft.com/office/powerpoint/2010/main" val="2612751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7"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AD215420-1B64-B645-984B-723678470C9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7D5D330-C486-A54B-A1E5-1AA2408C0BDB}"/>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black sign with white text&#10;&#10;Description automatically generated">
            <a:extLst>
              <a:ext uri="{FF2B5EF4-FFF2-40B4-BE49-F238E27FC236}">
                <a16:creationId xmlns:a16="http://schemas.microsoft.com/office/drawing/2014/main" id="{DB150242-180A-9441-BF43-54936D2F232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2" name="Slide Number Placeholder 6">
            <a:extLst>
              <a:ext uri="{FF2B5EF4-FFF2-40B4-BE49-F238E27FC236}">
                <a16:creationId xmlns:a16="http://schemas.microsoft.com/office/drawing/2014/main" id="{947344CA-01B7-1C41-8500-42E0AB94ABB6}"/>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1" name="TextBox 10">
            <a:extLst>
              <a:ext uri="{FF2B5EF4-FFF2-40B4-BE49-F238E27FC236}">
                <a16:creationId xmlns:a16="http://schemas.microsoft.com/office/drawing/2014/main" id="{874029DD-E750-8147-8CD6-330CCD028F99}"/>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8"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Blank with Heading</a:t>
            </a:r>
          </a:p>
        </p:txBody>
      </p:sp>
      <p:sp>
        <p:nvSpPr>
          <p:cNvPr id="9"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3093932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Bottom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descr="A black sign with white text&#10;&#10;Description automatically generated">
            <a:extLst>
              <a:ext uri="{FF2B5EF4-FFF2-40B4-BE49-F238E27FC236}">
                <a16:creationId xmlns:a16="http://schemas.microsoft.com/office/drawing/2014/main" id="{2F9C1F0C-98BB-4623-81F0-FBDF3C0B6C1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1175343" y="6061148"/>
            <a:ext cx="859403" cy="590403"/>
          </a:xfrm>
          <a:prstGeom prst="rect">
            <a:avLst/>
          </a:prstGeom>
        </p:spPr>
      </p:pic>
      <p:sp>
        <p:nvSpPr>
          <p:cNvPr id="12" name="TextBox 11">
            <a:extLst>
              <a:ext uri="{FF2B5EF4-FFF2-40B4-BE49-F238E27FC236}">
                <a16:creationId xmlns:a16="http://schemas.microsoft.com/office/drawing/2014/main" id="{3F286E66-7073-A04E-8C8E-72B53D3A9B0B}"/>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14" name="Rectangle 13">
            <a:extLst>
              <a:ext uri="{FF2B5EF4-FFF2-40B4-BE49-F238E27FC236}">
                <a16:creationId xmlns:a16="http://schemas.microsoft.com/office/drawing/2014/main" id="{2BBA7AB0-543E-FF4B-83C4-EA77AD8B6F37}"/>
              </a:ext>
            </a:extLst>
          </p:cNvPr>
          <p:cNvSpPr/>
          <p:nvPr userDrawn="1"/>
        </p:nvSpPr>
        <p:spPr>
          <a:xfrm>
            <a:off x="0" y="5760721"/>
            <a:ext cx="12203113" cy="1097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White Logo">
            <a:extLst>
              <a:ext uri="{FF2B5EF4-FFF2-40B4-BE49-F238E27FC236}">
                <a16:creationId xmlns:a16="http://schemas.microsoft.com/office/drawing/2014/main" id="{5A4E378A-5C03-1246-ABB3-1B62938D7E7C}"/>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25199" y="6061148"/>
            <a:ext cx="836790" cy="556787"/>
          </a:xfrm>
          <a:prstGeom prst="rect">
            <a:avLst/>
          </a:prstGeom>
        </p:spPr>
      </p:pic>
      <p:sp>
        <p:nvSpPr>
          <p:cNvPr id="18" name="Footer Placeholder 4">
            <a:extLst>
              <a:ext uri="{FF2B5EF4-FFF2-40B4-BE49-F238E27FC236}">
                <a16:creationId xmlns:a16="http://schemas.microsoft.com/office/drawing/2014/main" id="{A561B9E7-40CF-D243-91DA-114C45AAE6BF}"/>
              </a:ext>
            </a:extLst>
          </p:cNvPr>
          <p:cNvSpPr>
            <a:spLocks noGrp="1"/>
          </p:cNvSpPr>
          <p:nvPr>
            <p:ph type="ftr" sz="quarter" idx="3"/>
          </p:nvPr>
        </p:nvSpPr>
        <p:spPr>
          <a:xfrm>
            <a:off x="7220856" y="6250815"/>
            <a:ext cx="3315525" cy="482093"/>
          </a:xfrm>
          <a:prstGeom prst="rect">
            <a:avLst/>
          </a:prstGeom>
        </p:spPr>
        <p:txBody>
          <a:bodyPr vert="horz" lIns="91440" tIns="45720" rIns="91440" bIns="45720" rtlCol="0" anchor="ctr"/>
          <a:lstStyle>
            <a:lvl1pPr algn="l">
              <a:defRPr sz="800">
                <a:solidFill>
                  <a:schemeClr val="bg1">
                    <a:lumMod val="50000"/>
                  </a:schemeClr>
                </a:solidFill>
              </a:defRPr>
            </a:lvl1pPr>
          </a:lstStyle>
          <a:p>
            <a:r>
              <a:rPr lang="en-US" dirty="0"/>
              <a:t>© Copyright Red Lion 2020</a:t>
            </a:r>
          </a:p>
        </p:txBody>
      </p:sp>
      <p:sp>
        <p:nvSpPr>
          <p:cNvPr id="11" name="Title Placeholder 1">
            <a:extLst>
              <a:ext uri="{FF2B5EF4-FFF2-40B4-BE49-F238E27FC236}">
                <a16:creationId xmlns:a16="http://schemas.microsoft.com/office/drawing/2014/main" id="{8F711247-F8A4-954D-ACF7-EFC3A02038F7}"/>
              </a:ext>
            </a:extLst>
          </p:cNvPr>
          <p:cNvSpPr>
            <a:spLocks noGrp="1"/>
          </p:cNvSpPr>
          <p:nvPr>
            <p:ph type="title" hasCustomPrompt="1"/>
          </p:nvPr>
        </p:nvSpPr>
        <p:spPr>
          <a:xfrm>
            <a:off x="713052" y="5780253"/>
            <a:ext cx="6059604" cy="576072"/>
          </a:xfrm>
          <a:prstGeom prst="rect">
            <a:avLst/>
          </a:prstGeom>
        </p:spPr>
        <p:txBody>
          <a:bodyPr vert="horz" lIns="91440" tIns="45720" rIns="91440" bIns="45720" rtlCol="0" anchor="ctr">
            <a:noAutofit/>
          </a:bodyPr>
          <a:lstStyle>
            <a:lvl1pPr algn="l">
              <a:defRPr b="0" i="0">
                <a:solidFill>
                  <a:schemeClr val="bg1"/>
                </a:solidFill>
                <a:latin typeface="Titillium" pitchFamily="2" charset="77"/>
              </a:defRPr>
            </a:lvl1pPr>
          </a:lstStyle>
          <a:p>
            <a:r>
              <a:rPr lang="en-US" dirty="0"/>
              <a:t>Click to edit Master text styles</a:t>
            </a:r>
          </a:p>
        </p:txBody>
      </p:sp>
      <p:sp>
        <p:nvSpPr>
          <p:cNvPr id="13" name="Text Placeholder 11">
            <a:extLst>
              <a:ext uri="{FF2B5EF4-FFF2-40B4-BE49-F238E27FC236}">
                <a16:creationId xmlns:a16="http://schemas.microsoft.com/office/drawing/2014/main" id="{0C49EF96-2BB2-3A44-8684-78C3BE4F325A}"/>
              </a:ext>
            </a:extLst>
          </p:cNvPr>
          <p:cNvSpPr>
            <a:spLocks noGrp="1"/>
          </p:cNvSpPr>
          <p:nvPr>
            <p:ph type="body" sz="quarter" idx="45" hasCustomPrompt="1"/>
          </p:nvPr>
        </p:nvSpPr>
        <p:spPr>
          <a:xfrm>
            <a:off x="713052" y="6381009"/>
            <a:ext cx="6059604" cy="482094"/>
          </a:xfrm>
          <a:prstGeom prst="rect">
            <a:avLst/>
          </a:prstGeom>
        </p:spPr>
        <p:txBody>
          <a:bodyPr>
            <a:noAutofit/>
          </a:bodyPr>
          <a:lstStyle>
            <a:lvl1pPr marL="0" indent="0">
              <a:buFontTx/>
              <a:buNone/>
              <a:defRPr sz="2600" b="1" i="0">
                <a:solidFill>
                  <a:schemeClr val="accent5"/>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1239073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5"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descr="A black sign with white text&#10;&#10;Description automatically generated">
            <a:extLst>
              <a:ext uri="{FF2B5EF4-FFF2-40B4-BE49-F238E27FC236}">
                <a16:creationId xmlns:a16="http://schemas.microsoft.com/office/drawing/2014/main" id="{72279C0D-137E-F848-BEC0-CA224AEF3CF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61148"/>
            <a:ext cx="859403" cy="590403"/>
          </a:xfrm>
          <a:prstGeom prst="rect">
            <a:avLst/>
          </a:prstGeom>
        </p:spPr>
      </p:pic>
      <p:pic>
        <p:nvPicPr>
          <p:cNvPr id="8" name="Picture 7">
            <a:extLst>
              <a:ext uri="{FF2B5EF4-FFF2-40B4-BE49-F238E27FC236}">
                <a16:creationId xmlns:a16="http://schemas.microsoft.com/office/drawing/2014/main" id="{F41A502B-B396-CF47-BD1A-3F06D0E6DB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0800000">
            <a:off x="6194184" y="0"/>
            <a:ext cx="5997818" cy="6858000"/>
          </a:xfrm>
          <a:prstGeom prst="rect">
            <a:avLst/>
          </a:prstGeom>
        </p:spPr>
      </p:pic>
      <p:pic>
        <p:nvPicPr>
          <p:cNvPr id="9" name="Picture 8">
            <a:extLst>
              <a:ext uri="{FF2B5EF4-FFF2-40B4-BE49-F238E27FC236}">
                <a16:creationId xmlns:a16="http://schemas.microsoft.com/office/drawing/2014/main" id="{60048EA2-9A2D-1846-B4D7-E4130420E3F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5997818" cy="6858000"/>
          </a:xfrm>
          <a:prstGeom prst="rect">
            <a:avLst/>
          </a:prstGeom>
        </p:spPr>
      </p:pic>
      <p:sp>
        <p:nvSpPr>
          <p:cNvPr id="10" name="Parallelogram 9">
            <a:extLst>
              <a:ext uri="{FF2B5EF4-FFF2-40B4-BE49-F238E27FC236}">
                <a16:creationId xmlns:a16="http://schemas.microsoft.com/office/drawing/2014/main" id="{163369C0-997D-F14C-80FC-9A107E392A96}"/>
              </a:ext>
            </a:extLst>
          </p:cNvPr>
          <p:cNvSpPr/>
          <p:nvPr userDrawn="1"/>
        </p:nvSpPr>
        <p:spPr>
          <a:xfrm flipH="1">
            <a:off x="-193042" y="-111512"/>
            <a:ext cx="6581422" cy="6980663"/>
          </a:xfrm>
          <a:prstGeom prst="parallelogram">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2" name="Picture 11" descr="A black sign with white text&#10;&#10;Description automatically generated">
            <a:extLst>
              <a:ext uri="{FF2B5EF4-FFF2-40B4-BE49-F238E27FC236}">
                <a16:creationId xmlns:a16="http://schemas.microsoft.com/office/drawing/2014/main" id="{EA25D2E6-C6DB-FD4C-87AC-23243B47D60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6810408" y="2240894"/>
            <a:ext cx="2927386" cy="2011090"/>
          </a:xfrm>
          <a:prstGeom prst="rect">
            <a:avLst/>
          </a:prstGeom>
        </p:spPr>
      </p:pic>
      <p:sp>
        <p:nvSpPr>
          <p:cNvPr id="19" name="Title 1">
            <a:extLst>
              <a:ext uri="{FF2B5EF4-FFF2-40B4-BE49-F238E27FC236}">
                <a16:creationId xmlns:a16="http://schemas.microsoft.com/office/drawing/2014/main" id="{8C7264E5-6245-8343-B7D1-78C4281DCDCF}"/>
              </a:ext>
            </a:extLst>
          </p:cNvPr>
          <p:cNvSpPr txBox="1">
            <a:spLocks/>
          </p:cNvSpPr>
          <p:nvPr userDrawn="1"/>
        </p:nvSpPr>
        <p:spPr>
          <a:xfrm>
            <a:off x="1288135" y="2678486"/>
            <a:ext cx="3822390" cy="4558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E9E9E9"/>
                </a:solidFill>
                <a:latin typeface="Titillium" panose="00000500000000000000" pitchFamily="50" charset="0"/>
              </a:rPr>
              <a:t>FOR MORE INFORMATION</a:t>
            </a:r>
            <a:endParaRPr lang="en-US" sz="3600" dirty="0">
              <a:solidFill>
                <a:srgbClr val="E9E9E9"/>
              </a:solidFill>
              <a:latin typeface="Titillium" panose="00000500000000000000" pitchFamily="50" charset="0"/>
            </a:endParaRPr>
          </a:p>
        </p:txBody>
      </p:sp>
      <p:sp>
        <p:nvSpPr>
          <p:cNvPr id="20" name="TextBox 19">
            <a:extLst>
              <a:ext uri="{FF2B5EF4-FFF2-40B4-BE49-F238E27FC236}">
                <a16:creationId xmlns:a16="http://schemas.microsoft.com/office/drawing/2014/main" id="{B33ED2DC-A781-0543-9C21-E54300998FB9}"/>
              </a:ext>
            </a:extLst>
          </p:cNvPr>
          <p:cNvSpPr txBox="1"/>
          <p:nvPr userDrawn="1"/>
        </p:nvSpPr>
        <p:spPr>
          <a:xfrm>
            <a:off x="1561359" y="3926184"/>
            <a:ext cx="3352800" cy="646331"/>
          </a:xfrm>
          <a:prstGeom prst="rect">
            <a:avLst/>
          </a:prstGeom>
          <a:noFill/>
        </p:spPr>
        <p:txBody>
          <a:bodyPr wrap="square" rtlCol="0">
            <a:spAutoFit/>
          </a:bodyPr>
          <a:lstStyle/>
          <a:p>
            <a:r>
              <a:rPr lang="en-US" dirty="0">
                <a:solidFill>
                  <a:schemeClr val="bg1"/>
                </a:solidFill>
              </a:rPr>
              <a:t>+1 (717) 767-6511</a:t>
            </a:r>
          </a:p>
          <a:p>
            <a:endParaRPr lang="en-US" dirty="0"/>
          </a:p>
        </p:txBody>
      </p:sp>
      <p:sp>
        <p:nvSpPr>
          <p:cNvPr id="21" name="TextBox 20">
            <a:extLst>
              <a:ext uri="{FF2B5EF4-FFF2-40B4-BE49-F238E27FC236}">
                <a16:creationId xmlns:a16="http://schemas.microsoft.com/office/drawing/2014/main" id="{38270DEE-2A79-D347-B229-00DC5E2BFA5D}"/>
              </a:ext>
            </a:extLst>
          </p:cNvPr>
          <p:cNvSpPr txBox="1"/>
          <p:nvPr userDrawn="1"/>
        </p:nvSpPr>
        <p:spPr>
          <a:xfrm>
            <a:off x="1757725" y="4303127"/>
            <a:ext cx="3352800" cy="646331"/>
          </a:xfrm>
          <a:prstGeom prst="rect">
            <a:avLst/>
          </a:prstGeom>
          <a:noFill/>
        </p:spPr>
        <p:txBody>
          <a:bodyPr wrap="square" rtlCol="0">
            <a:spAutoFit/>
          </a:bodyPr>
          <a:lstStyle/>
          <a:p>
            <a:r>
              <a:rPr lang="en-US" dirty="0">
                <a:solidFill>
                  <a:srgbClr val="E9E9E9"/>
                </a:solidFill>
                <a:latin typeface="Titillium Bd" panose="00000800000000000000" pitchFamily="50" charset="0"/>
                <a:sym typeface="Titillium Bd" panose="00000800000000000000" pitchFamily="50" charset="0"/>
              </a:rPr>
              <a:t>WWW.REDLION.NET</a:t>
            </a:r>
          </a:p>
          <a:p>
            <a:endParaRPr lang="en-US" dirty="0"/>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30724" y="4484607"/>
            <a:ext cx="4183093" cy="176502"/>
          </a:xfrm>
          <a:prstGeom prst="rect">
            <a:avLst/>
          </a:prstGeom>
        </p:spPr>
      </p:pic>
      <p:sp>
        <p:nvSpPr>
          <p:cNvPr id="22" name="TextBox 21">
            <a:extLst>
              <a:ext uri="{FF2B5EF4-FFF2-40B4-BE49-F238E27FC236}">
                <a16:creationId xmlns:a16="http://schemas.microsoft.com/office/drawing/2014/main" id="{E40594DF-BC9F-F54B-A9D3-37663CD9936C}"/>
              </a:ext>
            </a:extLst>
          </p:cNvPr>
          <p:cNvSpPr txBox="1"/>
          <p:nvPr userDrawn="1"/>
        </p:nvSpPr>
        <p:spPr>
          <a:xfrm>
            <a:off x="0"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lumMod val="50000"/>
                  </a:srgbClr>
                </a:solidFill>
                <a:effectLst/>
                <a:uLnTx/>
                <a:uFillTx/>
              </a:rPr>
              <a:t>© Copyright Red Lion 2020</a:t>
            </a:r>
          </a:p>
        </p:txBody>
      </p:sp>
    </p:spTree>
    <p:extLst>
      <p:ext uri="{BB962C8B-B14F-4D97-AF65-F5344CB8AC3E}">
        <p14:creationId xmlns:p14="http://schemas.microsoft.com/office/powerpoint/2010/main" val="1423122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hoppy Subtitle">
    <p:bg>
      <p:bgPr>
        <a:solidFill>
          <a:schemeClr val="tx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2228EDBF-5F05-284B-9F7B-B5F5B49FD8F8}"/>
              </a:ext>
            </a:extLst>
          </p:cNvPr>
          <p:cNvSpPr>
            <a:spLocks noGrp="1"/>
          </p:cNvSpPr>
          <p:nvPr>
            <p:ph type="pic" sz="quarter" idx="11"/>
          </p:nvPr>
        </p:nvSpPr>
        <p:spPr>
          <a:xfrm>
            <a:off x="0" y="0"/>
            <a:ext cx="12192000" cy="6858000"/>
          </a:xfrm>
          <a:custGeom>
            <a:avLst/>
            <a:gdLst>
              <a:gd name="connsiteX0" fmla="*/ 12192000 w 12192000"/>
              <a:gd name="connsiteY0" fmla="*/ 3562854 h 6858000"/>
              <a:gd name="connsiteX1" fmla="*/ 12192000 w 12192000"/>
              <a:gd name="connsiteY1" fmla="*/ 5651801 h 6858000"/>
              <a:gd name="connsiteX2" fmla="*/ 10985801 w 12192000"/>
              <a:gd name="connsiteY2" fmla="*/ 6858000 h 6858000"/>
              <a:gd name="connsiteX3" fmla="*/ 8896855 w 12192000"/>
              <a:gd name="connsiteY3" fmla="*/ 6858000 h 6858000"/>
              <a:gd name="connsiteX4" fmla="*/ 12192000 w 12192000"/>
              <a:gd name="connsiteY4" fmla="*/ 1343491 h 6858000"/>
              <a:gd name="connsiteX5" fmla="*/ 12192000 w 12192000"/>
              <a:gd name="connsiteY5" fmla="*/ 3432438 h 6858000"/>
              <a:gd name="connsiteX6" fmla="*/ 8766438 w 12192000"/>
              <a:gd name="connsiteY6" fmla="*/ 6858000 h 6858000"/>
              <a:gd name="connsiteX7" fmla="*/ 6677492 w 12192000"/>
              <a:gd name="connsiteY7" fmla="*/ 6858000 h 6858000"/>
              <a:gd name="connsiteX8" fmla="*/ 0 w 12192000"/>
              <a:gd name="connsiteY8" fmla="*/ 0 h 6858000"/>
              <a:gd name="connsiteX9" fmla="*/ 12192000 w 12192000"/>
              <a:gd name="connsiteY9" fmla="*/ 0 h 6858000"/>
              <a:gd name="connsiteX10" fmla="*/ 12192000 w 12192000"/>
              <a:gd name="connsiteY10" fmla="*/ 1213075 h 6858000"/>
              <a:gd name="connsiteX11" fmla="*/ 6547076 w 12192000"/>
              <a:gd name="connsiteY11" fmla="*/ 6858000 h 6858000"/>
              <a:gd name="connsiteX12" fmla="*/ 4458130 w 12192000"/>
              <a:gd name="connsiteY12" fmla="*/ 6858000 h 6858000"/>
              <a:gd name="connsiteX13" fmla="*/ 11316128 w 12192000"/>
              <a:gd name="connsiteY13" fmla="*/ 2 h 6858000"/>
              <a:gd name="connsiteX14" fmla="*/ 11176002 w 12192000"/>
              <a:gd name="connsiteY14" fmla="*/ 2 h 6858000"/>
              <a:gd name="connsiteX15" fmla="*/ 4318004 w 12192000"/>
              <a:gd name="connsiteY15" fmla="*/ 6858000 h 6858000"/>
              <a:gd name="connsiteX16" fmla="*/ 2266186 w 12192000"/>
              <a:gd name="connsiteY16" fmla="*/ 6858000 h 6858000"/>
              <a:gd name="connsiteX17" fmla="*/ 2247622 w 12192000"/>
              <a:gd name="connsiteY17" fmla="*/ 6839436 h 6858000"/>
              <a:gd name="connsiteX18" fmla="*/ 9087055 w 12192000"/>
              <a:gd name="connsiteY18" fmla="*/ 2 h 6858000"/>
              <a:gd name="connsiteX19" fmla="*/ 2 w 12192000"/>
              <a:gd name="connsiteY19" fmla="*/ 2 h 6858000"/>
              <a:gd name="connsiteX20" fmla="*/ 2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12192000" y="3562854"/>
                </a:moveTo>
                <a:lnTo>
                  <a:pt x="12192000" y="5651801"/>
                </a:lnTo>
                <a:lnTo>
                  <a:pt x="10985801" y="6858000"/>
                </a:lnTo>
                <a:lnTo>
                  <a:pt x="8896855" y="6858000"/>
                </a:lnTo>
                <a:close/>
                <a:moveTo>
                  <a:pt x="12192000" y="1343491"/>
                </a:moveTo>
                <a:lnTo>
                  <a:pt x="12192000" y="3432438"/>
                </a:lnTo>
                <a:lnTo>
                  <a:pt x="8766438" y="6858000"/>
                </a:lnTo>
                <a:lnTo>
                  <a:pt x="6677492" y="6858000"/>
                </a:lnTo>
                <a:close/>
                <a:moveTo>
                  <a:pt x="0" y="0"/>
                </a:moveTo>
                <a:lnTo>
                  <a:pt x="12192000" y="0"/>
                </a:lnTo>
                <a:lnTo>
                  <a:pt x="12192000" y="1213075"/>
                </a:lnTo>
                <a:lnTo>
                  <a:pt x="6547076" y="6858000"/>
                </a:lnTo>
                <a:lnTo>
                  <a:pt x="4458130" y="6858000"/>
                </a:lnTo>
                <a:lnTo>
                  <a:pt x="11316128" y="2"/>
                </a:lnTo>
                <a:lnTo>
                  <a:pt x="11176002" y="2"/>
                </a:lnTo>
                <a:lnTo>
                  <a:pt x="4318004" y="6858000"/>
                </a:lnTo>
                <a:lnTo>
                  <a:pt x="2266186" y="6858000"/>
                </a:lnTo>
                <a:lnTo>
                  <a:pt x="2247622" y="6839436"/>
                </a:lnTo>
                <a:lnTo>
                  <a:pt x="9087055" y="2"/>
                </a:lnTo>
                <a:lnTo>
                  <a:pt x="2" y="2"/>
                </a:lnTo>
                <a:lnTo>
                  <a:pt x="2" y="6858000"/>
                </a:lnTo>
                <a:lnTo>
                  <a:pt x="0" y="6858000"/>
                </a:lnTo>
                <a:close/>
              </a:path>
            </a:pathLst>
          </a:custGeom>
        </p:spPr>
        <p:txBody>
          <a:bodyPr wrap="square">
            <a:noAutofit/>
          </a:bodyPr>
          <a:lstStyle/>
          <a:p>
            <a:r>
              <a:rPr lang="en-US" dirty="0"/>
              <a:t>Click icon to add picture</a:t>
            </a:r>
          </a:p>
        </p:txBody>
      </p:sp>
      <p:sp>
        <p:nvSpPr>
          <p:cNvPr id="14" name="CUTS">
            <a:extLst>
              <a:ext uri="{FF2B5EF4-FFF2-40B4-BE49-F238E27FC236}">
                <a16:creationId xmlns:a16="http://schemas.microsoft.com/office/drawing/2014/main" id="{20D7C606-3C29-294A-AB41-C536CFED225E}"/>
              </a:ext>
            </a:extLst>
          </p:cNvPr>
          <p:cNvSpPr/>
          <p:nvPr userDrawn="1"/>
        </p:nvSpPr>
        <p:spPr>
          <a:xfrm>
            <a:off x="1" y="2988"/>
            <a:ext cx="12191999" cy="6857999"/>
          </a:xfrm>
          <a:custGeom>
            <a:avLst/>
            <a:gdLst>
              <a:gd name="connsiteX0" fmla="*/ 12191999 w 12191999"/>
              <a:gd name="connsiteY0" fmla="*/ 5651798 h 6857999"/>
              <a:gd name="connsiteX1" fmla="*/ 12191999 w 12191999"/>
              <a:gd name="connsiteY1" fmla="*/ 6857999 h 6857999"/>
              <a:gd name="connsiteX2" fmla="*/ 10985798 w 12191999"/>
              <a:gd name="connsiteY2" fmla="*/ 6857999 h 6857999"/>
              <a:gd name="connsiteX3" fmla="*/ 12191999 w 12191999"/>
              <a:gd name="connsiteY3" fmla="*/ 3432435 h 6857999"/>
              <a:gd name="connsiteX4" fmla="*/ 12191999 w 12191999"/>
              <a:gd name="connsiteY4" fmla="*/ 3562851 h 6857999"/>
              <a:gd name="connsiteX5" fmla="*/ 8896852 w 12191999"/>
              <a:gd name="connsiteY5" fmla="*/ 6857999 h 6857999"/>
              <a:gd name="connsiteX6" fmla="*/ 8766435 w 12191999"/>
              <a:gd name="connsiteY6" fmla="*/ 6857999 h 6857999"/>
              <a:gd name="connsiteX7" fmla="*/ 12191999 w 12191999"/>
              <a:gd name="connsiteY7" fmla="*/ 1213072 h 6857999"/>
              <a:gd name="connsiteX8" fmla="*/ 12191999 w 12191999"/>
              <a:gd name="connsiteY8" fmla="*/ 1343488 h 6857999"/>
              <a:gd name="connsiteX9" fmla="*/ 6677489 w 12191999"/>
              <a:gd name="connsiteY9" fmla="*/ 6857999 h 6857999"/>
              <a:gd name="connsiteX10" fmla="*/ 6547073 w 12191999"/>
              <a:gd name="connsiteY10" fmla="*/ 6857999 h 6857999"/>
              <a:gd name="connsiteX11" fmla="*/ 11176000 w 12191999"/>
              <a:gd name="connsiteY11" fmla="*/ 0 h 6857999"/>
              <a:gd name="connsiteX12" fmla="*/ 11316126 w 12191999"/>
              <a:gd name="connsiteY12" fmla="*/ 0 h 6857999"/>
              <a:gd name="connsiteX13" fmla="*/ 4458127 w 12191999"/>
              <a:gd name="connsiteY13" fmla="*/ 6857999 h 6857999"/>
              <a:gd name="connsiteX14" fmla="*/ 4318001 w 12191999"/>
              <a:gd name="connsiteY14" fmla="*/ 6857999 h 6857999"/>
              <a:gd name="connsiteX15" fmla="*/ 0 w 12191999"/>
              <a:gd name="connsiteY15" fmla="*/ 0 h 6857999"/>
              <a:gd name="connsiteX16" fmla="*/ 9087053 w 12191999"/>
              <a:gd name="connsiteY16" fmla="*/ 0 h 6857999"/>
              <a:gd name="connsiteX17" fmla="*/ 2247620 w 12191999"/>
              <a:gd name="connsiteY17" fmla="*/ 6839434 h 6857999"/>
              <a:gd name="connsiteX18" fmla="*/ 2266185 w 12191999"/>
              <a:gd name="connsiteY18" fmla="*/ 6857999 h 6857999"/>
              <a:gd name="connsiteX19" fmla="*/ 0 w 12191999"/>
              <a:gd name="connsiteY1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7999">
                <a:moveTo>
                  <a:pt x="12191999" y="5651798"/>
                </a:moveTo>
                <a:lnTo>
                  <a:pt x="12191999" y="6857999"/>
                </a:lnTo>
                <a:lnTo>
                  <a:pt x="10985798" y="6857999"/>
                </a:lnTo>
                <a:close/>
                <a:moveTo>
                  <a:pt x="12191999" y="3432435"/>
                </a:moveTo>
                <a:lnTo>
                  <a:pt x="12191999" y="3562851"/>
                </a:lnTo>
                <a:lnTo>
                  <a:pt x="8896852" y="6857999"/>
                </a:lnTo>
                <a:lnTo>
                  <a:pt x="8766435" y="6857999"/>
                </a:lnTo>
                <a:close/>
                <a:moveTo>
                  <a:pt x="12191999" y="1213072"/>
                </a:moveTo>
                <a:lnTo>
                  <a:pt x="12191999" y="1343488"/>
                </a:lnTo>
                <a:lnTo>
                  <a:pt x="6677489" y="6857999"/>
                </a:lnTo>
                <a:lnTo>
                  <a:pt x="6547073" y="6857999"/>
                </a:lnTo>
                <a:close/>
                <a:moveTo>
                  <a:pt x="11176000" y="0"/>
                </a:moveTo>
                <a:lnTo>
                  <a:pt x="11316126" y="0"/>
                </a:lnTo>
                <a:lnTo>
                  <a:pt x="4458127" y="6857999"/>
                </a:lnTo>
                <a:lnTo>
                  <a:pt x="4318001" y="6857999"/>
                </a:lnTo>
                <a:close/>
                <a:moveTo>
                  <a:pt x="0" y="0"/>
                </a:moveTo>
                <a:lnTo>
                  <a:pt x="9087053" y="0"/>
                </a:lnTo>
                <a:lnTo>
                  <a:pt x="2247620" y="6839434"/>
                </a:lnTo>
                <a:lnTo>
                  <a:pt x="2266185" y="6857999"/>
                </a:lnTo>
                <a:lnTo>
                  <a:pt x="0" y="685799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LOGO">
            <a:extLst>
              <a:ext uri="{FF2B5EF4-FFF2-40B4-BE49-F238E27FC236}">
                <a16:creationId xmlns:a16="http://schemas.microsoft.com/office/drawing/2014/main" id="{3947AE7F-84E7-4B67-9A38-296F34BCA5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4944" y="6199632"/>
            <a:ext cx="836790" cy="556787"/>
          </a:xfrm>
          <a:prstGeom prst="rect">
            <a:avLst/>
          </a:prstGeom>
        </p:spPr>
      </p:pic>
      <p:sp>
        <p:nvSpPr>
          <p:cNvPr id="15" name="Title Placeholder 1"/>
          <p:cNvSpPr>
            <a:spLocks noGrp="1"/>
          </p:cNvSpPr>
          <p:nvPr>
            <p:ph type="title" hasCustomPrompt="1"/>
          </p:nvPr>
        </p:nvSpPr>
        <p:spPr>
          <a:xfrm>
            <a:off x="694944" y="2055351"/>
            <a:ext cx="4636008" cy="978408"/>
          </a:xfrm>
          <a:prstGeom prst="rect">
            <a:avLst/>
          </a:prstGeom>
        </p:spPr>
        <p:txBody>
          <a:bodyPr vert="horz" lIns="91440" tIns="45720" rIns="91440" bIns="45720" rtlCol="0" anchor="ctr">
            <a:noAutofit/>
          </a:bodyPr>
          <a:lstStyle>
            <a:lvl1pPr algn="l">
              <a:defRPr b="0" i="0">
                <a:solidFill>
                  <a:schemeClr val="tx1"/>
                </a:solidFill>
                <a:latin typeface="Titillium" pitchFamily="2" charset="77"/>
              </a:defRPr>
            </a:lvl1pPr>
          </a:lstStyle>
          <a:p>
            <a:r>
              <a:rPr lang="en-US" dirty="0"/>
              <a:t>Click to edit Content and Copy</a:t>
            </a:r>
          </a:p>
        </p:txBody>
      </p:sp>
      <p:sp>
        <p:nvSpPr>
          <p:cNvPr id="16" name="Text Placeholder 12"/>
          <p:cNvSpPr>
            <a:spLocks noGrp="1"/>
          </p:cNvSpPr>
          <p:nvPr>
            <p:ph type="body" sz="quarter" idx="10" hasCustomPrompt="1"/>
          </p:nvPr>
        </p:nvSpPr>
        <p:spPr>
          <a:xfrm>
            <a:off x="694944" y="3122713"/>
            <a:ext cx="3625850" cy="1025525"/>
          </a:xfrm>
          <a:prstGeom prst="rect">
            <a:avLst/>
          </a:prstGeom>
        </p:spPr>
        <p:txBody>
          <a:bodyPr>
            <a:noAutofit/>
          </a:bodyPr>
          <a:lstStyle>
            <a:lvl1pPr marL="0" indent="0" algn="l">
              <a:buNone/>
              <a:defRPr sz="2600" b="1" i="0">
                <a:solidFill>
                  <a:schemeClr val="accent5"/>
                </a:solidFill>
                <a:latin typeface="Titillium" pitchFamily="2" charset="77"/>
              </a:defRPr>
            </a:lvl1pPr>
            <a:lvl2pPr marL="457200" indent="0" algn="r">
              <a:buNone/>
              <a:defRPr sz="2600">
                <a:solidFill>
                  <a:schemeClr val="accent3"/>
                </a:solidFill>
                <a:latin typeface="+mj-lt"/>
              </a:defRPr>
            </a:lvl2pPr>
            <a:lvl3pPr marL="914400" indent="0" algn="r">
              <a:buNone/>
              <a:defRPr sz="2600">
                <a:solidFill>
                  <a:schemeClr val="accent3"/>
                </a:solidFill>
                <a:latin typeface="+mj-lt"/>
              </a:defRPr>
            </a:lvl3pPr>
            <a:lvl4pPr marL="1371600" indent="0" algn="r">
              <a:buNone/>
              <a:defRPr sz="2600">
                <a:solidFill>
                  <a:schemeClr val="accent3"/>
                </a:solidFill>
                <a:latin typeface="+mj-lt"/>
              </a:defRPr>
            </a:lvl4pPr>
            <a:lvl5pPr marL="1828800" indent="0" algn="r">
              <a:buNone/>
              <a:defRPr sz="2600">
                <a:solidFill>
                  <a:schemeClr val="accent3"/>
                </a:solidFill>
                <a:latin typeface="+mj-lt"/>
              </a:defRPr>
            </a:lvl5pPr>
          </a:lstStyle>
          <a:p>
            <a:pPr lvl="0"/>
            <a:r>
              <a:rPr lang="en-US" dirty="0"/>
              <a:t>Subtitle of Section</a:t>
            </a:r>
          </a:p>
        </p:txBody>
      </p:sp>
      <p:sp>
        <p:nvSpPr>
          <p:cNvPr id="18" name="RED RIGHT BOTTOM CORNER">
            <a:extLst>
              <a:ext uri="{FF2B5EF4-FFF2-40B4-BE49-F238E27FC236}">
                <a16:creationId xmlns:a16="http://schemas.microsoft.com/office/drawing/2014/main" id="{4D193DE4-498F-1D4F-A1A0-3C9497271EE7}"/>
              </a:ext>
            </a:extLst>
          </p:cNvPr>
          <p:cNvSpPr/>
          <p:nvPr userDrawn="1"/>
        </p:nvSpPr>
        <p:spPr>
          <a:xfrm flipH="1">
            <a:off x="11163300" y="5843368"/>
            <a:ext cx="1028700" cy="102869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ogo text">
            <a:extLst>
              <a:ext uri="{FF2B5EF4-FFF2-40B4-BE49-F238E27FC236}">
                <a16:creationId xmlns:a16="http://schemas.microsoft.com/office/drawing/2014/main" id="{F3400E17-4E47-AB45-B835-0E1D52465DAD}"/>
              </a:ext>
            </a:extLst>
          </p:cNvPr>
          <p:cNvSpPr txBox="1"/>
          <p:nvPr userDrawn="1"/>
        </p:nvSpPr>
        <p:spPr>
          <a:xfrm>
            <a:off x="1688592" y="6367373"/>
            <a:ext cx="4730496" cy="523220"/>
          </a:xfrm>
          <a:prstGeom prst="rect">
            <a:avLst/>
          </a:prstGeom>
          <a:noFill/>
        </p:spPr>
        <p:txBody>
          <a:bodyPr wrap="square" rtlCol="0">
            <a:spAutoFit/>
          </a:bodyPr>
          <a:lstStyle/>
          <a:p>
            <a:r>
              <a:rPr lang="en-US" sz="700" b="0" i="0" kern="1200" dirty="0">
                <a:solidFill>
                  <a:schemeClr val="tx1">
                    <a:lumMod val="50000"/>
                  </a:schemeClr>
                </a:solidFill>
                <a:effectLst/>
                <a:latin typeface="+mn-lt"/>
                <a:ea typeface="+mn-ea"/>
                <a:cs typeface="+mn-cs"/>
              </a:rPr>
              <a:t>© Copyright Red Lion 2020</a:t>
            </a:r>
          </a:p>
          <a:p>
            <a:endParaRPr lang="en-US" sz="700" b="0" i="0" kern="1200" dirty="0">
              <a:solidFill>
                <a:schemeClr val="tx1">
                  <a:lumMod val="50000"/>
                </a:schemeClr>
              </a:solidFill>
              <a:effectLst/>
              <a:latin typeface="+mn-lt"/>
              <a:ea typeface="+mn-ea"/>
              <a:cs typeface="+mn-cs"/>
            </a:endParaRPr>
          </a:p>
          <a:p>
            <a:r>
              <a:rPr lang="en-US" sz="700" b="0" i="0" kern="1200" dirty="0">
                <a:solidFill>
                  <a:schemeClr val="tx1">
                    <a:lumMod val="50000"/>
                  </a:schemeClr>
                </a:solidFill>
                <a:effectLst/>
                <a:latin typeface="+mn-lt"/>
                <a:ea typeface="+mn-ea"/>
                <a:cs typeface="+mn-cs"/>
              </a:rPr>
              <a:t> </a:t>
            </a:r>
          </a:p>
          <a:p>
            <a:endParaRPr lang="en-US" sz="700" dirty="0">
              <a:solidFill>
                <a:schemeClr val="tx1">
                  <a:lumMod val="50000"/>
                </a:schemeClr>
              </a:solidFill>
            </a:endParaRPr>
          </a:p>
        </p:txBody>
      </p:sp>
    </p:spTree>
    <p:extLst>
      <p:ext uri="{BB962C8B-B14F-4D97-AF65-F5344CB8AC3E}">
        <p14:creationId xmlns:p14="http://schemas.microsoft.com/office/powerpoint/2010/main" val="103279826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m Title Page 2">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262943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 name="think-cell Slide" r:id="rId5" imgW="381" imgH="381" progId="TCLayout.ActiveDocument.1">
                  <p:embed/>
                </p:oleObj>
              </mc:Choice>
              <mc:Fallback>
                <p:oleObj name="think-cell Slide" r:id="rId5" imgW="381" imgH="381"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pic>
        <p:nvPicPr>
          <p:cNvPr id="14" name="Picture 13">
            <a:extLst>
              <a:ext uri="{FF2B5EF4-FFF2-40B4-BE49-F238E27FC236}">
                <a16:creationId xmlns:a16="http://schemas.microsoft.com/office/drawing/2014/main" id="{4642CF63-24BF-524F-A533-BD88CEC05E8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sp>
        <p:nvSpPr>
          <p:cNvPr id="3" name="Right Triangle 2">
            <a:extLst>
              <a:ext uri="{FF2B5EF4-FFF2-40B4-BE49-F238E27FC236}">
                <a16:creationId xmlns:a16="http://schemas.microsoft.com/office/drawing/2014/main" id="{BF71E216-5CAC-D44F-9867-E1E9699765AC}"/>
              </a:ext>
            </a:extLst>
          </p:cNvPr>
          <p:cNvSpPr/>
          <p:nvPr userDrawn="1"/>
        </p:nvSpPr>
        <p:spPr>
          <a:xfrm rot="754245">
            <a:off x="1728679" y="622482"/>
            <a:ext cx="8996410" cy="6206706"/>
          </a:xfrm>
          <a:custGeom>
            <a:avLst/>
            <a:gdLst>
              <a:gd name="connsiteX0" fmla="*/ 0 w 10307782"/>
              <a:gd name="connsiteY0" fmla="*/ 7107382 h 7107382"/>
              <a:gd name="connsiteX1" fmla="*/ 0 w 10307782"/>
              <a:gd name="connsiteY1" fmla="*/ 0 h 7107382"/>
              <a:gd name="connsiteX2" fmla="*/ 10307782 w 10307782"/>
              <a:gd name="connsiteY2" fmla="*/ 7107382 h 7107382"/>
              <a:gd name="connsiteX3" fmla="*/ 0 w 10307782"/>
              <a:gd name="connsiteY3" fmla="*/ 7107382 h 7107382"/>
              <a:gd name="connsiteX0" fmla="*/ 0 w 10307782"/>
              <a:gd name="connsiteY0" fmla="*/ 7107382 h 7107382"/>
              <a:gd name="connsiteX1" fmla="*/ 0 w 10307782"/>
              <a:gd name="connsiteY1" fmla="*/ 0 h 7107382"/>
              <a:gd name="connsiteX2" fmla="*/ 1296311 w 10307782"/>
              <a:gd name="connsiteY2" fmla="*/ 900676 h 7107382"/>
              <a:gd name="connsiteX3" fmla="*/ 10307782 w 10307782"/>
              <a:gd name="connsiteY3" fmla="*/ 7107382 h 7107382"/>
              <a:gd name="connsiteX4" fmla="*/ 0 w 10307782"/>
              <a:gd name="connsiteY4" fmla="*/ 7107382 h 7107382"/>
              <a:gd name="connsiteX0" fmla="*/ 0 w 10307782"/>
              <a:gd name="connsiteY0" fmla="*/ 6206706 h 6206706"/>
              <a:gd name="connsiteX1" fmla="*/ 113 w 10307782"/>
              <a:gd name="connsiteY1" fmla="*/ 295594 h 6206706"/>
              <a:gd name="connsiteX2" fmla="*/ 1296311 w 10307782"/>
              <a:gd name="connsiteY2" fmla="*/ 0 h 6206706"/>
              <a:gd name="connsiteX3" fmla="*/ 10307782 w 10307782"/>
              <a:gd name="connsiteY3" fmla="*/ 6206706 h 6206706"/>
              <a:gd name="connsiteX4" fmla="*/ 0 w 10307782"/>
              <a:gd name="connsiteY4" fmla="*/ 6206706 h 6206706"/>
              <a:gd name="connsiteX0" fmla="*/ 0 w 8996410"/>
              <a:gd name="connsiteY0" fmla="*/ 6206706 h 6206706"/>
              <a:gd name="connsiteX1" fmla="*/ 113 w 8996410"/>
              <a:gd name="connsiteY1" fmla="*/ 295594 h 6206706"/>
              <a:gd name="connsiteX2" fmla="*/ 1296311 w 8996410"/>
              <a:gd name="connsiteY2" fmla="*/ 0 h 6206706"/>
              <a:gd name="connsiteX3" fmla="*/ 8996410 w 8996410"/>
              <a:gd name="connsiteY3" fmla="*/ 5302833 h 6206706"/>
              <a:gd name="connsiteX4" fmla="*/ 0 w 8996410"/>
              <a:gd name="connsiteY4" fmla="*/ 6206706 h 620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410" h="6206706">
                <a:moveTo>
                  <a:pt x="0" y="6206706"/>
                </a:moveTo>
                <a:cubicBezTo>
                  <a:pt x="38" y="4236335"/>
                  <a:pt x="75" y="2265965"/>
                  <a:pt x="113" y="295594"/>
                </a:cubicBezTo>
                <a:lnTo>
                  <a:pt x="1296311" y="0"/>
                </a:lnTo>
                <a:lnTo>
                  <a:pt x="8996410" y="5302833"/>
                </a:lnTo>
                <a:lnTo>
                  <a:pt x="0" y="6206706"/>
                </a:lnTo>
                <a:close/>
              </a:path>
            </a:pathLst>
          </a:cu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a:extLst>
              <a:ext uri="{FF2B5EF4-FFF2-40B4-BE49-F238E27FC236}">
                <a16:creationId xmlns:a16="http://schemas.microsoft.com/office/drawing/2014/main" id="{BD8F948B-B7C6-1D4B-ABB9-4C848955F36C}"/>
              </a:ext>
            </a:extLst>
          </p:cNvPr>
          <p:cNvSpPr/>
          <p:nvPr userDrawn="1"/>
        </p:nvSpPr>
        <p:spPr>
          <a:xfrm rot="330679">
            <a:off x="815013" y="371578"/>
            <a:ext cx="9461569" cy="6569226"/>
          </a:xfrm>
          <a:custGeom>
            <a:avLst/>
            <a:gdLst>
              <a:gd name="connsiteX0" fmla="*/ 0 w 10307782"/>
              <a:gd name="connsiteY0" fmla="*/ 7107382 h 7107382"/>
              <a:gd name="connsiteX1" fmla="*/ 0 w 10307782"/>
              <a:gd name="connsiteY1" fmla="*/ 0 h 7107382"/>
              <a:gd name="connsiteX2" fmla="*/ 10307782 w 10307782"/>
              <a:gd name="connsiteY2" fmla="*/ 7107382 h 7107382"/>
              <a:gd name="connsiteX3" fmla="*/ 0 w 10307782"/>
              <a:gd name="connsiteY3" fmla="*/ 7107382 h 7107382"/>
              <a:gd name="connsiteX0" fmla="*/ 0 w 10307782"/>
              <a:gd name="connsiteY0" fmla="*/ 7107382 h 7107382"/>
              <a:gd name="connsiteX1" fmla="*/ 0 w 10307782"/>
              <a:gd name="connsiteY1" fmla="*/ 0 h 7107382"/>
              <a:gd name="connsiteX2" fmla="*/ 809818 w 10307782"/>
              <a:gd name="connsiteY2" fmla="*/ 575435 h 7107382"/>
              <a:gd name="connsiteX3" fmla="*/ 10307782 w 10307782"/>
              <a:gd name="connsiteY3" fmla="*/ 7107382 h 7107382"/>
              <a:gd name="connsiteX4" fmla="*/ 0 w 10307782"/>
              <a:gd name="connsiteY4" fmla="*/ 7107382 h 7107382"/>
              <a:gd name="connsiteX0" fmla="*/ 2204 w 10309986"/>
              <a:gd name="connsiteY0" fmla="*/ 6531947 h 6531947"/>
              <a:gd name="connsiteX1" fmla="*/ 0 w 10309986"/>
              <a:gd name="connsiteY1" fmla="*/ 58327 h 6531947"/>
              <a:gd name="connsiteX2" fmla="*/ 812022 w 10309986"/>
              <a:gd name="connsiteY2" fmla="*/ 0 h 6531947"/>
              <a:gd name="connsiteX3" fmla="*/ 10309986 w 10309986"/>
              <a:gd name="connsiteY3" fmla="*/ 6531947 h 6531947"/>
              <a:gd name="connsiteX4" fmla="*/ 2204 w 10309986"/>
              <a:gd name="connsiteY4" fmla="*/ 6531947 h 6531947"/>
              <a:gd name="connsiteX0" fmla="*/ 86 w 10307868"/>
              <a:gd name="connsiteY0" fmla="*/ 6531947 h 6531947"/>
              <a:gd name="connsiteX1" fmla="*/ 2857 w 10307868"/>
              <a:gd name="connsiteY1" fmla="*/ 36650 h 6531947"/>
              <a:gd name="connsiteX2" fmla="*/ 809904 w 10307868"/>
              <a:gd name="connsiteY2" fmla="*/ 0 h 6531947"/>
              <a:gd name="connsiteX3" fmla="*/ 10307868 w 10307868"/>
              <a:gd name="connsiteY3" fmla="*/ 6531947 h 6531947"/>
              <a:gd name="connsiteX4" fmla="*/ 86 w 10307868"/>
              <a:gd name="connsiteY4" fmla="*/ 6531947 h 6531947"/>
              <a:gd name="connsiteX0" fmla="*/ 86 w 10307868"/>
              <a:gd name="connsiteY0" fmla="*/ 6569226 h 6569226"/>
              <a:gd name="connsiteX1" fmla="*/ 2857 w 10307868"/>
              <a:gd name="connsiteY1" fmla="*/ 73929 h 6569226"/>
              <a:gd name="connsiteX2" fmla="*/ 756842 w 10307868"/>
              <a:gd name="connsiteY2" fmla="*/ 0 h 6569226"/>
              <a:gd name="connsiteX3" fmla="*/ 10307868 w 10307868"/>
              <a:gd name="connsiteY3" fmla="*/ 6569226 h 6569226"/>
              <a:gd name="connsiteX4" fmla="*/ 86 w 10307868"/>
              <a:gd name="connsiteY4" fmla="*/ 6569226 h 6569226"/>
              <a:gd name="connsiteX0" fmla="*/ 86 w 9492952"/>
              <a:gd name="connsiteY0" fmla="*/ 6569226 h 6569226"/>
              <a:gd name="connsiteX1" fmla="*/ 2857 w 9492952"/>
              <a:gd name="connsiteY1" fmla="*/ 73929 h 6569226"/>
              <a:gd name="connsiteX2" fmla="*/ 756842 w 9492952"/>
              <a:gd name="connsiteY2" fmla="*/ 0 h 6569226"/>
              <a:gd name="connsiteX3" fmla="*/ 9492952 w 9492952"/>
              <a:gd name="connsiteY3" fmla="*/ 6033069 h 6569226"/>
              <a:gd name="connsiteX4" fmla="*/ 86 w 9492952"/>
              <a:gd name="connsiteY4" fmla="*/ 6569226 h 6569226"/>
              <a:gd name="connsiteX0" fmla="*/ 86 w 9461569"/>
              <a:gd name="connsiteY0" fmla="*/ 6569226 h 6569226"/>
              <a:gd name="connsiteX1" fmla="*/ 2857 w 9461569"/>
              <a:gd name="connsiteY1" fmla="*/ 73929 h 6569226"/>
              <a:gd name="connsiteX2" fmla="*/ 756842 w 9461569"/>
              <a:gd name="connsiteY2" fmla="*/ 0 h 6569226"/>
              <a:gd name="connsiteX3" fmla="*/ 9461569 w 9461569"/>
              <a:gd name="connsiteY3" fmla="*/ 6000765 h 6569226"/>
              <a:gd name="connsiteX4" fmla="*/ 86 w 9461569"/>
              <a:gd name="connsiteY4" fmla="*/ 6569226 h 6569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1569" h="6569226">
                <a:moveTo>
                  <a:pt x="86" y="6569226"/>
                </a:moveTo>
                <a:cubicBezTo>
                  <a:pt x="-649" y="4411353"/>
                  <a:pt x="3592" y="2231802"/>
                  <a:pt x="2857" y="73929"/>
                </a:cubicBezTo>
                <a:lnTo>
                  <a:pt x="756842" y="0"/>
                </a:lnTo>
                <a:lnTo>
                  <a:pt x="9461569" y="6000765"/>
                </a:lnTo>
                <a:lnTo>
                  <a:pt x="86" y="6569226"/>
                </a:lnTo>
                <a:close/>
              </a:path>
            </a:pathLst>
          </a:cu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4">
            <a:extLst>
              <a:ext uri="{FF2B5EF4-FFF2-40B4-BE49-F238E27FC236}">
                <a16:creationId xmlns:a16="http://schemas.microsoft.com/office/drawing/2014/main" id="{1307EE00-F0D5-BC49-8A5B-BEBBF8AB1695}"/>
              </a:ext>
            </a:extLst>
          </p:cNvPr>
          <p:cNvSpPr/>
          <p:nvPr userDrawn="1"/>
        </p:nvSpPr>
        <p:spPr>
          <a:xfrm>
            <a:off x="-205655" y="18898"/>
            <a:ext cx="10323280" cy="6839102"/>
          </a:xfrm>
          <a:custGeom>
            <a:avLst/>
            <a:gdLst>
              <a:gd name="connsiteX0" fmla="*/ 0 w 10307782"/>
              <a:gd name="connsiteY0" fmla="*/ 7107382 h 7107382"/>
              <a:gd name="connsiteX1" fmla="*/ 0 w 10307782"/>
              <a:gd name="connsiteY1" fmla="*/ 0 h 7107382"/>
              <a:gd name="connsiteX2" fmla="*/ 10307782 w 10307782"/>
              <a:gd name="connsiteY2" fmla="*/ 7107382 h 7107382"/>
              <a:gd name="connsiteX3" fmla="*/ 0 w 10307782"/>
              <a:gd name="connsiteY3" fmla="*/ 7107382 h 7107382"/>
              <a:gd name="connsiteX0" fmla="*/ 0 w 10307782"/>
              <a:gd name="connsiteY0" fmla="*/ 6823603 h 6823603"/>
              <a:gd name="connsiteX1" fmla="*/ 94593 w 10307782"/>
              <a:gd name="connsiteY1" fmla="*/ 0 h 6823603"/>
              <a:gd name="connsiteX2" fmla="*/ 10307782 w 10307782"/>
              <a:gd name="connsiteY2" fmla="*/ 6823603 h 6823603"/>
              <a:gd name="connsiteX3" fmla="*/ 0 w 10307782"/>
              <a:gd name="connsiteY3" fmla="*/ 6823603 h 6823603"/>
              <a:gd name="connsiteX0" fmla="*/ 0 w 10323280"/>
              <a:gd name="connsiteY0" fmla="*/ 6823603 h 6823603"/>
              <a:gd name="connsiteX1" fmla="*/ 94593 w 10323280"/>
              <a:gd name="connsiteY1" fmla="*/ 0 h 6823603"/>
              <a:gd name="connsiteX2" fmla="*/ 10323280 w 10323280"/>
              <a:gd name="connsiteY2" fmla="*/ 6823603 h 6823603"/>
              <a:gd name="connsiteX3" fmla="*/ 0 w 10323280"/>
              <a:gd name="connsiteY3" fmla="*/ 6823603 h 6823603"/>
              <a:gd name="connsiteX0" fmla="*/ 0 w 10323280"/>
              <a:gd name="connsiteY0" fmla="*/ 6823603 h 6839102"/>
              <a:gd name="connsiteX1" fmla="*/ 94593 w 10323280"/>
              <a:gd name="connsiteY1" fmla="*/ 0 h 6839102"/>
              <a:gd name="connsiteX2" fmla="*/ 10323280 w 10323280"/>
              <a:gd name="connsiteY2" fmla="*/ 6839102 h 6839102"/>
              <a:gd name="connsiteX3" fmla="*/ 0 w 10323280"/>
              <a:gd name="connsiteY3" fmla="*/ 6823603 h 6839102"/>
            </a:gdLst>
            <a:ahLst/>
            <a:cxnLst>
              <a:cxn ang="0">
                <a:pos x="connsiteX0" y="connsiteY0"/>
              </a:cxn>
              <a:cxn ang="0">
                <a:pos x="connsiteX1" y="connsiteY1"/>
              </a:cxn>
              <a:cxn ang="0">
                <a:pos x="connsiteX2" y="connsiteY2"/>
              </a:cxn>
              <a:cxn ang="0">
                <a:pos x="connsiteX3" y="connsiteY3"/>
              </a:cxn>
            </a:cxnLst>
            <a:rect l="l" t="t" r="r" b="b"/>
            <a:pathLst>
              <a:path w="10323280" h="6839102">
                <a:moveTo>
                  <a:pt x="0" y="6823603"/>
                </a:moveTo>
                <a:lnTo>
                  <a:pt x="94593" y="0"/>
                </a:lnTo>
                <a:lnTo>
                  <a:pt x="10323280" y="6839102"/>
                </a:lnTo>
                <a:lnTo>
                  <a:pt x="0" y="6823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24">
            <a:extLst>
              <a:ext uri="{FF2B5EF4-FFF2-40B4-BE49-F238E27FC236}">
                <a16:creationId xmlns:a16="http://schemas.microsoft.com/office/drawing/2014/main" id="{92704F2B-4AAC-4F45-8068-3142FE49B497}"/>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6899" y="4374570"/>
            <a:ext cx="1975646" cy="1314564"/>
          </a:xfrm>
          <a:prstGeom prst="rect">
            <a:avLst/>
          </a:prstGeom>
        </p:spPr>
      </p:pic>
      <p:sp>
        <p:nvSpPr>
          <p:cNvPr id="9" name="Title Placeholder 1"/>
          <p:cNvSpPr>
            <a:spLocks noGrp="1"/>
          </p:cNvSpPr>
          <p:nvPr>
            <p:ph type="title"/>
          </p:nvPr>
        </p:nvSpPr>
        <p:spPr>
          <a:xfrm>
            <a:off x="6830568" y="1911096"/>
            <a:ext cx="4636008" cy="978408"/>
          </a:xfrm>
          <a:prstGeom prst="rect">
            <a:avLst/>
          </a:prstGeom>
        </p:spPr>
        <p:txBody>
          <a:bodyPr vert="horz" lIns="91440" tIns="45720" rIns="91440" bIns="45720" rtlCol="0" anchor="ctr">
            <a:noAutofit/>
          </a:bodyPr>
          <a:lstStyle>
            <a:lvl1pPr algn="r">
              <a:defRPr b="0" i="0">
                <a:latin typeface="Titillium" pitchFamily="2" charset="77"/>
              </a:defRPr>
            </a:lvl1pPr>
          </a:lstStyle>
          <a:p>
            <a:r>
              <a:rPr lang="en-US"/>
              <a:t>Click to edit Master title style</a:t>
            </a:r>
            <a:endParaRPr lang="en-US" dirty="0"/>
          </a:p>
        </p:txBody>
      </p:sp>
      <p:sp>
        <p:nvSpPr>
          <p:cNvPr id="13" name="Text Placeholder 12"/>
          <p:cNvSpPr>
            <a:spLocks noGrp="1"/>
          </p:cNvSpPr>
          <p:nvPr>
            <p:ph type="body" sz="quarter" idx="10" hasCustomPrompt="1"/>
          </p:nvPr>
        </p:nvSpPr>
        <p:spPr>
          <a:xfrm>
            <a:off x="7839075" y="2978458"/>
            <a:ext cx="3625850" cy="1025525"/>
          </a:xfrm>
          <a:prstGeom prst="rect">
            <a:avLst/>
          </a:prstGeom>
        </p:spPr>
        <p:txBody>
          <a:bodyPr>
            <a:noAutofit/>
          </a:bodyPr>
          <a:lstStyle>
            <a:lvl1pPr marL="0" indent="0" algn="r">
              <a:buNone/>
              <a:defRPr sz="2600" b="1" i="0">
                <a:solidFill>
                  <a:schemeClr val="accent3"/>
                </a:solidFill>
                <a:latin typeface="Titillium" pitchFamily="2" charset="77"/>
              </a:defRPr>
            </a:lvl1pPr>
            <a:lvl2pPr marL="457200" indent="0" algn="r">
              <a:buNone/>
              <a:defRPr sz="2600">
                <a:solidFill>
                  <a:schemeClr val="accent3"/>
                </a:solidFill>
                <a:latin typeface="+mj-lt"/>
              </a:defRPr>
            </a:lvl2pPr>
            <a:lvl3pPr marL="914400" indent="0" algn="r">
              <a:buNone/>
              <a:defRPr sz="2600">
                <a:solidFill>
                  <a:schemeClr val="accent3"/>
                </a:solidFill>
                <a:latin typeface="+mj-lt"/>
              </a:defRPr>
            </a:lvl3pPr>
            <a:lvl4pPr marL="1371600" indent="0" algn="r">
              <a:buNone/>
              <a:defRPr sz="2600">
                <a:solidFill>
                  <a:schemeClr val="accent3"/>
                </a:solidFill>
                <a:latin typeface="+mj-lt"/>
              </a:defRPr>
            </a:lvl4pPr>
            <a:lvl5pPr marL="1828800" indent="0" algn="r">
              <a:buNone/>
              <a:defRPr sz="2600">
                <a:solidFill>
                  <a:schemeClr val="accent3"/>
                </a:solidFill>
                <a:latin typeface="+mj-lt"/>
              </a:defRPr>
            </a:lvl5pPr>
          </a:lstStyle>
          <a:p>
            <a:pPr lvl="0"/>
            <a:r>
              <a:rPr lang="en-US" dirty="0"/>
              <a:t>Subtitle of Presentation</a:t>
            </a:r>
          </a:p>
        </p:txBody>
      </p:sp>
      <p:pic>
        <p:nvPicPr>
          <p:cNvPr id="17" name="Picture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13817" y="6075736"/>
            <a:ext cx="3463986" cy="141354"/>
          </a:xfrm>
          <a:prstGeom prst="rect">
            <a:avLst/>
          </a:prstGeom>
        </p:spPr>
      </p:pic>
      <p:sp>
        <p:nvSpPr>
          <p:cNvPr id="18" name="TextBox 17">
            <a:extLst>
              <a:ext uri="{FF2B5EF4-FFF2-40B4-BE49-F238E27FC236}">
                <a16:creationId xmlns:a16="http://schemas.microsoft.com/office/drawing/2014/main" id="{E40594DF-BC9F-F54B-A9D3-37663CD9936C}"/>
              </a:ext>
            </a:extLst>
          </p:cNvPr>
          <p:cNvSpPr txBox="1"/>
          <p:nvPr userDrawn="1"/>
        </p:nvSpPr>
        <p:spPr>
          <a:xfrm>
            <a:off x="813817"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lumMod val="50000"/>
                  </a:srgbClr>
                </a:solidFill>
                <a:effectLst/>
                <a:uLnTx/>
                <a:uFillTx/>
              </a:rPr>
              <a:t>© Copyright Red Lion 2020</a:t>
            </a:r>
          </a:p>
        </p:txBody>
      </p:sp>
    </p:spTree>
    <p:extLst>
      <p:ext uri="{BB962C8B-B14F-4D97-AF65-F5344CB8AC3E}">
        <p14:creationId xmlns:p14="http://schemas.microsoft.com/office/powerpoint/2010/main" val="696225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Image Agend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3"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4" name="Rectangle 23">
            <a:extLst>
              <a:ext uri="{FF2B5EF4-FFF2-40B4-BE49-F238E27FC236}">
                <a16:creationId xmlns:a16="http://schemas.microsoft.com/office/drawing/2014/main" id="{6CBBAC50-7A17-8044-8291-1B9889C80AAD}"/>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F452DC7-5DC8-2F4B-96C9-3B547ED334E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80AE58E5-3790-4C49-AE9F-BDAA19F77750}"/>
              </a:ext>
            </a:extLst>
          </p:cNvPr>
          <p:cNvSpPr>
            <a:spLocks noGrp="1"/>
          </p:cNvSpPr>
          <p:nvPr>
            <p:ph type="pic" sz="quarter" idx="13"/>
          </p:nvPr>
        </p:nvSpPr>
        <p:spPr>
          <a:xfrm>
            <a:off x="6105541" y="1901952"/>
            <a:ext cx="2662151" cy="1812261"/>
          </a:xfrm>
          <a:prstGeom prst="parallelogram">
            <a:avLst/>
          </a:prstGeom>
          <a:effectLst>
            <a:outerShdw blurRad="50800" dist="38100" dir="2700000" algn="tl" rotWithShape="0">
              <a:prstClr val="black">
                <a:alpha val="40000"/>
              </a:prstClr>
            </a:outerShdw>
          </a:effectLst>
        </p:spPr>
        <p:txBody>
          <a:bodyPr/>
          <a:lstStyle>
            <a:lvl1pPr>
              <a:lnSpc>
                <a:spcPct val="100000"/>
              </a:lnSpc>
              <a:defRPr sz="2000"/>
            </a:lvl1pPr>
          </a:lstStyle>
          <a:p>
            <a:r>
              <a:rPr lang="en-US" dirty="0"/>
              <a:t>Click icon to add picture</a:t>
            </a:r>
          </a:p>
        </p:txBody>
      </p:sp>
      <p:sp>
        <p:nvSpPr>
          <p:cNvPr id="27" name="Picture Placeholder 2">
            <a:extLst>
              <a:ext uri="{FF2B5EF4-FFF2-40B4-BE49-F238E27FC236}">
                <a16:creationId xmlns:a16="http://schemas.microsoft.com/office/drawing/2014/main" id="{E4909624-9AC3-5C40-BB2E-1EA549CF7260}"/>
              </a:ext>
            </a:extLst>
          </p:cNvPr>
          <p:cNvSpPr>
            <a:spLocks noGrp="1"/>
          </p:cNvSpPr>
          <p:nvPr>
            <p:ph type="pic" sz="quarter" idx="14"/>
          </p:nvPr>
        </p:nvSpPr>
        <p:spPr>
          <a:xfrm>
            <a:off x="8868537" y="1901952"/>
            <a:ext cx="2662151" cy="1812261"/>
          </a:xfrm>
          <a:prstGeom prst="parallelogram">
            <a:avLst/>
          </a:prstGeom>
          <a:effectLst>
            <a:outerShdw blurRad="50800" dist="38100" dir="2700000" algn="tl" rotWithShape="0">
              <a:prstClr val="black">
                <a:alpha val="40000"/>
              </a:prstClr>
            </a:outerShdw>
          </a:effectLst>
        </p:spPr>
        <p:txBody>
          <a:bodyPr/>
          <a:lstStyle>
            <a:lvl1pPr>
              <a:lnSpc>
                <a:spcPct val="100000"/>
              </a:lnSpc>
              <a:defRPr sz="2000"/>
            </a:lvl1pPr>
          </a:lstStyle>
          <a:p>
            <a:r>
              <a:rPr lang="en-US" dirty="0"/>
              <a:t>Click icon to add picture</a:t>
            </a:r>
          </a:p>
        </p:txBody>
      </p:sp>
      <p:sp>
        <p:nvSpPr>
          <p:cNvPr id="40" name="Picture Placeholder 2">
            <a:extLst>
              <a:ext uri="{FF2B5EF4-FFF2-40B4-BE49-F238E27FC236}">
                <a16:creationId xmlns:a16="http://schemas.microsoft.com/office/drawing/2014/main" id="{D374FE38-4F06-4845-A7D0-597E8A845167}"/>
              </a:ext>
            </a:extLst>
          </p:cNvPr>
          <p:cNvSpPr>
            <a:spLocks noGrp="1"/>
          </p:cNvSpPr>
          <p:nvPr>
            <p:ph type="pic" sz="quarter" idx="15"/>
          </p:nvPr>
        </p:nvSpPr>
        <p:spPr>
          <a:xfrm>
            <a:off x="3394844" y="1901952"/>
            <a:ext cx="2662151" cy="1812261"/>
          </a:xfrm>
          <a:prstGeom prst="parallelogram">
            <a:avLst/>
          </a:prstGeom>
          <a:effectLst>
            <a:outerShdw blurRad="50800" dist="38100" dir="2700000" algn="tl" rotWithShape="0">
              <a:prstClr val="black">
                <a:alpha val="40000"/>
              </a:prstClr>
            </a:outerShdw>
          </a:effectLst>
        </p:spPr>
        <p:txBody>
          <a:bodyPr/>
          <a:lstStyle>
            <a:lvl1pPr>
              <a:lnSpc>
                <a:spcPct val="100000"/>
              </a:lnSpc>
              <a:defRPr sz="2000" baseline="0"/>
            </a:lvl1pPr>
          </a:lstStyle>
          <a:p>
            <a:r>
              <a:rPr lang="en-US" dirty="0"/>
              <a:t>Click icon to add picture</a:t>
            </a:r>
          </a:p>
        </p:txBody>
      </p:sp>
      <p:sp>
        <p:nvSpPr>
          <p:cNvPr id="41" name="Picture Placeholder 2">
            <a:extLst>
              <a:ext uri="{FF2B5EF4-FFF2-40B4-BE49-F238E27FC236}">
                <a16:creationId xmlns:a16="http://schemas.microsoft.com/office/drawing/2014/main" id="{4BCE609F-1AD4-2941-B749-4C35E058E901}"/>
              </a:ext>
            </a:extLst>
          </p:cNvPr>
          <p:cNvSpPr>
            <a:spLocks noGrp="1"/>
          </p:cNvSpPr>
          <p:nvPr>
            <p:ph type="pic" sz="quarter" idx="16"/>
          </p:nvPr>
        </p:nvSpPr>
        <p:spPr>
          <a:xfrm>
            <a:off x="686562" y="1901952"/>
            <a:ext cx="2662151" cy="1812261"/>
          </a:xfrm>
          <a:prstGeom prst="parallelogram">
            <a:avLst/>
          </a:prstGeom>
          <a:effectLst>
            <a:outerShdw blurRad="50800" dist="38100" dir="2700000" algn="tl" rotWithShape="0">
              <a:prstClr val="black">
                <a:alpha val="40000"/>
              </a:prstClr>
            </a:outerShdw>
          </a:effectLst>
        </p:spPr>
        <p:txBody>
          <a:bodyPr/>
          <a:lstStyle>
            <a:lvl1pPr>
              <a:lnSpc>
                <a:spcPct val="100000"/>
              </a:lnSpc>
              <a:defRPr sz="2000"/>
            </a:lvl1pPr>
          </a:lstStyle>
          <a:p>
            <a:r>
              <a:rPr lang="en-US" dirty="0"/>
              <a:t>Click icon to add picture</a:t>
            </a:r>
          </a:p>
        </p:txBody>
      </p:sp>
      <p:sp>
        <p:nvSpPr>
          <p:cNvPr id="42" name="Text Placeholder 45">
            <a:extLst>
              <a:ext uri="{FF2B5EF4-FFF2-40B4-BE49-F238E27FC236}">
                <a16:creationId xmlns:a16="http://schemas.microsoft.com/office/drawing/2014/main" id="{104BED92-3C29-324A-A33C-DB7AA5FED320}"/>
              </a:ext>
            </a:extLst>
          </p:cNvPr>
          <p:cNvSpPr>
            <a:spLocks noGrp="1"/>
          </p:cNvSpPr>
          <p:nvPr>
            <p:ph type="body" sz="quarter" idx="24" hasCustomPrompt="1"/>
          </p:nvPr>
        </p:nvSpPr>
        <p:spPr>
          <a:xfrm>
            <a:off x="686562" y="4480560"/>
            <a:ext cx="2350659" cy="490855"/>
          </a:xfrm>
          <a:prstGeom prst="rect">
            <a:avLst/>
          </a:prstGeom>
        </p:spPr>
        <p:txBody>
          <a:bodyPr>
            <a:normAutofit/>
          </a:bodyPr>
          <a:lstStyle>
            <a:lvl1pPr marL="0" indent="0">
              <a:lnSpc>
                <a:spcPct val="100000"/>
              </a:lnSpc>
              <a:buFontTx/>
              <a:buNone/>
              <a:defRPr sz="1400">
                <a:solidFill>
                  <a:schemeClr val="accent4">
                    <a:lumMod val="10000"/>
                  </a:schemeClr>
                </a:solidFill>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a:t>
            </a:r>
          </a:p>
        </p:txBody>
      </p:sp>
      <p:sp>
        <p:nvSpPr>
          <p:cNvPr id="45" name="Text Placeholder 45">
            <a:extLst>
              <a:ext uri="{FF2B5EF4-FFF2-40B4-BE49-F238E27FC236}">
                <a16:creationId xmlns:a16="http://schemas.microsoft.com/office/drawing/2014/main" id="{D3891A97-1332-B24B-96FA-AADE82730110}"/>
              </a:ext>
            </a:extLst>
          </p:cNvPr>
          <p:cNvSpPr>
            <a:spLocks noGrp="1"/>
          </p:cNvSpPr>
          <p:nvPr>
            <p:ph type="body" sz="quarter" idx="28" hasCustomPrompt="1"/>
          </p:nvPr>
        </p:nvSpPr>
        <p:spPr>
          <a:xfrm>
            <a:off x="3394844" y="4480560"/>
            <a:ext cx="2350659" cy="490855"/>
          </a:xfrm>
          <a:prstGeom prst="rect">
            <a:avLst/>
          </a:prstGeom>
        </p:spPr>
        <p:txBody>
          <a:bodyPr>
            <a:normAutofit/>
          </a:bodyPr>
          <a:lstStyle>
            <a:lvl1pPr marL="0" indent="0">
              <a:lnSpc>
                <a:spcPct val="100000"/>
              </a:lnSpc>
              <a:buFontTx/>
              <a:buNone/>
              <a:defRPr sz="1400">
                <a:solidFill>
                  <a:schemeClr val="accent4">
                    <a:lumMod val="10000"/>
                  </a:schemeClr>
                </a:solidFill>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a:t>
            </a:r>
          </a:p>
        </p:txBody>
      </p:sp>
      <p:sp>
        <p:nvSpPr>
          <p:cNvPr id="47" name="Text Placeholder 45">
            <a:extLst>
              <a:ext uri="{FF2B5EF4-FFF2-40B4-BE49-F238E27FC236}">
                <a16:creationId xmlns:a16="http://schemas.microsoft.com/office/drawing/2014/main" id="{BC041B28-8559-064C-9EF6-9F86B45689FF}"/>
              </a:ext>
            </a:extLst>
          </p:cNvPr>
          <p:cNvSpPr>
            <a:spLocks noGrp="1"/>
          </p:cNvSpPr>
          <p:nvPr>
            <p:ph type="body" sz="quarter" idx="32" hasCustomPrompt="1"/>
          </p:nvPr>
        </p:nvSpPr>
        <p:spPr>
          <a:xfrm>
            <a:off x="6105541" y="4480560"/>
            <a:ext cx="2350659" cy="490855"/>
          </a:xfrm>
          <a:prstGeom prst="rect">
            <a:avLst/>
          </a:prstGeom>
        </p:spPr>
        <p:txBody>
          <a:bodyPr>
            <a:normAutofit/>
          </a:bodyPr>
          <a:lstStyle>
            <a:lvl1pPr marL="0" indent="0">
              <a:lnSpc>
                <a:spcPct val="100000"/>
              </a:lnSpc>
              <a:buFontTx/>
              <a:buNone/>
              <a:defRPr sz="1400">
                <a:solidFill>
                  <a:schemeClr val="accent4">
                    <a:lumMod val="10000"/>
                  </a:schemeClr>
                </a:solidFill>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a:t>
            </a:r>
          </a:p>
        </p:txBody>
      </p:sp>
      <p:sp>
        <p:nvSpPr>
          <p:cNvPr id="49" name="Text Placeholder 45">
            <a:extLst>
              <a:ext uri="{FF2B5EF4-FFF2-40B4-BE49-F238E27FC236}">
                <a16:creationId xmlns:a16="http://schemas.microsoft.com/office/drawing/2014/main" id="{97B57322-5D1B-514E-9C66-CC45AF5DAE9B}"/>
              </a:ext>
            </a:extLst>
          </p:cNvPr>
          <p:cNvSpPr>
            <a:spLocks noGrp="1"/>
          </p:cNvSpPr>
          <p:nvPr>
            <p:ph type="body" sz="quarter" idx="36" hasCustomPrompt="1"/>
          </p:nvPr>
        </p:nvSpPr>
        <p:spPr>
          <a:xfrm>
            <a:off x="8868537" y="4480560"/>
            <a:ext cx="2350659" cy="490855"/>
          </a:xfrm>
          <a:prstGeom prst="rect">
            <a:avLst/>
          </a:prstGeom>
        </p:spPr>
        <p:txBody>
          <a:bodyPr>
            <a:normAutofit/>
          </a:bodyPr>
          <a:lstStyle>
            <a:lvl1pPr marL="0" indent="0">
              <a:lnSpc>
                <a:spcPct val="100000"/>
              </a:lnSpc>
              <a:buFontTx/>
              <a:buNone/>
              <a:defRPr sz="1400">
                <a:solidFill>
                  <a:schemeClr val="accent4">
                    <a:lumMod val="10000"/>
                  </a:schemeClr>
                </a:solidFill>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a:t>
            </a:r>
          </a:p>
        </p:txBody>
      </p:sp>
      <p:sp>
        <p:nvSpPr>
          <p:cNvPr id="54" name="Text Placeholder 9">
            <a:extLst>
              <a:ext uri="{FF2B5EF4-FFF2-40B4-BE49-F238E27FC236}">
                <a16:creationId xmlns:a16="http://schemas.microsoft.com/office/drawing/2014/main" id="{584400F5-4A35-9249-ADF1-DEA9BCDA69BB}"/>
              </a:ext>
            </a:extLst>
          </p:cNvPr>
          <p:cNvSpPr>
            <a:spLocks noGrp="1"/>
          </p:cNvSpPr>
          <p:nvPr>
            <p:ph type="body" sz="quarter" idx="25"/>
          </p:nvPr>
        </p:nvSpPr>
        <p:spPr>
          <a:xfrm>
            <a:off x="686562" y="3857799"/>
            <a:ext cx="2350659" cy="548640"/>
          </a:xfrm>
          <a:prstGeom prst="rect">
            <a:avLst/>
          </a:prstGeom>
        </p:spPr>
        <p:txBody>
          <a:bodyPr anchor="ctr">
            <a:normAutofit/>
          </a:bodyPr>
          <a:lstStyle>
            <a:lvl1pPr marL="0" indent="0">
              <a:lnSpc>
                <a:spcPct val="100000"/>
              </a:lnSpc>
              <a:buNone/>
              <a:defRPr sz="1800" b="1">
                <a:solidFill>
                  <a:srgbClr val="1B365D"/>
                </a:solidFill>
                <a:latin typeface="Titillium Bd" panose="00000800000000000000" pitchFamily="50" charset="0"/>
                <a:sym typeface="Titillium Bd" panose="00000800000000000000" pitchFamily="50" charset="0"/>
              </a:defRPr>
            </a:lvl1pPr>
          </a:lstStyle>
          <a:p>
            <a:pPr lvl="0"/>
            <a:r>
              <a:rPr lang="en-US" dirty="0"/>
              <a:t>Click to edit Master text styles</a:t>
            </a:r>
          </a:p>
        </p:txBody>
      </p:sp>
      <p:pic>
        <p:nvPicPr>
          <p:cNvPr id="33" name="Picture 32" descr="A black sign with white text&#10;&#10;Description automatically generated">
            <a:extLst>
              <a:ext uri="{FF2B5EF4-FFF2-40B4-BE49-F238E27FC236}">
                <a16:creationId xmlns:a16="http://schemas.microsoft.com/office/drawing/2014/main" id="{80B745E7-F03A-364A-A69B-F7637AF4C05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7" name="Slide Number Placeholder 6">
            <a:extLst>
              <a:ext uri="{FF2B5EF4-FFF2-40B4-BE49-F238E27FC236}">
                <a16:creationId xmlns:a16="http://schemas.microsoft.com/office/drawing/2014/main" id="{6ED3552E-ECB2-1241-A2FE-F599B0092262}"/>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29" name="TextBox 28">
            <a:extLst>
              <a:ext uri="{FF2B5EF4-FFF2-40B4-BE49-F238E27FC236}">
                <a16:creationId xmlns:a16="http://schemas.microsoft.com/office/drawing/2014/main" id="{E60A9B0F-577D-A046-9BC5-8A20FC61FA13}"/>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30" name="Text Placeholder 3">
            <a:extLst>
              <a:ext uri="{FF2B5EF4-FFF2-40B4-BE49-F238E27FC236}">
                <a16:creationId xmlns:a16="http://schemas.microsoft.com/office/drawing/2014/main" id="{BAFFF22B-0BD1-FA40-A485-F4A3D60B25A5}"/>
              </a:ext>
            </a:extLst>
          </p:cNvPr>
          <p:cNvSpPr>
            <a:spLocks noGrp="1"/>
          </p:cNvSpPr>
          <p:nvPr>
            <p:ph type="body" sz="quarter" idx="46" hasCustomPrompt="1"/>
          </p:nvPr>
        </p:nvSpPr>
        <p:spPr>
          <a:xfrm>
            <a:off x="686562" y="5029200"/>
            <a:ext cx="2350008" cy="1097280"/>
          </a:xfrm>
          <a:prstGeom prst="rect">
            <a:avLst/>
          </a:prstGeom>
        </p:spPr>
        <p:txBody>
          <a:bodyPr numCol="1">
            <a:noAutofit/>
          </a:bodyPr>
          <a:lstStyle>
            <a:lvl1pPr marL="171450" marR="0" indent="-17145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1200">
                <a:latin typeface="+mn-lt"/>
              </a:defRPr>
            </a:lvl1pPr>
          </a:lstStyle>
          <a:p>
            <a:pPr lvl="0"/>
            <a:r>
              <a:rPr lang="en-US" dirty="0"/>
              <a:t>Agenda item 1</a:t>
            </a:r>
          </a:p>
          <a:p>
            <a:pPr lvl="0"/>
            <a:r>
              <a:rPr lang="en-US" dirty="0"/>
              <a:t>Agenda item 2</a:t>
            </a:r>
          </a:p>
          <a:p>
            <a:pPr lvl="0"/>
            <a:r>
              <a:rPr lang="en-US" dirty="0"/>
              <a:t>Agenda item 3</a:t>
            </a:r>
          </a:p>
        </p:txBody>
      </p:sp>
      <p:sp>
        <p:nvSpPr>
          <p:cNvPr id="31" name="Text Placeholder 3">
            <a:extLst>
              <a:ext uri="{FF2B5EF4-FFF2-40B4-BE49-F238E27FC236}">
                <a16:creationId xmlns:a16="http://schemas.microsoft.com/office/drawing/2014/main" id="{BAFFF22B-0BD1-FA40-A485-F4A3D60B25A5}"/>
              </a:ext>
            </a:extLst>
          </p:cNvPr>
          <p:cNvSpPr>
            <a:spLocks noGrp="1"/>
          </p:cNvSpPr>
          <p:nvPr>
            <p:ph type="body" sz="quarter" idx="47" hasCustomPrompt="1"/>
          </p:nvPr>
        </p:nvSpPr>
        <p:spPr>
          <a:xfrm>
            <a:off x="3394844" y="5029200"/>
            <a:ext cx="2350008" cy="1097280"/>
          </a:xfrm>
          <a:prstGeom prst="rect">
            <a:avLst/>
          </a:prstGeom>
        </p:spPr>
        <p:txBody>
          <a:bodyPr numCol="1">
            <a:noAutofit/>
          </a:bodyPr>
          <a:lstStyle>
            <a:lvl1pPr marL="171450" marR="0" indent="-17145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1200">
                <a:latin typeface="+mn-lt"/>
              </a:defRPr>
            </a:lvl1pPr>
          </a:lstStyle>
          <a:p>
            <a:pPr lvl="0"/>
            <a:r>
              <a:rPr lang="en-US" dirty="0"/>
              <a:t>Agenda item 1</a:t>
            </a:r>
          </a:p>
          <a:p>
            <a:pPr lvl="0"/>
            <a:r>
              <a:rPr lang="en-US" dirty="0"/>
              <a:t>Agenda item 2</a:t>
            </a:r>
          </a:p>
          <a:p>
            <a:pPr lvl="0"/>
            <a:r>
              <a:rPr lang="en-US" dirty="0"/>
              <a:t>Agenda item 3</a:t>
            </a:r>
          </a:p>
        </p:txBody>
      </p:sp>
      <p:sp>
        <p:nvSpPr>
          <p:cNvPr id="32" name="Text Placeholder 3">
            <a:extLst>
              <a:ext uri="{FF2B5EF4-FFF2-40B4-BE49-F238E27FC236}">
                <a16:creationId xmlns:a16="http://schemas.microsoft.com/office/drawing/2014/main" id="{BAFFF22B-0BD1-FA40-A485-F4A3D60B25A5}"/>
              </a:ext>
            </a:extLst>
          </p:cNvPr>
          <p:cNvSpPr>
            <a:spLocks noGrp="1"/>
          </p:cNvSpPr>
          <p:nvPr>
            <p:ph type="body" sz="quarter" idx="48" hasCustomPrompt="1"/>
          </p:nvPr>
        </p:nvSpPr>
        <p:spPr>
          <a:xfrm>
            <a:off x="6105541" y="5029200"/>
            <a:ext cx="2350008" cy="1097280"/>
          </a:xfrm>
          <a:prstGeom prst="rect">
            <a:avLst/>
          </a:prstGeom>
        </p:spPr>
        <p:txBody>
          <a:bodyPr numCol="1">
            <a:noAutofit/>
          </a:bodyPr>
          <a:lstStyle>
            <a:lvl1pPr marL="171450" marR="0" indent="-17145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1200">
                <a:latin typeface="+mn-lt"/>
              </a:defRPr>
            </a:lvl1pPr>
          </a:lstStyle>
          <a:p>
            <a:pPr lvl="0"/>
            <a:r>
              <a:rPr lang="en-US" dirty="0"/>
              <a:t>Agenda item 1</a:t>
            </a:r>
          </a:p>
          <a:p>
            <a:pPr lvl="0"/>
            <a:r>
              <a:rPr lang="en-US" dirty="0"/>
              <a:t>Agenda item 2</a:t>
            </a:r>
          </a:p>
          <a:p>
            <a:pPr lvl="0"/>
            <a:r>
              <a:rPr lang="en-US" dirty="0"/>
              <a:t>Agenda item 3</a:t>
            </a:r>
          </a:p>
        </p:txBody>
      </p:sp>
      <p:sp>
        <p:nvSpPr>
          <p:cNvPr id="34" name="Text Placeholder 3">
            <a:extLst>
              <a:ext uri="{FF2B5EF4-FFF2-40B4-BE49-F238E27FC236}">
                <a16:creationId xmlns:a16="http://schemas.microsoft.com/office/drawing/2014/main" id="{BAFFF22B-0BD1-FA40-A485-F4A3D60B25A5}"/>
              </a:ext>
            </a:extLst>
          </p:cNvPr>
          <p:cNvSpPr>
            <a:spLocks noGrp="1"/>
          </p:cNvSpPr>
          <p:nvPr>
            <p:ph type="body" sz="quarter" idx="49" hasCustomPrompt="1"/>
          </p:nvPr>
        </p:nvSpPr>
        <p:spPr>
          <a:xfrm>
            <a:off x="8868537" y="5029200"/>
            <a:ext cx="2350008" cy="1097280"/>
          </a:xfrm>
          <a:prstGeom prst="rect">
            <a:avLst/>
          </a:prstGeom>
        </p:spPr>
        <p:txBody>
          <a:bodyPr numCol="1">
            <a:noAutofit/>
          </a:bodyPr>
          <a:lstStyle>
            <a:lvl1pPr marL="171450" marR="0" indent="-17145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1200">
                <a:latin typeface="+mn-lt"/>
              </a:defRPr>
            </a:lvl1pPr>
          </a:lstStyle>
          <a:p>
            <a:pPr lvl="0"/>
            <a:r>
              <a:rPr lang="en-US" dirty="0"/>
              <a:t>Agenda item 1</a:t>
            </a:r>
          </a:p>
          <a:p>
            <a:pPr lvl="0"/>
            <a:r>
              <a:rPr lang="en-US" dirty="0"/>
              <a:t>Agenda item 2</a:t>
            </a:r>
          </a:p>
          <a:p>
            <a:pPr lvl="0"/>
            <a:r>
              <a:rPr lang="en-US" dirty="0"/>
              <a:t>Agenda item 3</a:t>
            </a:r>
          </a:p>
        </p:txBody>
      </p:sp>
      <p:sp>
        <p:nvSpPr>
          <p:cNvPr id="35"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Heading/Plain</a:t>
            </a:r>
          </a:p>
        </p:txBody>
      </p:sp>
      <p:sp>
        <p:nvSpPr>
          <p:cNvPr id="3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36" name="Text Placeholder 9">
            <a:extLst>
              <a:ext uri="{FF2B5EF4-FFF2-40B4-BE49-F238E27FC236}">
                <a16:creationId xmlns:a16="http://schemas.microsoft.com/office/drawing/2014/main" id="{584400F5-4A35-9249-ADF1-DEA9BCDA69BB}"/>
              </a:ext>
            </a:extLst>
          </p:cNvPr>
          <p:cNvSpPr>
            <a:spLocks noGrp="1"/>
          </p:cNvSpPr>
          <p:nvPr>
            <p:ph type="body" sz="quarter" idx="51"/>
          </p:nvPr>
        </p:nvSpPr>
        <p:spPr>
          <a:xfrm>
            <a:off x="3394844" y="3857799"/>
            <a:ext cx="2350659" cy="548640"/>
          </a:xfrm>
          <a:prstGeom prst="rect">
            <a:avLst/>
          </a:prstGeom>
        </p:spPr>
        <p:txBody>
          <a:bodyPr anchor="ctr">
            <a:normAutofit/>
          </a:bodyPr>
          <a:lstStyle>
            <a:lvl1pPr marL="0" indent="0">
              <a:lnSpc>
                <a:spcPct val="100000"/>
              </a:lnSpc>
              <a:buNone/>
              <a:defRPr sz="1800" b="1">
                <a:solidFill>
                  <a:srgbClr val="1B365D"/>
                </a:solidFill>
                <a:latin typeface="Titillium Bd" panose="00000800000000000000" pitchFamily="50" charset="0"/>
                <a:sym typeface="Titillium Bd" panose="00000800000000000000" pitchFamily="50" charset="0"/>
              </a:defRPr>
            </a:lvl1pPr>
          </a:lstStyle>
          <a:p>
            <a:pPr lvl="0"/>
            <a:r>
              <a:rPr lang="en-US" dirty="0"/>
              <a:t>Click to edit Master text styles</a:t>
            </a:r>
          </a:p>
        </p:txBody>
      </p:sp>
      <p:sp>
        <p:nvSpPr>
          <p:cNvPr id="39" name="Text Placeholder 9">
            <a:extLst>
              <a:ext uri="{FF2B5EF4-FFF2-40B4-BE49-F238E27FC236}">
                <a16:creationId xmlns:a16="http://schemas.microsoft.com/office/drawing/2014/main" id="{584400F5-4A35-9249-ADF1-DEA9BCDA69BB}"/>
              </a:ext>
            </a:extLst>
          </p:cNvPr>
          <p:cNvSpPr>
            <a:spLocks noGrp="1"/>
          </p:cNvSpPr>
          <p:nvPr>
            <p:ph type="body" sz="quarter" idx="52"/>
          </p:nvPr>
        </p:nvSpPr>
        <p:spPr>
          <a:xfrm>
            <a:off x="6105541" y="3857799"/>
            <a:ext cx="2350659" cy="548640"/>
          </a:xfrm>
          <a:prstGeom prst="rect">
            <a:avLst/>
          </a:prstGeom>
        </p:spPr>
        <p:txBody>
          <a:bodyPr anchor="ctr">
            <a:normAutofit/>
          </a:bodyPr>
          <a:lstStyle>
            <a:lvl1pPr marL="0" indent="0">
              <a:lnSpc>
                <a:spcPct val="100000"/>
              </a:lnSpc>
              <a:buNone/>
              <a:defRPr sz="1800" b="1">
                <a:solidFill>
                  <a:srgbClr val="1B365D"/>
                </a:solidFill>
                <a:latin typeface="Titillium Bd" panose="00000800000000000000" pitchFamily="50" charset="0"/>
                <a:sym typeface="Titillium Bd" panose="00000800000000000000" pitchFamily="50" charset="0"/>
              </a:defRPr>
            </a:lvl1pPr>
          </a:lstStyle>
          <a:p>
            <a:pPr lvl="0"/>
            <a:r>
              <a:rPr lang="en-US" dirty="0"/>
              <a:t>Click to edit Master text styles</a:t>
            </a:r>
          </a:p>
        </p:txBody>
      </p:sp>
      <p:sp>
        <p:nvSpPr>
          <p:cNvPr id="43" name="Text Placeholder 9">
            <a:extLst>
              <a:ext uri="{FF2B5EF4-FFF2-40B4-BE49-F238E27FC236}">
                <a16:creationId xmlns:a16="http://schemas.microsoft.com/office/drawing/2014/main" id="{584400F5-4A35-9249-ADF1-DEA9BCDA69BB}"/>
              </a:ext>
            </a:extLst>
          </p:cNvPr>
          <p:cNvSpPr>
            <a:spLocks noGrp="1"/>
          </p:cNvSpPr>
          <p:nvPr>
            <p:ph type="body" sz="quarter" idx="53"/>
          </p:nvPr>
        </p:nvSpPr>
        <p:spPr>
          <a:xfrm>
            <a:off x="8868537" y="3857799"/>
            <a:ext cx="2350659" cy="548640"/>
          </a:xfrm>
          <a:prstGeom prst="rect">
            <a:avLst/>
          </a:prstGeom>
        </p:spPr>
        <p:txBody>
          <a:bodyPr anchor="ctr">
            <a:normAutofit/>
          </a:bodyPr>
          <a:lstStyle>
            <a:lvl1pPr marL="0" indent="0">
              <a:lnSpc>
                <a:spcPct val="100000"/>
              </a:lnSpc>
              <a:buNone/>
              <a:defRPr sz="1800" b="1">
                <a:solidFill>
                  <a:srgbClr val="1B365D"/>
                </a:solidFill>
                <a:latin typeface="Titillium Bd" panose="00000800000000000000" pitchFamily="50" charset="0"/>
                <a:sym typeface="Titillium Bd" panose="000008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3361773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275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 Bar">
    <p:spTree>
      <p:nvGrpSpPr>
        <p:cNvPr id="1" name=""/>
        <p:cNvGrpSpPr/>
        <p:nvPr/>
      </p:nvGrpSpPr>
      <p:grpSpPr>
        <a:xfrm>
          <a:off x="0" y="0"/>
          <a:ext cx="0" cy="0"/>
          <a:chOff x="0" y="0"/>
          <a:chExt cx="0" cy="0"/>
        </a:xfrm>
      </p:grpSpPr>
      <p:sp>
        <p:nvSpPr>
          <p:cNvPr id="9" name="Content Placeholder 8"/>
          <p:cNvSpPr>
            <a:spLocks noGrp="1"/>
          </p:cNvSpPr>
          <p:nvPr>
            <p:ph sz="quarter" idx="11" hasCustomPrompt="1"/>
          </p:nvPr>
        </p:nvSpPr>
        <p:spPr>
          <a:xfrm>
            <a:off x="694944" y="1977081"/>
            <a:ext cx="10941574" cy="3975818"/>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a:extLst>
              <a:ext uri="{FF2B5EF4-FFF2-40B4-BE49-F238E27FC236}">
                <a16:creationId xmlns:a16="http://schemas.microsoft.com/office/drawing/2014/main" id="{6AB51DC3-96C1-9844-93E6-7ED9CA11C8BA}"/>
              </a:ext>
            </a:extLst>
          </p:cNvPr>
          <p:cNvSpPr>
            <a:spLocks noGrp="1"/>
          </p:cNvSpPr>
          <p:nvPr>
            <p:ph type="body" sz="quarter" idx="29" hasCustomPrompt="1"/>
          </p:nvPr>
        </p:nvSpPr>
        <p:spPr>
          <a:xfrm>
            <a:off x="698812" y="-1"/>
            <a:ext cx="10937706"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Heading/Plain</a:t>
            </a:r>
          </a:p>
        </p:txBody>
      </p:sp>
      <p:sp>
        <p:nvSpPr>
          <p:cNvPr id="10" name="Text Placeholder 11">
            <a:extLst>
              <a:ext uri="{FF2B5EF4-FFF2-40B4-BE49-F238E27FC236}">
                <a16:creationId xmlns:a16="http://schemas.microsoft.com/office/drawing/2014/main" id="{6AC0C292-CC1E-3640-8E4D-E0BE7D3395A4}"/>
              </a:ext>
            </a:extLst>
          </p:cNvPr>
          <p:cNvSpPr>
            <a:spLocks noGrp="1"/>
          </p:cNvSpPr>
          <p:nvPr>
            <p:ph type="body" sz="quarter" idx="14" hasCustomPrompt="1"/>
          </p:nvPr>
        </p:nvSpPr>
        <p:spPr>
          <a:xfrm>
            <a:off x="695020" y="1485084"/>
            <a:ext cx="10937706"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5" name="Rectangle 14">
            <a:extLst>
              <a:ext uri="{FF2B5EF4-FFF2-40B4-BE49-F238E27FC236}">
                <a16:creationId xmlns:a16="http://schemas.microsoft.com/office/drawing/2014/main" id="{840920F4-E584-4046-AFF0-AAE539D7AFB1}"/>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3F2ADE-7BAE-FE48-B737-68A29D1255F6}"/>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B3F8D9A-8C9C-C343-8C50-9BB8BF30C2B7}"/>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12" name="Slide Number Placeholder 6">
            <a:extLst>
              <a:ext uri="{FF2B5EF4-FFF2-40B4-BE49-F238E27FC236}">
                <a16:creationId xmlns:a16="http://schemas.microsoft.com/office/drawing/2014/main" id="{E669866F-C450-4949-A29D-E1CA8B61F584}"/>
              </a:ext>
            </a:extLst>
          </p:cNvPr>
          <p:cNvSpPr txBox="1">
            <a:spLocks/>
          </p:cNvSpPr>
          <p:nvPr userDrawn="1"/>
        </p:nvSpPr>
        <p:spPr>
          <a:xfrm>
            <a:off x="459197"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pic>
        <p:nvPicPr>
          <p:cNvPr id="19" name="Picture 18" descr="A black sign with white text&#10;&#10;Description automatically generated">
            <a:extLst>
              <a:ext uri="{FF2B5EF4-FFF2-40B4-BE49-F238E27FC236}">
                <a16:creationId xmlns:a16="http://schemas.microsoft.com/office/drawing/2014/main" id="{31E69A49-6B6C-0243-A918-7797EBDEDB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3785640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No Ba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D1BD61-634F-4A47-B174-A2F0D04F666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0800000">
            <a:off x="6194182" y="0"/>
            <a:ext cx="5997818"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89"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1" name="Text Placeholder 9">
            <a:extLst>
              <a:ext uri="{FF2B5EF4-FFF2-40B4-BE49-F238E27FC236}">
                <a16:creationId xmlns:a16="http://schemas.microsoft.com/office/drawing/2014/main" id="{048D2957-95DA-5341-A26A-F0FDD6356FE7}"/>
              </a:ext>
            </a:extLst>
          </p:cNvPr>
          <p:cNvSpPr>
            <a:spLocks noGrp="1"/>
          </p:cNvSpPr>
          <p:nvPr>
            <p:ph type="body" sz="quarter" idx="29" hasCustomPrompt="1"/>
          </p:nvPr>
        </p:nvSpPr>
        <p:spPr>
          <a:xfrm>
            <a:off x="694944" y="-1"/>
            <a:ext cx="10941574"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Heading/With Ghosted Arrow</a:t>
            </a:r>
          </a:p>
        </p:txBody>
      </p:sp>
      <p:sp>
        <p:nvSpPr>
          <p:cNvPr id="12" name="Text Placeholder 11">
            <a:extLst>
              <a:ext uri="{FF2B5EF4-FFF2-40B4-BE49-F238E27FC236}">
                <a16:creationId xmlns:a16="http://schemas.microsoft.com/office/drawing/2014/main" id="{7B437D1B-CA90-5A45-A631-DBE4F6FDFB38}"/>
              </a:ext>
            </a:extLst>
          </p:cNvPr>
          <p:cNvSpPr>
            <a:spLocks noGrp="1"/>
          </p:cNvSpPr>
          <p:nvPr>
            <p:ph type="body" sz="quarter" idx="14" hasCustomPrompt="1"/>
          </p:nvPr>
        </p:nvSpPr>
        <p:spPr>
          <a:xfrm>
            <a:off x="691074" y="1485084"/>
            <a:ext cx="10945444"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5"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77081"/>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357435A-E93B-9C46-ADF7-F78ED2B6E2B5}"/>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3" name="Slide Number Placeholder 6">
            <a:extLst>
              <a:ext uri="{FF2B5EF4-FFF2-40B4-BE49-F238E27FC236}">
                <a16:creationId xmlns:a16="http://schemas.microsoft.com/office/drawing/2014/main" id="{E4E34C1F-B086-7244-8B5F-9DDB2FD3DF39}"/>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4" name="Picture 23" descr="A black sign with white text&#10;&#10;Description automatically generated">
            <a:extLst>
              <a:ext uri="{FF2B5EF4-FFF2-40B4-BE49-F238E27FC236}">
                <a16:creationId xmlns:a16="http://schemas.microsoft.com/office/drawing/2014/main" id="{257A1C37-93D0-5246-9DA2-515AC8440F1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2501799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ext No Ba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B8A64A7-C697-5645-95FC-AAB0A0E5D3C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rot="10800000" flipH="1">
            <a:off x="0" y="-15676"/>
            <a:ext cx="3545305"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3"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1" name="Text Placeholder 9">
            <a:extLst>
              <a:ext uri="{FF2B5EF4-FFF2-40B4-BE49-F238E27FC236}">
                <a16:creationId xmlns:a16="http://schemas.microsoft.com/office/drawing/2014/main" id="{048D2957-95DA-5341-A26A-F0FDD6356FE7}"/>
              </a:ext>
            </a:extLst>
          </p:cNvPr>
          <p:cNvSpPr>
            <a:spLocks noGrp="1"/>
          </p:cNvSpPr>
          <p:nvPr>
            <p:ph type="body" sz="quarter" idx="29" hasCustomPrompt="1"/>
          </p:nvPr>
        </p:nvSpPr>
        <p:spPr>
          <a:xfrm>
            <a:off x="694944" y="-1"/>
            <a:ext cx="10941574"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Double Box Page Heading/With Ghosted Arrow</a:t>
            </a:r>
          </a:p>
        </p:txBody>
      </p:sp>
      <p:sp>
        <p:nvSpPr>
          <p:cNvPr id="12" name="Text Placeholder 11">
            <a:extLst>
              <a:ext uri="{FF2B5EF4-FFF2-40B4-BE49-F238E27FC236}">
                <a16:creationId xmlns:a16="http://schemas.microsoft.com/office/drawing/2014/main" id="{7B437D1B-CA90-5A45-A631-DBE4F6FDFB38}"/>
              </a:ext>
            </a:extLst>
          </p:cNvPr>
          <p:cNvSpPr>
            <a:spLocks noGrp="1"/>
          </p:cNvSpPr>
          <p:nvPr>
            <p:ph type="body" sz="quarter" idx="14" hasCustomPrompt="1"/>
          </p:nvPr>
        </p:nvSpPr>
        <p:spPr>
          <a:xfrm>
            <a:off x="691074" y="1485084"/>
            <a:ext cx="10945444"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357435A-E93B-9C46-ADF7-F78ED2B6E2B5}"/>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3" name="Slide Number Placeholder 6">
            <a:extLst>
              <a:ext uri="{FF2B5EF4-FFF2-40B4-BE49-F238E27FC236}">
                <a16:creationId xmlns:a16="http://schemas.microsoft.com/office/drawing/2014/main" id="{E4E34C1F-B086-7244-8B5F-9DDB2FD3DF39}"/>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4" name="Picture 23" descr="A black sign with white text&#10;&#10;Description automatically generated">
            <a:extLst>
              <a:ext uri="{FF2B5EF4-FFF2-40B4-BE49-F238E27FC236}">
                <a16:creationId xmlns:a16="http://schemas.microsoft.com/office/drawing/2014/main" id="{257A1C37-93D0-5246-9DA2-515AC8440F1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14" name="Content Placeholder 4">
            <a:extLst>
              <a:ext uri="{FF2B5EF4-FFF2-40B4-BE49-F238E27FC236}">
                <a16:creationId xmlns:a16="http://schemas.microsoft.com/office/drawing/2014/main" id="{ECD8734E-2BFC-E445-8F94-3A5BE2C22B7B}"/>
              </a:ext>
            </a:extLst>
          </p:cNvPr>
          <p:cNvSpPr>
            <a:spLocks noGrp="1"/>
          </p:cNvSpPr>
          <p:nvPr>
            <p:ph sz="quarter" idx="22"/>
          </p:nvPr>
        </p:nvSpPr>
        <p:spPr>
          <a:xfrm>
            <a:off x="691074" y="2055250"/>
            <a:ext cx="10945444" cy="1975538"/>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marL="285750" marR="0" lvl="0" indent="-285750" fontAlgn="auto">
              <a:spcAft>
                <a:spcPts val="0"/>
              </a:spcAft>
              <a:buClrTx/>
              <a:buSzTx/>
              <a:buFontTx/>
              <a:buBlip>
                <a:blip r:embed="rId9"/>
              </a:buBlip>
              <a:tabLst/>
            </a:pPr>
            <a:r>
              <a:rPr lang="en-US"/>
              <a:t>Click to edit Master text styles</a:t>
            </a:r>
          </a:p>
          <a:p>
            <a:pPr marL="285750" marR="0" lvl="1" indent="-285750" fontAlgn="auto">
              <a:spcAft>
                <a:spcPts val="0"/>
              </a:spcAft>
              <a:buClrTx/>
              <a:buSzTx/>
              <a:buFontTx/>
              <a:buBlip>
                <a:blip r:embed="rId9"/>
              </a:buBlip>
              <a:tabLst/>
            </a:pPr>
            <a:r>
              <a:rPr lang="en-US"/>
              <a:t>Second level</a:t>
            </a:r>
          </a:p>
          <a:p>
            <a:pPr marL="285750" marR="0" lvl="2" indent="-285750" fontAlgn="auto">
              <a:spcAft>
                <a:spcPts val="0"/>
              </a:spcAft>
              <a:buClrTx/>
              <a:buSzTx/>
              <a:buFontTx/>
              <a:buBlip>
                <a:blip r:embed="rId9"/>
              </a:buBlip>
              <a:tabLst/>
            </a:pPr>
            <a:r>
              <a:rPr lang="en-US"/>
              <a:t>Third level</a:t>
            </a:r>
          </a:p>
          <a:p>
            <a:pPr marL="285750" marR="0" lvl="3" indent="-285750" fontAlgn="auto">
              <a:spcAft>
                <a:spcPts val="0"/>
              </a:spcAft>
              <a:buClrTx/>
              <a:buSzTx/>
              <a:buFontTx/>
              <a:buBlip>
                <a:blip r:embed="rId9"/>
              </a:buBlip>
              <a:tabLst/>
            </a:pPr>
            <a:r>
              <a:rPr lang="en-US"/>
              <a:t>Fourth level</a:t>
            </a:r>
          </a:p>
          <a:p>
            <a:pPr marL="285750" marR="0" lvl="4" indent="-285750" fontAlgn="auto">
              <a:spcAft>
                <a:spcPts val="0"/>
              </a:spcAft>
              <a:buClrTx/>
              <a:buSzTx/>
              <a:buFontTx/>
              <a:buBlip>
                <a:blip r:embed="rId9"/>
              </a:buBlip>
              <a:tabLst/>
            </a:pPr>
            <a:r>
              <a:rPr lang="en-US"/>
              <a:t>Fifth level</a:t>
            </a:r>
          </a:p>
        </p:txBody>
      </p:sp>
      <p:sp>
        <p:nvSpPr>
          <p:cNvPr id="18" name="Content Placeholder 4">
            <a:extLst>
              <a:ext uri="{FF2B5EF4-FFF2-40B4-BE49-F238E27FC236}">
                <a16:creationId xmlns:a16="http://schemas.microsoft.com/office/drawing/2014/main" id="{5B08C399-0ECB-D74E-A4B9-4F31C3F7F1BD}"/>
              </a:ext>
            </a:extLst>
          </p:cNvPr>
          <p:cNvSpPr>
            <a:spLocks noGrp="1"/>
          </p:cNvSpPr>
          <p:nvPr>
            <p:ph sz="quarter" idx="23"/>
          </p:nvPr>
        </p:nvSpPr>
        <p:spPr>
          <a:xfrm>
            <a:off x="691074" y="4124544"/>
            <a:ext cx="10945444" cy="1936604"/>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marL="285750" marR="0" lvl="0" indent="-285750" fontAlgn="auto">
              <a:spcAft>
                <a:spcPts val="0"/>
              </a:spcAft>
              <a:buClrTx/>
              <a:buSzTx/>
              <a:buFontTx/>
              <a:buBlip>
                <a:blip r:embed="rId9"/>
              </a:buBlip>
              <a:tabLst/>
            </a:pPr>
            <a:r>
              <a:rPr lang="en-US"/>
              <a:t>Click to edit Master text styles</a:t>
            </a:r>
          </a:p>
          <a:p>
            <a:pPr marL="285750" marR="0" lvl="1" indent="-285750" fontAlgn="auto">
              <a:spcAft>
                <a:spcPts val="0"/>
              </a:spcAft>
              <a:buClrTx/>
              <a:buSzTx/>
              <a:buFontTx/>
              <a:buBlip>
                <a:blip r:embed="rId9"/>
              </a:buBlip>
              <a:tabLst/>
            </a:pPr>
            <a:r>
              <a:rPr lang="en-US"/>
              <a:t>Second level</a:t>
            </a:r>
          </a:p>
          <a:p>
            <a:pPr marL="285750" marR="0" lvl="2" indent="-285750" fontAlgn="auto">
              <a:spcAft>
                <a:spcPts val="0"/>
              </a:spcAft>
              <a:buClrTx/>
              <a:buSzTx/>
              <a:buFontTx/>
              <a:buBlip>
                <a:blip r:embed="rId9"/>
              </a:buBlip>
              <a:tabLst/>
            </a:pPr>
            <a:r>
              <a:rPr lang="en-US"/>
              <a:t>Third level</a:t>
            </a:r>
          </a:p>
          <a:p>
            <a:pPr marL="285750" marR="0" lvl="3" indent="-285750" fontAlgn="auto">
              <a:spcAft>
                <a:spcPts val="0"/>
              </a:spcAft>
              <a:buClrTx/>
              <a:buSzTx/>
              <a:buFontTx/>
              <a:buBlip>
                <a:blip r:embed="rId9"/>
              </a:buBlip>
              <a:tabLst/>
            </a:pPr>
            <a:r>
              <a:rPr lang="en-US"/>
              <a:t>Fourth level</a:t>
            </a:r>
          </a:p>
          <a:p>
            <a:pPr marL="285750" marR="0" lvl="4" indent="-285750" fontAlgn="auto">
              <a:spcAft>
                <a:spcPts val="0"/>
              </a:spcAft>
              <a:buClrTx/>
              <a:buSzTx/>
              <a:buFontTx/>
              <a:buBlip>
                <a:blip r:embed="rId9"/>
              </a:buBlip>
              <a:tabLst/>
            </a:pPr>
            <a:r>
              <a:rPr lang="en-US"/>
              <a:t>Fifth level</a:t>
            </a:r>
          </a:p>
        </p:txBody>
      </p:sp>
    </p:spTree>
    <p:extLst>
      <p:ext uri="{BB962C8B-B14F-4D97-AF65-F5344CB8AC3E}">
        <p14:creationId xmlns:p14="http://schemas.microsoft.com/office/powerpoint/2010/main" val="3296987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y Box Subtitle">
    <p:spTree>
      <p:nvGrpSpPr>
        <p:cNvPr id="1" name=""/>
        <p:cNvGrpSpPr/>
        <p:nvPr/>
      </p:nvGrpSpPr>
      <p:grpSpPr>
        <a:xfrm>
          <a:off x="0" y="0"/>
          <a:ext cx="0" cy="0"/>
          <a:chOff x="0" y="0"/>
          <a:chExt cx="0" cy="0"/>
        </a:xfrm>
      </p:grpSpPr>
      <p:sp>
        <p:nvSpPr>
          <p:cNvPr id="2" name="Rectangle 1"/>
          <p:cNvSpPr/>
          <p:nvPr userDrawn="1"/>
        </p:nvSpPr>
        <p:spPr>
          <a:xfrm>
            <a:off x="6092952" y="-1"/>
            <a:ext cx="6099048" cy="685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7"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Text Placeholder 9">
            <a:extLst>
              <a:ext uri="{FF2B5EF4-FFF2-40B4-BE49-F238E27FC236}">
                <a16:creationId xmlns:a16="http://schemas.microsoft.com/office/drawing/2014/main" id="{1B6C9D6B-C640-9E4E-834A-13710105A245}"/>
              </a:ext>
            </a:extLst>
          </p:cNvPr>
          <p:cNvSpPr>
            <a:spLocks noGrp="1"/>
          </p:cNvSpPr>
          <p:nvPr>
            <p:ph type="body" sz="quarter" idx="29" hasCustomPrompt="1"/>
          </p:nvPr>
        </p:nvSpPr>
        <p:spPr>
          <a:xfrm>
            <a:off x="725631" y="-1"/>
            <a:ext cx="4916344"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Heading</a:t>
            </a:r>
          </a:p>
        </p:txBody>
      </p:sp>
      <p:sp>
        <p:nvSpPr>
          <p:cNvPr id="21" name="Text Placeholder 11">
            <a:extLst>
              <a:ext uri="{FF2B5EF4-FFF2-40B4-BE49-F238E27FC236}">
                <a16:creationId xmlns:a16="http://schemas.microsoft.com/office/drawing/2014/main" id="{D9B1D916-7145-C949-B1F6-1A69AFD7E442}"/>
              </a:ext>
            </a:extLst>
          </p:cNvPr>
          <p:cNvSpPr>
            <a:spLocks noGrp="1"/>
          </p:cNvSpPr>
          <p:nvPr>
            <p:ph type="body" sz="quarter" idx="14" hasCustomPrompt="1"/>
          </p:nvPr>
        </p:nvSpPr>
        <p:spPr>
          <a:xfrm>
            <a:off x="721839" y="1485084"/>
            <a:ext cx="4916344"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22" name="Text Placeholder 13">
            <a:extLst>
              <a:ext uri="{FF2B5EF4-FFF2-40B4-BE49-F238E27FC236}">
                <a16:creationId xmlns:a16="http://schemas.microsoft.com/office/drawing/2014/main" id="{E3BDCF0C-CA81-9548-9342-529298AEE881}"/>
              </a:ext>
            </a:extLst>
          </p:cNvPr>
          <p:cNvSpPr>
            <a:spLocks noGrp="1"/>
          </p:cNvSpPr>
          <p:nvPr>
            <p:ph type="body" sz="quarter" idx="30"/>
          </p:nvPr>
        </p:nvSpPr>
        <p:spPr>
          <a:xfrm>
            <a:off x="722456" y="1995055"/>
            <a:ext cx="4916344" cy="3834245"/>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DD807933-3389-7C41-9AD0-3A5AF2F626E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BB56C97-5C22-F243-9EE1-CC08E7302D7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C225072-357C-5048-AD2C-344B0764CB0E}"/>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16" name="Slide Number Placeholder 6">
            <a:extLst>
              <a:ext uri="{FF2B5EF4-FFF2-40B4-BE49-F238E27FC236}">
                <a16:creationId xmlns:a16="http://schemas.microsoft.com/office/drawing/2014/main" id="{48EE8DE9-F2CC-BC4C-B896-05CBF04AA8FD}"/>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3" name="Picture 22" descr="A black sign with white text&#10;&#10;Description automatically generated">
            <a:extLst>
              <a:ext uri="{FF2B5EF4-FFF2-40B4-BE49-F238E27FC236}">
                <a16:creationId xmlns:a16="http://schemas.microsoft.com/office/drawing/2014/main" id="{16771D17-97A0-AB48-88FB-5EADE6F4E6E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915373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roduct Image Gray Box">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25A7CC1-CE8C-F84B-8327-B8F2A7DBA74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flipH="1">
            <a:off x="0" y="-15676"/>
            <a:ext cx="3545305" cy="6858000"/>
          </a:xfrm>
          <a:prstGeom prst="rect">
            <a:avLst/>
          </a:prstGeom>
        </p:spPr>
      </p:pic>
      <p:sp>
        <p:nvSpPr>
          <p:cNvPr id="7" name="Content Placeholder 6"/>
          <p:cNvSpPr>
            <a:spLocks noGrp="1"/>
          </p:cNvSpPr>
          <p:nvPr>
            <p:ph sz="quarter" idx="31" hasCustomPrompt="1"/>
          </p:nvPr>
        </p:nvSpPr>
        <p:spPr>
          <a:xfrm>
            <a:off x="6092825" y="-1"/>
            <a:ext cx="6099175" cy="6858000"/>
          </a:xfrm>
          <a:prstGeom prst="rect">
            <a:avLst/>
          </a:prstGeom>
        </p:spPr>
        <p:txBody>
          <a:bodyPr anchor="t"/>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1" name="think-cell Slide" r:id="rId5" imgW="381" imgH="381" progId="TCLayout.ActiveDocument.1">
                  <p:embed/>
                </p:oleObj>
              </mc:Choice>
              <mc:Fallback>
                <p:oleObj name="think-cell Slide" r:id="rId5" imgW="381" imgH="381"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Text Placeholder 9">
            <a:extLst>
              <a:ext uri="{FF2B5EF4-FFF2-40B4-BE49-F238E27FC236}">
                <a16:creationId xmlns:a16="http://schemas.microsoft.com/office/drawing/2014/main" id="{CDBB6AD0-21F7-6B4F-82AC-89478ACA6096}"/>
              </a:ext>
            </a:extLst>
          </p:cNvPr>
          <p:cNvSpPr>
            <a:spLocks noGrp="1"/>
          </p:cNvSpPr>
          <p:nvPr>
            <p:ph type="body" sz="quarter" idx="29" hasCustomPrompt="1"/>
          </p:nvPr>
        </p:nvSpPr>
        <p:spPr>
          <a:xfrm>
            <a:off x="725631" y="-1"/>
            <a:ext cx="4916344"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Heading</a:t>
            </a:r>
          </a:p>
        </p:txBody>
      </p:sp>
      <p:sp>
        <p:nvSpPr>
          <p:cNvPr id="19" name="Text Placeholder 11">
            <a:extLst>
              <a:ext uri="{FF2B5EF4-FFF2-40B4-BE49-F238E27FC236}">
                <a16:creationId xmlns:a16="http://schemas.microsoft.com/office/drawing/2014/main" id="{D92F21CD-CD3B-4B40-92CC-1D5C1424D416}"/>
              </a:ext>
            </a:extLst>
          </p:cNvPr>
          <p:cNvSpPr>
            <a:spLocks noGrp="1"/>
          </p:cNvSpPr>
          <p:nvPr>
            <p:ph type="body" sz="quarter" idx="14" hasCustomPrompt="1"/>
          </p:nvPr>
        </p:nvSpPr>
        <p:spPr>
          <a:xfrm>
            <a:off x="721839" y="1485084"/>
            <a:ext cx="4916344"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20" name="Text Placeholder 13">
            <a:extLst>
              <a:ext uri="{FF2B5EF4-FFF2-40B4-BE49-F238E27FC236}">
                <a16:creationId xmlns:a16="http://schemas.microsoft.com/office/drawing/2014/main" id="{4048FF38-D40B-874A-9B49-D4D45D22B156}"/>
              </a:ext>
            </a:extLst>
          </p:cNvPr>
          <p:cNvSpPr>
            <a:spLocks noGrp="1"/>
          </p:cNvSpPr>
          <p:nvPr>
            <p:ph type="body" sz="quarter" idx="30"/>
          </p:nvPr>
        </p:nvSpPr>
        <p:spPr>
          <a:xfrm>
            <a:off x="722456" y="1995055"/>
            <a:ext cx="4916344" cy="3834245"/>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20">
            <a:extLst>
              <a:ext uri="{FF2B5EF4-FFF2-40B4-BE49-F238E27FC236}">
                <a16:creationId xmlns:a16="http://schemas.microsoft.com/office/drawing/2014/main" id="{5078FE57-77EE-254F-8309-3A9B5686B90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2B35EF0-46CD-8045-9DA6-147FD038ECE3}"/>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black sign with white text&#10;&#10;Description automatically generated">
            <a:extLst>
              <a:ext uri="{FF2B5EF4-FFF2-40B4-BE49-F238E27FC236}">
                <a16:creationId xmlns:a16="http://schemas.microsoft.com/office/drawing/2014/main" id="{C1B2EA81-6AAD-8045-8F48-BFA2B0E381F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1115558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Up">
    <p:spTree>
      <p:nvGrpSpPr>
        <p:cNvPr id="1" name=""/>
        <p:cNvGrpSpPr/>
        <p:nvPr/>
      </p:nvGrpSpPr>
      <p:grpSpPr>
        <a:xfrm>
          <a:off x="0" y="0"/>
          <a:ext cx="0" cy="0"/>
          <a:chOff x="0" y="0"/>
          <a:chExt cx="0" cy="0"/>
        </a:xfrm>
      </p:grpSpPr>
      <p:sp>
        <p:nvSpPr>
          <p:cNvPr id="27" name="Text Placeholder 9">
            <a:extLst>
              <a:ext uri="{FF2B5EF4-FFF2-40B4-BE49-F238E27FC236}">
                <a16:creationId xmlns:a16="http://schemas.microsoft.com/office/drawing/2014/main" id="{8E26668E-213B-7F4E-83A9-0DF04D82D039}"/>
              </a:ext>
            </a:extLst>
          </p:cNvPr>
          <p:cNvSpPr>
            <a:spLocks noGrp="1"/>
          </p:cNvSpPr>
          <p:nvPr>
            <p:ph type="body" sz="quarter" idx="23"/>
          </p:nvPr>
        </p:nvSpPr>
        <p:spPr>
          <a:xfrm>
            <a:off x="649594" y="3839310"/>
            <a:ext cx="3366970" cy="548640"/>
          </a:xfrm>
          <a:prstGeom prst="rect">
            <a:avLst/>
          </a:prstGeom>
        </p:spPr>
        <p:txBody>
          <a:bodyPr>
            <a:noAutofit/>
          </a:bodyPr>
          <a:lstStyle>
            <a:lvl1pPr marL="0" indent="0">
              <a:buNone/>
              <a:defRPr sz="2400" b="1">
                <a:solidFill>
                  <a:srgbClr val="A61D2C"/>
                </a:solidFill>
                <a:latin typeface="Titillium Bd" panose="00000800000000000000" pitchFamily="50" charset="0"/>
                <a:sym typeface="Titillium Bd" panose="00000800000000000000" pitchFamily="50" charset="0"/>
              </a:defRPr>
            </a:lvl1pPr>
          </a:lstStyle>
          <a:p>
            <a:pPr lvl="0"/>
            <a:r>
              <a:rPr lang="en-US" dirty="0"/>
              <a:t>Click to edit Master text styles</a:t>
            </a:r>
          </a:p>
        </p:txBody>
      </p:sp>
      <p:sp>
        <p:nvSpPr>
          <p:cNvPr id="28" name="Text Placeholder 45">
            <a:extLst>
              <a:ext uri="{FF2B5EF4-FFF2-40B4-BE49-F238E27FC236}">
                <a16:creationId xmlns:a16="http://schemas.microsoft.com/office/drawing/2014/main" id="{7F562F81-1932-2C4E-8B41-ADC7F0AF7D58}"/>
              </a:ext>
            </a:extLst>
          </p:cNvPr>
          <p:cNvSpPr>
            <a:spLocks noGrp="1"/>
          </p:cNvSpPr>
          <p:nvPr>
            <p:ph type="body" sz="quarter" idx="24" hasCustomPrompt="1"/>
          </p:nvPr>
        </p:nvSpPr>
        <p:spPr>
          <a:xfrm>
            <a:off x="647698" y="4627261"/>
            <a:ext cx="3390901" cy="1430338"/>
          </a:xfrm>
          <a:prstGeom prst="rect">
            <a:avLst/>
          </a:prstGeom>
        </p:spPr>
        <p:txBody>
          <a:bodyPr>
            <a:normAutofit/>
          </a:bodyPr>
          <a:lstStyle>
            <a:lvl1pPr marL="0" indent="0">
              <a:buFontTx/>
              <a:buNone/>
              <a:defRPr sz="1400"/>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sp>
        <p:nvSpPr>
          <p:cNvPr id="29" name="Text Placeholder 9">
            <a:extLst>
              <a:ext uri="{FF2B5EF4-FFF2-40B4-BE49-F238E27FC236}">
                <a16:creationId xmlns:a16="http://schemas.microsoft.com/office/drawing/2014/main" id="{3D621FA3-BBCA-B642-9EC3-4F0D8F5278E5}"/>
              </a:ext>
            </a:extLst>
          </p:cNvPr>
          <p:cNvSpPr>
            <a:spLocks noGrp="1"/>
          </p:cNvSpPr>
          <p:nvPr>
            <p:ph type="body" sz="quarter" idx="25"/>
          </p:nvPr>
        </p:nvSpPr>
        <p:spPr>
          <a:xfrm>
            <a:off x="4402937" y="3839310"/>
            <a:ext cx="3436335" cy="548640"/>
          </a:xfrm>
          <a:prstGeom prst="rect">
            <a:avLst/>
          </a:prstGeom>
        </p:spPr>
        <p:txBody>
          <a:bodyPr>
            <a:noAutofit/>
          </a:bodyPr>
          <a:lstStyle>
            <a:lvl1pPr marL="0" indent="0">
              <a:buNone/>
              <a:defRPr sz="2400" b="1">
                <a:solidFill>
                  <a:srgbClr val="A61D2C"/>
                </a:solidFill>
                <a:latin typeface="Titillium Bd" panose="00000800000000000000" pitchFamily="50" charset="0"/>
                <a:sym typeface="Titillium Bd" panose="00000800000000000000" pitchFamily="50" charset="0"/>
              </a:defRPr>
            </a:lvl1pPr>
          </a:lstStyle>
          <a:p>
            <a:pPr lvl="0"/>
            <a:r>
              <a:rPr lang="en-US"/>
              <a:t>Click to edit Master text styles</a:t>
            </a:r>
          </a:p>
        </p:txBody>
      </p:sp>
      <p:sp>
        <p:nvSpPr>
          <p:cNvPr id="30" name="Text Placeholder 45">
            <a:extLst>
              <a:ext uri="{FF2B5EF4-FFF2-40B4-BE49-F238E27FC236}">
                <a16:creationId xmlns:a16="http://schemas.microsoft.com/office/drawing/2014/main" id="{2321B3B2-D9A0-074A-8BAA-F275A6CCAD03}"/>
              </a:ext>
            </a:extLst>
          </p:cNvPr>
          <p:cNvSpPr>
            <a:spLocks noGrp="1"/>
          </p:cNvSpPr>
          <p:nvPr>
            <p:ph type="body" sz="quarter" idx="26" hasCustomPrompt="1"/>
          </p:nvPr>
        </p:nvSpPr>
        <p:spPr>
          <a:xfrm>
            <a:off x="4400549" y="4627261"/>
            <a:ext cx="3460759" cy="1430338"/>
          </a:xfrm>
          <a:prstGeom prst="rect">
            <a:avLst/>
          </a:prstGeom>
        </p:spPr>
        <p:txBody>
          <a:bodyPr>
            <a:normAutofit/>
          </a:bodyPr>
          <a:lstStyle>
            <a:lvl1pPr marL="0" indent="0">
              <a:buFontTx/>
              <a:buNone/>
              <a:defRPr sz="1400"/>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sp>
        <p:nvSpPr>
          <p:cNvPr id="31" name="Text Placeholder 9">
            <a:extLst>
              <a:ext uri="{FF2B5EF4-FFF2-40B4-BE49-F238E27FC236}">
                <a16:creationId xmlns:a16="http://schemas.microsoft.com/office/drawing/2014/main" id="{1118BBC8-BCF7-C240-BED9-E6A98368E42B}"/>
              </a:ext>
            </a:extLst>
          </p:cNvPr>
          <p:cNvSpPr>
            <a:spLocks noGrp="1"/>
          </p:cNvSpPr>
          <p:nvPr>
            <p:ph type="body" sz="quarter" idx="27"/>
          </p:nvPr>
        </p:nvSpPr>
        <p:spPr>
          <a:xfrm>
            <a:off x="8153398" y="3839310"/>
            <a:ext cx="3420129" cy="548640"/>
          </a:xfrm>
          <a:prstGeom prst="rect">
            <a:avLst/>
          </a:prstGeom>
        </p:spPr>
        <p:txBody>
          <a:bodyPr>
            <a:noAutofit/>
          </a:bodyPr>
          <a:lstStyle>
            <a:lvl1pPr marL="0" indent="0">
              <a:buNone/>
              <a:defRPr sz="2400" b="1">
                <a:solidFill>
                  <a:srgbClr val="A61D2C"/>
                </a:solidFill>
                <a:latin typeface="Titillium Bd" panose="00000800000000000000" pitchFamily="50" charset="0"/>
                <a:sym typeface="Titillium Bd" panose="00000800000000000000" pitchFamily="50" charset="0"/>
              </a:defRPr>
            </a:lvl1pPr>
          </a:lstStyle>
          <a:p>
            <a:pPr lvl="0"/>
            <a:r>
              <a:rPr lang="en-US"/>
              <a:t>Click to edit Master text styles</a:t>
            </a:r>
          </a:p>
        </p:txBody>
      </p:sp>
      <p:sp>
        <p:nvSpPr>
          <p:cNvPr id="32" name="Text Placeholder 45">
            <a:extLst>
              <a:ext uri="{FF2B5EF4-FFF2-40B4-BE49-F238E27FC236}">
                <a16:creationId xmlns:a16="http://schemas.microsoft.com/office/drawing/2014/main" id="{19AAE1E4-7F74-5446-81EF-DFA6C2C5614B}"/>
              </a:ext>
            </a:extLst>
          </p:cNvPr>
          <p:cNvSpPr>
            <a:spLocks noGrp="1"/>
          </p:cNvSpPr>
          <p:nvPr>
            <p:ph type="body" sz="quarter" idx="28" hasCustomPrompt="1"/>
          </p:nvPr>
        </p:nvSpPr>
        <p:spPr>
          <a:xfrm>
            <a:off x="8153400" y="4627261"/>
            <a:ext cx="3420128" cy="1430338"/>
          </a:xfrm>
          <a:prstGeom prst="rect">
            <a:avLst/>
          </a:prstGeom>
        </p:spPr>
        <p:txBody>
          <a:bodyPr>
            <a:normAutofit/>
          </a:bodyPr>
          <a:lstStyle>
            <a:lvl1pPr marL="0" indent="0">
              <a:buFontTx/>
              <a:buNone/>
              <a:defRPr sz="1400"/>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5"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2" name="Text Placeholder 9">
            <a:extLst>
              <a:ext uri="{FF2B5EF4-FFF2-40B4-BE49-F238E27FC236}">
                <a16:creationId xmlns:a16="http://schemas.microsoft.com/office/drawing/2014/main" id="{36D20360-B3B3-0342-8B55-8C018AAE62E2}"/>
              </a:ext>
            </a:extLst>
          </p:cNvPr>
          <p:cNvSpPr>
            <a:spLocks noGrp="1"/>
          </p:cNvSpPr>
          <p:nvPr>
            <p:ph type="body" sz="quarter" idx="29" hasCustomPrompt="1"/>
          </p:nvPr>
        </p:nvSpPr>
        <p:spPr>
          <a:xfrm>
            <a:off x="724772" y="0"/>
            <a:ext cx="10852548"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Headline for two sections</a:t>
            </a:r>
          </a:p>
        </p:txBody>
      </p:sp>
      <p:sp>
        <p:nvSpPr>
          <p:cNvPr id="13" name="Text Placeholder 11">
            <a:extLst>
              <a:ext uri="{FF2B5EF4-FFF2-40B4-BE49-F238E27FC236}">
                <a16:creationId xmlns:a16="http://schemas.microsoft.com/office/drawing/2014/main" id="{C30CA1C4-FA2B-5345-9276-D6A895A7CA40}"/>
              </a:ext>
            </a:extLst>
          </p:cNvPr>
          <p:cNvSpPr>
            <a:spLocks noGrp="1"/>
          </p:cNvSpPr>
          <p:nvPr>
            <p:ph type="body" sz="quarter" idx="14" hasCustomPrompt="1"/>
          </p:nvPr>
        </p:nvSpPr>
        <p:spPr>
          <a:xfrm>
            <a:off x="720980" y="1485085"/>
            <a:ext cx="10852548"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8" name="Rectangle 17">
            <a:extLst>
              <a:ext uri="{FF2B5EF4-FFF2-40B4-BE49-F238E27FC236}">
                <a16:creationId xmlns:a16="http://schemas.microsoft.com/office/drawing/2014/main" id="{A8B78A90-16B3-544C-A7AC-D58F4EBAE6D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41D2184-173D-A542-AD05-41D96DE269F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D343D10-EC04-0547-960B-6C1F1A4A3B35}"/>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2" name="Slide Number Placeholder 6">
            <a:extLst>
              <a:ext uri="{FF2B5EF4-FFF2-40B4-BE49-F238E27FC236}">
                <a16:creationId xmlns:a16="http://schemas.microsoft.com/office/drawing/2014/main" id="{9C1FA7C7-2194-CB44-8042-FF2CCE764076}"/>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3" name="Picture 22" descr="A black sign with white text&#10;&#10;Description automatically generated">
            <a:extLst>
              <a:ext uri="{FF2B5EF4-FFF2-40B4-BE49-F238E27FC236}">
                <a16:creationId xmlns:a16="http://schemas.microsoft.com/office/drawing/2014/main" id="{5773F565-1673-F94E-8EBC-FD8F49269EE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24" name="Rectangle 23">
            <a:extLst>
              <a:ext uri="{FF2B5EF4-FFF2-40B4-BE49-F238E27FC236}">
                <a16:creationId xmlns:a16="http://schemas.microsoft.com/office/drawing/2014/main" id="{F8F7FFF9-56CA-0A42-947A-1C3891915678}"/>
              </a:ext>
            </a:extLst>
          </p:cNvPr>
          <p:cNvSpPr/>
          <p:nvPr userDrawn="1"/>
        </p:nvSpPr>
        <p:spPr>
          <a:xfrm>
            <a:off x="523451" y="4664044"/>
            <a:ext cx="45719" cy="678386"/>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9E9E9"/>
              </a:solidFill>
            </a:endParaRPr>
          </a:p>
        </p:txBody>
      </p:sp>
      <p:sp>
        <p:nvSpPr>
          <p:cNvPr id="25" name="Rectangle 24">
            <a:extLst>
              <a:ext uri="{FF2B5EF4-FFF2-40B4-BE49-F238E27FC236}">
                <a16:creationId xmlns:a16="http://schemas.microsoft.com/office/drawing/2014/main" id="{99379955-D730-8145-8390-3AACC655E3CF}"/>
              </a:ext>
            </a:extLst>
          </p:cNvPr>
          <p:cNvSpPr/>
          <p:nvPr userDrawn="1"/>
        </p:nvSpPr>
        <p:spPr>
          <a:xfrm>
            <a:off x="4285785" y="4627261"/>
            <a:ext cx="45719" cy="678386"/>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9E9E9"/>
              </a:solidFill>
            </a:endParaRPr>
          </a:p>
        </p:txBody>
      </p:sp>
      <p:sp>
        <p:nvSpPr>
          <p:cNvPr id="33" name="Picture Placeholder 12">
            <a:extLst>
              <a:ext uri="{FF2B5EF4-FFF2-40B4-BE49-F238E27FC236}">
                <a16:creationId xmlns:a16="http://schemas.microsoft.com/office/drawing/2014/main" id="{1F010BC1-C5A7-5D49-AC96-26EB5D49DFE4}"/>
              </a:ext>
            </a:extLst>
          </p:cNvPr>
          <p:cNvSpPr>
            <a:spLocks noGrp="1"/>
          </p:cNvSpPr>
          <p:nvPr>
            <p:ph type="pic" sz="quarter" idx="30" hasCustomPrompt="1"/>
          </p:nvPr>
        </p:nvSpPr>
        <p:spPr>
          <a:xfrm>
            <a:off x="647700" y="2021701"/>
            <a:ext cx="3390900" cy="1680504"/>
          </a:xfrm>
          <a:prstGeom prst="rect">
            <a:avLst/>
          </a:prstGeom>
          <a:effectLst>
            <a:outerShdw blurRad="50800" dist="38100" dir="2700000" algn="tl" rotWithShape="0">
              <a:prstClr val="black">
                <a:alpha val="40000"/>
              </a:prstClr>
            </a:outerShdw>
          </a:effectLst>
        </p:spPr>
        <p:txBody>
          <a:bodyPr/>
          <a:lstStyle/>
          <a:p>
            <a:r>
              <a:rPr lang="en-US" dirty="0"/>
              <a:t>Click icon to </a:t>
            </a:r>
            <a:br>
              <a:rPr lang="en-US" dirty="0"/>
            </a:br>
            <a:r>
              <a:rPr lang="en-US" dirty="0"/>
              <a:t>add picture</a:t>
            </a:r>
          </a:p>
        </p:txBody>
      </p:sp>
      <p:sp>
        <p:nvSpPr>
          <p:cNvPr id="34" name="Picture Placeholder 12">
            <a:extLst>
              <a:ext uri="{FF2B5EF4-FFF2-40B4-BE49-F238E27FC236}">
                <a16:creationId xmlns:a16="http://schemas.microsoft.com/office/drawing/2014/main" id="{8CA9C8AF-9BC1-8443-AB0B-DD04D2FAEDFB}"/>
              </a:ext>
            </a:extLst>
          </p:cNvPr>
          <p:cNvSpPr>
            <a:spLocks noGrp="1"/>
          </p:cNvSpPr>
          <p:nvPr>
            <p:ph type="pic" sz="quarter" idx="31" hasCustomPrompt="1"/>
          </p:nvPr>
        </p:nvSpPr>
        <p:spPr>
          <a:xfrm>
            <a:off x="4400550" y="2021701"/>
            <a:ext cx="3390900" cy="1680504"/>
          </a:xfrm>
          <a:prstGeom prst="rect">
            <a:avLst/>
          </a:prstGeom>
          <a:effectLst>
            <a:outerShdw blurRad="50800" dist="38100" dir="2700000" algn="tl" rotWithShape="0">
              <a:prstClr val="black">
                <a:alpha val="40000"/>
              </a:prstClr>
            </a:outerShdw>
          </a:effectLst>
        </p:spPr>
        <p:txBody>
          <a:bodyPr/>
          <a:lstStyle/>
          <a:p>
            <a:r>
              <a:rPr lang="en-US" dirty="0"/>
              <a:t>Click icon to </a:t>
            </a:r>
            <a:br>
              <a:rPr lang="en-US" dirty="0"/>
            </a:br>
            <a:r>
              <a:rPr lang="en-US" dirty="0"/>
              <a:t>add picture</a:t>
            </a:r>
          </a:p>
        </p:txBody>
      </p:sp>
      <p:sp>
        <p:nvSpPr>
          <p:cNvPr id="35" name="Picture Placeholder 12">
            <a:extLst>
              <a:ext uri="{FF2B5EF4-FFF2-40B4-BE49-F238E27FC236}">
                <a16:creationId xmlns:a16="http://schemas.microsoft.com/office/drawing/2014/main" id="{15D770F8-98D8-1A46-85E1-524B64A16ED5}"/>
              </a:ext>
            </a:extLst>
          </p:cNvPr>
          <p:cNvSpPr>
            <a:spLocks noGrp="1"/>
          </p:cNvSpPr>
          <p:nvPr>
            <p:ph type="pic" sz="quarter" idx="32" hasCustomPrompt="1"/>
          </p:nvPr>
        </p:nvSpPr>
        <p:spPr>
          <a:xfrm>
            <a:off x="8153400" y="2021701"/>
            <a:ext cx="3420128" cy="1680504"/>
          </a:xfrm>
          <a:prstGeom prst="rect">
            <a:avLst/>
          </a:prstGeom>
          <a:effectLst>
            <a:outerShdw blurRad="50800" dist="38100" dir="2700000" algn="tl" rotWithShape="0">
              <a:prstClr val="black">
                <a:alpha val="40000"/>
              </a:prstClr>
            </a:outerShdw>
          </a:effectLst>
        </p:spPr>
        <p:txBody>
          <a:bodyPr/>
          <a:lstStyle/>
          <a:p>
            <a:r>
              <a:rPr lang="en-US" dirty="0"/>
              <a:t>Click icon to </a:t>
            </a:r>
            <a:br>
              <a:rPr lang="en-US" dirty="0"/>
            </a:br>
            <a:r>
              <a:rPr lang="en-US" dirty="0"/>
              <a:t>add picture</a:t>
            </a:r>
          </a:p>
        </p:txBody>
      </p:sp>
      <p:sp>
        <p:nvSpPr>
          <p:cNvPr id="36" name="Rectangle 35">
            <a:extLst>
              <a:ext uri="{FF2B5EF4-FFF2-40B4-BE49-F238E27FC236}">
                <a16:creationId xmlns:a16="http://schemas.microsoft.com/office/drawing/2014/main" id="{8D2C49A3-79CE-4448-BAC9-17E75E76EA22}"/>
              </a:ext>
            </a:extLst>
          </p:cNvPr>
          <p:cNvSpPr/>
          <p:nvPr userDrawn="1"/>
        </p:nvSpPr>
        <p:spPr>
          <a:xfrm>
            <a:off x="8020398" y="4627261"/>
            <a:ext cx="45719" cy="678386"/>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9E9E9"/>
              </a:solidFill>
            </a:endParaRPr>
          </a:p>
        </p:txBody>
      </p:sp>
    </p:spTree>
    <p:extLst>
      <p:ext uri="{BB962C8B-B14F-4D97-AF65-F5344CB8AC3E}">
        <p14:creationId xmlns:p14="http://schemas.microsoft.com/office/powerpoint/2010/main" val="1206927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wo Up">
    <p:spTree>
      <p:nvGrpSpPr>
        <p:cNvPr id="1" name=""/>
        <p:cNvGrpSpPr/>
        <p:nvPr/>
      </p:nvGrpSpPr>
      <p:grpSpPr>
        <a:xfrm>
          <a:off x="0" y="0"/>
          <a:ext cx="0" cy="0"/>
          <a:chOff x="0" y="0"/>
          <a:chExt cx="0" cy="0"/>
        </a:xfrm>
      </p:grpSpPr>
      <p:sp>
        <p:nvSpPr>
          <p:cNvPr id="27" name="Text Placeholder 9">
            <a:extLst>
              <a:ext uri="{FF2B5EF4-FFF2-40B4-BE49-F238E27FC236}">
                <a16:creationId xmlns:a16="http://schemas.microsoft.com/office/drawing/2014/main" id="{8E26668E-213B-7F4E-83A9-0DF04D82D039}"/>
              </a:ext>
            </a:extLst>
          </p:cNvPr>
          <p:cNvSpPr>
            <a:spLocks noGrp="1"/>
          </p:cNvSpPr>
          <p:nvPr>
            <p:ph type="body" sz="quarter" idx="23"/>
          </p:nvPr>
        </p:nvSpPr>
        <p:spPr>
          <a:xfrm>
            <a:off x="649594" y="3839310"/>
            <a:ext cx="3366970" cy="548640"/>
          </a:xfrm>
          <a:prstGeom prst="rect">
            <a:avLst/>
          </a:prstGeom>
        </p:spPr>
        <p:txBody>
          <a:bodyPr>
            <a:noAutofit/>
          </a:bodyPr>
          <a:lstStyle>
            <a:lvl1pPr marL="0" indent="0">
              <a:buNone/>
              <a:defRPr sz="2400" b="1">
                <a:solidFill>
                  <a:srgbClr val="A61D2C"/>
                </a:solidFill>
                <a:latin typeface="Titillium Bd" panose="00000800000000000000" pitchFamily="50" charset="0"/>
                <a:sym typeface="Titillium Bd" panose="00000800000000000000" pitchFamily="50" charset="0"/>
              </a:defRPr>
            </a:lvl1pPr>
          </a:lstStyle>
          <a:p>
            <a:pPr lvl="0"/>
            <a:r>
              <a:rPr lang="en-US" dirty="0"/>
              <a:t>Click to edit Master text styles</a:t>
            </a:r>
          </a:p>
        </p:txBody>
      </p:sp>
      <p:sp>
        <p:nvSpPr>
          <p:cNvPr id="28" name="Text Placeholder 45">
            <a:extLst>
              <a:ext uri="{FF2B5EF4-FFF2-40B4-BE49-F238E27FC236}">
                <a16:creationId xmlns:a16="http://schemas.microsoft.com/office/drawing/2014/main" id="{7F562F81-1932-2C4E-8B41-ADC7F0AF7D58}"/>
              </a:ext>
            </a:extLst>
          </p:cNvPr>
          <p:cNvSpPr>
            <a:spLocks noGrp="1"/>
          </p:cNvSpPr>
          <p:nvPr>
            <p:ph type="body" sz="quarter" idx="24" hasCustomPrompt="1"/>
          </p:nvPr>
        </p:nvSpPr>
        <p:spPr>
          <a:xfrm>
            <a:off x="647698" y="4627261"/>
            <a:ext cx="3390901" cy="1430338"/>
          </a:xfrm>
          <a:prstGeom prst="rect">
            <a:avLst/>
          </a:prstGeom>
        </p:spPr>
        <p:txBody>
          <a:bodyPr>
            <a:normAutofit/>
          </a:bodyPr>
          <a:lstStyle>
            <a:lvl1pPr marL="0" indent="0">
              <a:buFontTx/>
              <a:buNone/>
              <a:defRPr sz="1400"/>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sp>
        <p:nvSpPr>
          <p:cNvPr id="29" name="Text Placeholder 9">
            <a:extLst>
              <a:ext uri="{FF2B5EF4-FFF2-40B4-BE49-F238E27FC236}">
                <a16:creationId xmlns:a16="http://schemas.microsoft.com/office/drawing/2014/main" id="{3D621FA3-BBCA-B642-9EC3-4F0D8F5278E5}"/>
              </a:ext>
            </a:extLst>
          </p:cNvPr>
          <p:cNvSpPr>
            <a:spLocks noGrp="1"/>
          </p:cNvSpPr>
          <p:nvPr>
            <p:ph type="body" sz="quarter" idx="25"/>
          </p:nvPr>
        </p:nvSpPr>
        <p:spPr>
          <a:xfrm>
            <a:off x="4402937" y="3839310"/>
            <a:ext cx="3436335" cy="548640"/>
          </a:xfrm>
          <a:prstGeom prst="rect">
            <a:avLst/>
          </a:prstGeom>
        </p:spPr>
        <p:txBody>
          <a:bodyPr>
            <a:noAutofit/>
          </a:bodyPr>
          <a:lstStyle>
            <a:lvl1pPr marL="0" indent="0">
              <a:buNone/>
              <a:defRPr sz="2400" b="1">
                <a:solidFill>
                  <a:srgbClr val="A61D2C"/>
                </a:solidFill>
                <a:latin typeface="Titillium Bd" panose="00000800000000000000" pitchFamily="50" charset="0"/>
                <a:sym typeface="Titillium Bd" panose="00000800000000000000" pitchFamily="50" charset="0"/>
              </a:defRPr>
            </a:lvl1pPr>
          </a:lstStyle>
          <a:p>
            <a:pPr lvl="0"/>
            <a:r>
              <a:rPr lang="en-US"/>
              <a:t>Click to edit Master text styles</a:t>
            </a:r>
          </a:p>
        </p:txBody>
      </p:sp>
      <p:sp>
        <p:nvSpPr>
          <p:cNvPr id="30" name="Text Placeholder 45">
            <a:extLst>
              <a:ext uri="{FF2B5EF4-FFF2-40B4-BE49-F238E27FC236}">
                <a16:creationId xmlns:a16="http://schemas.microsoft.com/office/drawing/2014/main" id="{2321B3B2-D9A0-074A-8BAA-F275A6CCAD03}"/>
              </a:ext>
            </a:extLst>
          </p:cNvPr>
          <p:cNvSpPr>
            <a:spLocks noGrp="1"/>
          </p:cNvSpPr>
          <p:nvPr>
            <p:ph type="body" sz="quarter" idx="26" hasCustomPrompt="1"/>
          </p:nvPr>
        </p:nvSpPr>
        <p:spPr>
          <a:xfrm>
            <a:off x="4400549" y="4627261"/>
            <a:ext cx="3460759" cy="1430338"/>
          </a:xfrm>
          <a:prstGeom prst="rect">
            <a:avLst/>
          </a:prstGeom>
        </p:spPr>
        <p:txBody>
          <a:bodyPr>
            <a:normAutofit/>
          </a:bodyPr>
          <a:lstStyle>
            <a:lvl1pPr marL="0" indent="0">
              <a:buFontTx/>
              <a:buNone/>
              <a:defRPr sz="1400"/>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sp>
        <p:nvSpPr>
          <p:cNvPr id="31" name="Text Placeholder 9">
            <a:extLst>
              <a:ext uri="{FF2B5EF4-FFF2-40B4-BE49-F238E27FC236}">
                <a16:creationId xmlns:a16="http://schemas.microsoft.com/office/drawing/2014/main" id="{1118BBC8-BCF7-C240-BED9-E6A98368E42B}"/>
              </a:ext>
            </a:extLst>
          </p:cNvPr>
          <p:cNvSpPr>
            <a:spLocks noGrp="1"/>
          </p:cNvSpPr>
          <p:nvPr>
            <p:ph type="body" sz="quarter" idx="27"/>
          </p:nvPr>
        </p:nvSpPr>
        <p:spPr>
          <a:xfrm>
            <a:off x="8156188" y="3839310"/>
            <a:ext cx="3492622" cy="548640"/>
          </a:xfrm>
          <a:prstGeom prst="rect">
            <a:avLst/>
          </a:prstGeom>
        </p:spPr>
        <p:txBody>
          <a:bodyPr>
            <a:noAutofit/>
          </a:bodyPr>
          <a:lstStyle>
            <a:lvl1pPr marL="0" indent="0">
              <a:buNone/>
              <a:defRPr sz="2400" b="1">
                <a:solidFill>
                  <a:srgbClr val="A61D2C"/>
                </a:solidFill>
                <a:latin typeface="Titillium Bd" panose="00000800000000000000" pitchFamily="50" charset="0"/>
                <a:sym typeface="Titillium Bd" panose="00000800000000000000" pitchFamily="50" charset="0"/>
              </a:defRPr>
            </a:lvl1pPr>
          </a:lstStyle>
          <a:p>
            <a:pPr lvl="0"/>
            <a:r>
              <a:rPr lang="en-US"/>
              <a:t>Click to edit Master text styles</a:t>
            </a:r>
          </a:p>
        </p:txBody>
      </p:sp>
      <p:sp>
        <p:nvSpPr>
          <p:cNvPr id="32" name="Text Placeholder 45">
            <a:extLst>
              <a:ext uri="{FF2B5EF4-FFF2-40B4-BE49-F238E27FC236}">
                <a16:creationId xmlns:a16="http://schemas.microsoft.com/office/drawing/2014/main" id="{19AAE1E4-7F74-5446-81EF-DFA6C2C5614B}"/>
              </a:ext>
            </a:extLst>
          </p:cNvPr>
          <p:cNvSpPr>
            <a:spLocks noGrp="1"/>
          </p:cNvSpPr>
          <p:nvPr>
            <p:ph type="body" sz="quarter" idx="28" hasCustomPrompt="1"/>
          </p:nvPr>
        </p:nvSpPr>
        <p:spPr>
          <a:xfrm>
            <a:off x="8153400" y="4627261"/>
            <a:ext cx="3517446" cy="1430338"/>
          </a:xfrm>
          <a:prstGeom prst="rect">
            <a:avLst/>
          </a:prstGeom>
        </p:spPr>
        <p:txBody>
          <a:bodyPr>
            <a:normAutofit/>
          </a:bodyPr>
          <a:lstStyle>
            <a:lvl1pPr marL="0" indent="0">
              <a:buFontTx/>
              <a:buNone/>
              <a:defRPr sz="1400"/>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09"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2" name="Text Placeholder 9">
            <a:extLst>
              <a:ext uri="{FF2B5EF4-FFF2-40B4-BE49-F238E27FC236}">
                <a16:creationId xmlns:a16="http://schemas.microsoft.com/office/drawing/2014/main" id="{36D20360-B3B3-0342-8B55-8C018AAE62E2}"/>
              </a:ext>
            </a:extLst>
          </p:cNvPr>
          <p:cNvSpPr>
            <a:spLocks noGrp="1"/>
          </p:cNvSpPr>
          <p:nvPr>
            <p:ph type="body" sz="quarter" idx="29" hasCustomPrompt="1"/>
          </p:nvPr>
        </p:nvSpPr>
        <p:spPr>
          <a:xfrm>
            <a:off x="724772" y="0"/>
            <a:ext cx="10924038"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Headline for two sections</a:t>
            </a:r>
          </a:p>
        </p:txBody>
      </p:sp>
      <p:sp>
        <p:nvSpPr>
          <p:cNvPr id="13" name="Text Placeholder 11">
            <a:extLst>
              <a:ext uri="{FF2B5EF4-FFF2-40B4-BE49-F238E27FC236}">
                <a16:creationId xmlns:a16="http://schemas.microsoft.com/office/drawing/2014/main" id="{C30CA1C4-FA2B-5345-9276-D6A895A7CA40}"/>
              </a:ext>
            </a:extLst>
          </p:cNvPr>
          <p:cNvSpPr>
            <a:spLocks noGrp="1"/>
          </p:cNvSpPr>
          <p:nvPr>
            <p:ph type="body" sz="quarter" idx="14" hasCustomPrompt="1"/>
          </p:nvPr>
        </p:nvSpPr>
        <p:spPr>
          <a:xfrm>
            <a:off x="720980" y="1485085"/>
            <a:ext cx="10949866"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8" name="Rectangle 17">
            <a:extLst>
              <a:ext uri="{FF2B5EF4-FFF2-40B4-BE49-F238E27FC236}">
                <a16:creationId xmlns:a16="http://schemas.microsoft.com/office/drawing/2014/main" id="{A8B78A90-16B3-544C-A7AC-D58F4EBAE6D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41D2184-173D-A542-AD05-41D96DE269F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D343D10-EC04-0547-960B-6C1F1A4A3B35}"/>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2" name="Slide Number Placeholder 6">
            <a:extLst>
              <a:ext uri="{FF2B5EF4-FFF2-40B4-BE49-F238E27FC236}">
                <a16:creationId xmlns:a16="http://schemas.microsoft.com/office/drawing/2014/main" id="{9C1FA7C7-2194-CB44-8042-FF2CCE764076}"/>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3" name="Picture 22" descr="A black sign with white text&#10;&#10;Description automatically generated">
            <a:extLst>
              <a:ext uri="{FF2B5EF4-FFF2-40B4-BE49-F238E27FC236}">
                <a16:creationId xmlns:a16="http://schemas.microsoft.com/office/drawing/2014/main" id="{5773F565-1673-F94E-8EBC-FD8F49269EE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24" name="Rectangle 23">
            <a:extLst>
              <a:ext uri="{FF2B5EF4-FFF2-40B4-BE49-F238E27FC236}">
                <a16:creationId xmlns:a16="http://schemas.microsoft.com/office/drawing/2014/main" id="{F8F7FFF9-56CA-0A42-947A-1C3891915678}"/>
              </a:ext>
            </a:extLst>
          </p:cNvPr>
          <p:cNvSpPr/>
          <p:nvPr userDrawn="1"/>
        </p:nvSpPr>
        <p:spPr>
          <a:xfrm>
            <a:off x="523451" y="4664044"/>
            <a:ext cx="45719" cy="678386"/>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9E9E9"/>
              </a:solidFill>
            </a:endParaRPr>
          </a:p>
        </p:txBody>
      </p:sp>
      <p:sp>
        <p:nvSpPr>
          <p:cNvPr id="25" name="Rectangle 24">
            <a:extLst>
              <a:ext uri="{FF2B5EF4-FFF2-40B4-BE49-F238E27FC236}">
                <a16:creationId xmlns:a16="http://schemas.microsoft.com/office/drawing/2014/main" id="{99379955-D730-8145-8390-3AACC655E3CF}"/>
              </a:ext>
            </a:extLst>
          </p:cNvPr>
          <p:cNvSpPr/>
          <p:nvPr userDrawn="1"/>
        </p:nvSpPr>
        <p:spPr>
          <a:xfrm>
            <a:off x="4285785" y="4627261"/>
            <a:ext cx="45719" cy="678386"/>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9E9E9"/>
              </a:solidFill>
            </a:endParaRPr>
          </a:p>
        </p:txBody>
      </p:sp>
      <p:sp>
        <p:nvSpPr>
          <p:cNvPr id="36" name="Rectangle 35">
            <a:extLst>
              <a:ext uri="{FF2B5EF4-FFF2-40B4-BE49-F238E27FC236}">
                <a16:creationId xmlns:a16="http://schemas.microsoft.com/office/drawing/2014/main" id="{8D2C49A3-79CE-4448-BAC9-17E75E76EA22}"/>
              </a:ext>
            </a:extLst>
          </p:cNvPr>
          <p:cNvSpPr/>
          <p:nvPr userDrawn="1"/>
        </p:nvSpPr>
        <p:spPr>
          <a:xfrm>
            <a:off x="8020398" y="4627261"/>
            <a:ext cx="45719" cy="678386"/>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9E9E9"/>
              </a:solidFill>
            </a:endParaRPr>
          </a:p>
        </p:txBody>
      </p:sp>
      <p:sp>
        <p:nvSpPr>
          <p:cNvPr id="26" name="Content Placeholder 3">
            <a:extLst>
              <a:ext uri="{FF2B5EF4-FFF2-40B4-BE49-F238E27FC236}">
                <a16:creationId xmlns:a16="http://schemas.microsoft.com/office/drawing/2014/main" id="{3CBB0C36-6FF6-9B44-BA22-BE4524CEB592}"/>
              </a:ext>
            </a:extLst>
          </p:cNvPr>
          <p:cNvSpPr>
            <a:spLocks noGrp="1"/>
          </p:cNvSpPr>
          <p:nvPr>
            <p:ph sz="quarter" idx="30"/>
          </p:nvPr>
        </p:nvSpPr>
        <p:spPr>
          <a:xfrm>
            <a:off x="647700" y="2088255"/>
            <a:ext cx="3392424" cy="1625101"/>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marL="285750" marR="0" lvl="0" indent="-285750" fontAlgn="auto">
              <a:spcAft>
                <a:spcPts val="0"/>
              </a:spcAft>
              <a:buClrTx/>
              <a:buSzTx/>
              <a:buFontTx/>
              <a:buBlip>
                <a:blip r:embed="rId8"/>
              </a:buBlip>
              <a:tabLst/>
            </a:pPr>
            <a:r>
              <a:rPr lang="en-US" dirty="0"/>
              <a:t>Click to edit Master text styles</a:t>
            </a:r>
          </a:p>
          <a:p>
            <a:pPr marL="285750" marR="0" lvl="1" indent="-285750" fontAlgn="auto">
              <a:spcAft>
                <a:spcPts val="0"/>
              </a:spcAft>
              <a:buClrTx/>
              <a:buSzTx/>
              <a:buFontTx/>
              <a:buBlip>
                <a:blip r:embed="rId8"/>
              </a:buBlip>
              <a:tabLst/>
            </a:pPr>
            <a:r>
              <a:rPr lang="en-US" dirty="0"/>
              <a:t>Second level</a:t>
            </a:r>
          </a:p>
          <a:p>
            <a:pPr marL="285750" marR="0" lvl="2" indent="-285750" fontAlgn="auto">
              <a:spcAft>
                <a:spcPts val="0"/>
              </a:spcAft>
              <a:buClrTx/>
              <a:buSzTx/>
              <a:buFontTx/>
              <a:buBlip>
                <a:blip r:embed="rId8"/>
              </a:buBlip>
              <a:tabLst/>
            </a:pPr>
            <a:r>
              <a:rPr lang="en-US" dirty="0"/>
              <a:t>Third level</a:t>
            </a:r>
          </a:p>
          <a:p>
            <a:pPr marL="285750" marR="0" lvl="3" indent="-285750" fontAlgn="auto">
              <a:spcAft>
                <a:spcPts val="0"/>
              </a:spcAft>
              <a:buClrTx/>
              <a:buSzTx/>
              <a:buFontTx/>
              <a:buBlip>
                <a:blip r:embed="rId8"/>
              </a:buBlip>
              <a:tabLst/>
            </a:pPr>
            <a:r>
              <a:rPr lang="en-US" dirty="0"/>
              <a:t>Fourth level</a:t>
            </a:r>
          </a:p>
        </p:txBody>
      </p:sp>
      <p:sp>
        <p:nvSpPr>
          <p:cNvPr id="37" name="Content Placeholder 3">
            <a:extLst>
              <a:ext uri="{FF2B5EF4-FFF2-40B4-BE49-F238E27FC236}">
                <a16:creationId xmlns:a16="http://schemas.microsoft.com/office/drawing/2014/main" id="{5C89ADE9-BC1B-264C-BF96-73698DAD63D8}"/>
              </a:ext>
            </a:extLst>
          </p:cNvPr>
          <p:cNvSpPr>
            <a:spLocks noGrp="1"/>
          </p:cNvSpPr>
          <p:nvPr>
            <p:ph sz="quarter" idx="31"/>
          </p:nvPr>
        </p:nvSpPr>
        <p:spPr>
          <a:xfrm>
            <a:off x="4465321" y="2088255"/>
            <a:ext cx="3392424" cy="1625101"/>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marL="285750" marR="0" lvl="0" indent="-285750" fontAlgn="auto">
              <a:spcAft>
                <a:spcPts val="0"/>
              </a:spcAft>
              <a:buClrTx/>
              <a:buSzTx/>
              <a:buFontTx/>
              <a:buBlip>
                <a:blip r:embed="rId8"/>
              </a:buBlip>
              <a:tabLst/>
            </a:pPr>
            <a:r>
              <a:rPr lang="en-US" dirty="0"/>
              <a:t>Click to edit Master text styles</a:t>
            </a:r>
          </a:p>
          <a:p>
            <a:pPr marL="285750" marR="0" lvl="1" indent="-285750" fontAlgn="auto">
              <a:spcAft>
                <a:spcPts val="0"/>
              </a:spcAft>
              <a:buClrTx/>
              <a:buSzTx/>
              <a:buFontTx/>
              <a:buBlip>
                <a:blip r:embed="rId8"/>
              </a:buBlip>
              <a:tabLst/>
            </a:pPr>
            <a:r>
              <a:rPr lang="en-US" dirty="0"/>
              <a:t>Second level</a:t>
            </a:r>
          </a:p>
          <a:p>
            <a:pPr marL="285750" marR="0" lvl="2" indent="-285750" fontAlgn="auto">
              <a:spcAft>
                <a:spcPts val="0"/>
              </a:spcAft>
              <a:buClrTx/>
              <a:buSzTx/>
              <a:buFontTx/>
              <a:buBlip>
                <a:blip r:embed="rId8"/>
              </a:buBlip>
              <a:tabLst/>
            </a:pPr>
            <a:r>
              <a:rPr lang="en-US" dirty="0"/>
              <a:t>Third level</a:t>
            </a:r>
          </a:p>
          <a:p>
            <a:pPr marL="285750" marR="0" lvl="3" indent="-285750" fontAlgn="auto">
              <a:spcAft>
                <a:spcPts val="0"/>
              </a:spcAft>
              <a:buClrTx/>
              <a:buSzTx/>
              <a:buFontTx/>
              <a:buBlip>
                <a:blip r:embed="rId8"/>
              </a:buBlip>
              <a:tabLst/>
            </a:pPr>
            <a:r>
              <a:rPr lang="en-US" dirty="0"/>
              <a:t>Fourth level</a:t>
            </a:r>
          </a:p>
        </p:txBody>
      </p:sp>
      <p:sp>
        <p:nvSpPr>
          <p:cNvPr id="38" name="Content Placeholder 3">
            <a:extLst>
              <a:ext uri="{FF2B5EF4-FFF2-40B4-BE49-F238E27FC236}">
                <a16:creationId xmlns:a16="http://schemas.microsoft.com/office/drawing/2014/main" id="{95AFC902-6CB3-514C-9A8C-2F00D59F7F0C}"/>
              </a:ext>
            </a:extLst>
          </p:cNvPr>
          <p:cNvSpPr>
            <a:spLocks noGrp="1"/>
          </p:cNvSpPr>
          <p:nvPr>
            <p:ph sz="quarter" idx="32"/>
          </p:nvPr>
        </p:nvSpPr>
        <p:spPr>
          <a:xfrm>
            <a:off x="8278422" y="2094505"/>
            <a:ext cx="3392424" cy="1618851"/>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marL="285750" marR="0" lvl="0" indent="-285750" fontAlgn="auto">
              <a:spcAft>
                <a:spcPts val="0"/>
              </a:spcAft>
              <a:buClrTx/>
              <a:buSzTx/>
              <a:buFontTx/>
              <a:buBlip>
                <a:blip r:embed="rId8"/>
              </a:buBlip>
              <a:tabLst/>
            </a:pPr>
            <a:r>
              <a:rPr lang="en-US" dirty="0"/>
              <a:t>Click to edit Master text styles</a:t>
            </a:r>
          </a:p>
          <a:p>
            <a:pPr marL="285750" marR="0" lvl="1" indent="-285750" fontAlgn="auto">
              <a:spcAft>
                <a:spcPts val="0"/>
              </a:spcAft>
              <a:buClrTx/>
              <a:buSzTx/>
              <a:buFontTx/>
              <a:buBlip>
                <a:blip r:embed="rId8"/>
              </a:buBlip>
              <a:tabLst/>
            </a:pPr>
            <a:r>
              <a:rPr lang="en-US" dirty="0"/>
              <a:t>Second level</a:t>
            </a:r>
          </a:p>
          <a:p>
            <a:pPr marL="285750" marR="0" lvl="2" indent="-285750" fontAlgn="auto">
              <a:spcAft>
                <a:spcPts val="0"/>
              </a:spcAft>
              <a:buClrTx/>
              <a:buSzTx/>
              <a:buFontTx/>
              <a:buBlip>
                <a:blip r:embed="rId8"/>
              </a:buBlip>
              <a:tabLst/>
            </a:pPr>
            <a:r>
              <a:rPr lang="en-US" dirty="0"/>
              <a:t>Third level</a:t>
            </a:r>
          </a:p>
          <a:p>
            <a:pPr marL="285750" marR="0" lvl="3" indent="-285750" fontAlgn="auto">
              <a:spcAft>
                <a:spcPts val="0"/>
              </a:spcAft>
              <a:buClrTx/>
              <a:buSzTx/>
              <a:buFontTx/>
              <a:buBlip>
                <a:blip r:embed="rId8"/>
              </a:buBlip>
              <a:tabLst/>
            </a:pPr>
            <a:r>
              <a:rPr lang="en-US" dirty="0"/>
              <a:t>Fourth level</a:t>
            </a:r>
          </a:p>
        </p:txBody>
      </p:sp>
    </p:spTree>
    <p:extLst>
      <p:ext uri="{BB962C8B-B14F-4D97-AF65-F5344CB8AC3E}">
        <p14:creationId xmlns:p14="http://schemas.microsoft.com/office/powerpoint/2010/main" val="1564986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wo Up">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4DD880B-1626-B54B-8CA8-B511B64B412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rot="10800000" flipH="1">
            <a:off x="0" y="-15676"/>
            <a:ext cx="3545305"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3"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p:nvPr>
        </p:nvSpPr>
        <p:spPr>
          <a:xfrm>
            <a:off x="720980" y="2198726"/>
            <a:ext cx="5230367" cy="3754173"/>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36D20360-B3B3-0342-8B55-8C018AAE62E2}"/>
              </a:ext>
            </a:extLst>
          </p:cNvPr>
          <p:cNvSpPr>
            <a:spLocks noGrp="1"/>
          </p:cNvSpPr>
          <p:nvPr>
            <p:ph type="body" sz="quarter" idx="29" hasCustomPrompt="1"/>
          </p:nvPr>
        </p:nvSpPr>
        <p:spPr>
          <a:xfrm>
            <a:off x="724772" y="0"/>
            <a:ext cx="10852548"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Headline for two sections</a:t>
            </a:r>
          </a:p>
        </p:txBody>
      </p:sp>
      <p:sp>
        <p:nvSpPr>
          <p:cNvPr id="13" name="Text Placeholder 11">
            <a:extLst>
              <a:ext uri="{FF2B5EF4-FFF2-40B4-BE49-F238E27FC236}">
                <a16:creationId xmlns:a16="http://schemas.microsoft.com/office/drawing/2014/main" id="{C30CA1C4-FA2B-5345-9276-D6A895A7CA40}"/>
              </a:ext>
            </a:extLst>
          </p:cNvPr>
          <p:cNvSpPr>
            <a:spLocks noGrp="1"/>
          </p:cNvSpPr>
          <p:nvPr>
            <p:ph type="body" sz="quarter" idx="14" hasCustomPrompt="1"/>
          </p:nvPr>
        </p:nvSpPr>
        <p:spPr>
          <a:xfrm>
            <a:off x="720980" y="1485085"/>
            <a:ext cx="10852548"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9" name="Content Placeholder 8">
            <a:extLst>
              <a:ext uri="{FF2B5EF4-FFF2-40B4-BE49-F238E27FC236}">
                <a16:creationId xmlns:a16="http://schemas.microsoft.com/office/drawing/2014/main" id="{31F4DD03-79D4-834A-B13E-882AC0269CF5}"/>
              </a:ext>
            </a:extLst>
          </p:cNvPr>
          <p:cNvSpPr>
            <a:spLocks noGrp="1"/>
          </p:cNvSpPr>
          <p:nvPr>
            <p:ph sz="quarter" idx="30"/>
          </p:nvPr>
        </p:nvSpPr>
        <p:spPr>
          <a:xfrm>
            <a:off x="6343161" y="2198726"/>
            <a:ext cx="5230367" cy="3756025"/>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A8B78A90-16B3-544C-A7AC-D58F4EBAE6D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41D2184-173D-A542-AD05-41D96DE269F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D343D10-EC04-0547-960B-6C1F1A4A3B35}"/>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2" name="Slide Number Placeholder 6">
            <a:extLst>
              <a:ext uri="{FF2B5EF4-FFF2-40B4-BE49-F238E27FC236}">
                <a16:creationId xmlns:a16="http://schemas.microsoft.com/office/drawing/2014/main" id="{9C1FA7C7-2194-CB44-8042-FF2CCE764076}"/>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3" name="Picture 22" descr="A black sign with white text&#10;&#10;Description automatically generated">
            <a:extLst>
              <a:ext uri="{FF2B5EF4-FFF2-40B4-BE49-F238E27FC236}">
                <a16:creationId xmlns:a16="http://schemas.microsoft.com/office/drawing/2014/main" id="{5773F565-1673-F94E-8EBC-FD8F49269EE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380192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Rectangle 1"/>
          <p:cNvSpPr/>
          <p:nvPr userDrawn="1"/>
        </p:nvSpPr>
        <p:spPr>
          <a:xfrm>
            <a:off x="6092952" y="0"/>
            <a:ext cx="6099048" cy="685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031D513C-0038-A840-BA0F-5E5095A01FB5}"/>
              </a:ext>
            </a:extLst>
          </p:cNvPr>
          <p:cNvSpPr/>
          <p:nvPr userDrawn="1"/>
        </p:nvSpPr>
        <p:spPr>
          <a:xfrm>
            <a:off x="5620938" y="2973615"/>
            <a:ext cx="950124" cy="9107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1491CD6-944A-4C4A-AA24-336273FB0457}"/>
              </a:ext>
            </a:extLst>
          </p:cNvPr>
          <p:cNvSpPr txBox="1"/>
          <p:nvPr userDrawn="1"/>
        </p:nvSpPr>
        <p:spPr>
          <a:xfrm>
            <a:off x="5710990" y="3202559"/>
            <a:ext cx="770021" cy="523220"/>
          </a:xfrm>
          <a:prstGeom prst="rect">
            <a:avLst/>
          </a:prstGeom>
          <a:noFill/>
        </p:spPr>
        <p:txBody>
          <a:bodyPr wrap="square" rtlCol="0">
            <a:spAutoFit/>
          </a:bodyPr>
          <a:lstStyle/>
          <a:p>
            <a:pPr algn="ctr"/>
            <a:r>
              <a:rPr lang="en-US" sz="2800" b="1" dirty="0">
                <a:solidFill>
                  <a:schemeClr val="bg1"/>
                </a:solidFill>
                <a:latin typeface="+mj-lt"/>
              </a:rPr>
              <a:t>VS.</a:t>
            </a:r>
          </a:p>
        </p:txBody>
      </p:sp>
      <p:sp>
        <p:nvSpPr>
          <p:cNvPr id="24" name="Rectangle 23">
            <a:extLst>
              <a:ext uri="{FF2B5EF4-FFF2-40B4-BE49-F238E27FC236}">
                <a16:creationId xmlns:a16="http://schemas.microsoft.com/office/drawing/2014/main" id="{37B6C317-D2CE-3A4D-B860-6B95243BC75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FAD97C8-94B5-4143-9125-218476B8E543}"/>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lide Number Placeholder 6">
            <a:extLst>
              <a:ext uri="{FF2B5EF4-FFF2-40B4-BE49-F238E27FC236}">
                <a16:creationId xmlns:a16="http://schemas.microsoft.com/office/drawing/2014/main" id="{0176EB27-E6A1-B349-A0E5-3A1805211186}"/>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pic>
        <p:nvPicPr>
          <p:cNvPr id="21" name="Picture 20" descr="A black sign with white text&#10;&#10;Description automatically generated">
            <a:extLst>
              <a:ext uri="{FF2B5EF4-FFF2-40B4-BE49-F238E27FC236}">
                <a16:creationId xmlns:a16="http://schemas.microsoft.com/office/drawing/2014/main" id="{2EE990C8-BE75-2E45-9C80-2E8B9CC443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3" name="Content Placeholder 6">
            <a:extLst>
              <a:ext uri="{FF2B5EF4-FFF2-40B4-BE49-F238E27FC236}">
                <a16:creationId xmlns:a16="http://schemas.microsoft.com/office/drawing/2014/main" id="{38834FB2-55E3-CD47-A772-F786AFFF0EDA}"/>
              </a:ext>
            </a:extLst>
          </p:cNvPr>
          <p:cNvSpPr>
            <a:spLocks noGrp="1"/>
          </p:cNvSpPr>
          <p:nvPr>
            <p:ph sz="quarter" idx="34" hasCustomPrompt="1"/>
          </p:nvPr>
        </p:nvSpPr>
        <p:spPr>
          <a:xfrm>
            <a:off x="723324" y="1902691"/>
            <a:ext cx="4571747" cy="3884779"/>
          </a:xfrm>
          <a:prstGeom prst="rect">
            <a:avLst/>
          </a:prstGeom>
          <a:ln>
            <a:noFill/>
          </a:ln>
        </p:spPr>
        <p:txBody>
          <a:bodyPr/>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28" name="Content Placeholder 6">
            <a:extLst>
              <a:ext uri="{FF2B5EF4-FFF2-40B4-BE49-F238E27FC236}">
                <a16:creationId xmlns:a16="http://schemas.microsoft.com/office/drawing/2014/main" id="{E1837556-8C8E-D54F-983C-C6E759EAF009}"/>
              </a:ext>
            </a:extLst>
          </p:cNvPr>
          <p:cNvSpPr>
            <a:spLocks noGrp="1"/>
          </p:cNvSpPr>
          <p:nvPr>
            <p:ph sz="quarter" idx="37" hasCustomPrompt="1"/>
          </p:nvPr>
        </p:nvSpPr>
        <p:spPr>
          <a:xfrm>
            <a:off x="6856603" y="1902691"/>
            <a:ext cx="4571747" cy="3884779"/>
          </a:xfrm>
          <a:prstGeom prst="rect">
            <a:avLst/>
          </a:prstGeom>
          <a:ln>
            <a:noFill/>
          </a:ln>
        </p:spPr>
        <p:txBody>
          <a:bodyPr/>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17" name="TextBox 16">
            <a:extLst>
              <a:ext uri="{FF2B5EF4-FFF2-40B4-BE49-F238E27FC236}">
                <a16:creationId xmlns:a16="http://schemas.microsoft.com/office/drawing/2014/main" id="{37DF2B08-937D-5947-A8AA-579782E33DD4}"/>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8"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4572000"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Comparison 1</a:t>
            </a:r>
          </a:p>
        </p:txBody>
      </p:sp>
      <p:sp>
        <p:nvSpPr>
          <p:cNvPr id="19"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4572000"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1" hasCustomPrompt="1"/>
          </p:nvPr>
        </p:nvSpPr>
        <p:spPr>
          <a:xfrm>
            <a:off x="6851962" y="0"/>
            <a:ext cx="4572000"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Comparison 2</a:t>
            </a:r>
          </a:p>
        </p:txBody>
      </p:sp>
      <p:sp>
        <p:nvSpPr>
          <p:cNvPr id="22" name="Text Placeholder 11">
            <a:extLst>
              <a:ext uri="{FF2B5EF4-FFF2-40B4-BE49-F238E27FC236}">
                <a16:creationId xmlns:a16="http://schemas.microsoft.com/office/drawing/2014/main" id="{881DABF6-7847-B249-B05D-5AB4A42E4C75}"/>
              </a:ext>
            </a:extLst>
          </p:cNvPr>
          <p:cNvSpPr>
            <a:spLocks noGrp="1"/>
          </p:cNvSpPr>
          <p:nvPr>
            <p:ph type="body" sz="quarter" idx="52" hasCustomPrompt="1"/>
          </p:nvPr>
        </p:nvSpPr>
        <p:spPr>
          <a:xfrm>
            <a:off x="6866202" y="1150685"/>
            <a:ext cx="4572000"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3472397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wo Up">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CD6AC42-44C3-0943-8AB7-DCAF18DBBC2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rot="10800000" flipH="1">
            <a:off x="0" y="-15676"/>
            <a:ext cx="3545305"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7"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p:nvPr>
        </p:nvSpPr>
        <p:spPr>
          <a:xfrm>
            <a:off x="720980" y="2895131"/>
            <a:ext cx="5230367" cy="3081923"/>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36D20360-B3B3-0342-8B55-8C018AAE62E2}"/>
              </a:ext>
            </a:extLst>
          </p:cNvPr>
          <p:cNvSpPr>
            <a:spLocks noGrp="1"/>
          </p:cNvSpPr>
          <p:nvPr>
            <p:ph type="body" sz="quarter" idx="29" hasCustomPrompt="1"/>
          </p:nvPr>
        </p:nvSpPr>
        <p:spPr>
          <a:xfrm>
            <a:off x="724772" y="0"/>
            <a:ext cx="10852548"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Headline for two sections</a:t>
            </a:r>
          </a:p>
        </p:txBody>
      </p:sp>
      <p:sp>
        <p:nvSpPr>
          <p:cNvPr id="13" name="Text Placeholder 11">
            <a:extLst>
              <a:ext uri="{FF2B5EF4-FFF2-40B4-BE49-F238E27FC236}">
                <a16:creationId xmlns:a16="http://schemas.microsoft.com/office/drawing/2014/main" id="{C30CA1C4-FA2B-5345-9276-D6A895A7CA40}"/>
              </a:ext>
            </a:extLst>
          </p:cNvPr>
          <p:cNvSpPr>
            <a:spLocks noGrp="1"/>
          </p:cNvSpPr>
          <p:nvPr>
            <p:ph type="body" sz="quarter" idx="14" hasCustomPrompt="1"/>
          </p:nvPr>
        </p:nvSpPr>
        <p:spPr>
          <a:xfrm>
            <a:off x="720980" y="1485085"/>
            <a:ext cx="10852548"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9" name="Content Placeholder 8">
            <a:extLst>
              <a:ext uri="{FF2B5EF4-FFF2-40B4-BE49-F238E27FC236}">
                <a16:creationId xmlns:a16="http://schemas.microsoft.com/office/drawing/2014/main" id="{31F4DD03-79D4-834A-B13E-882AC0269CF5}"/>
              </a:ext>
            </a:extLst>
          </p:cNvPr>
          <p:cNvSpPr>
            <a:spLocks noGrp="1"/>
          </p:cNvSpPr>
          <p:nvPr>
            <p:ph sz="quarter" idx="30"/>
          </p:nvPr>
        </p:nvSpPr>
        <p:spPr>
          <a:xfrm>
            <a:off x="6343161" y="2895131"/>
            <a:ext cx="5230367" cy="3081923"/>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A8B78A90-16B3-544C-A7AC-D58F4EBAE6D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41D2184-173D-A542-AD05-41D96DE269F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D343D10-EC04-0547-960B-6C1F1A4A3B35}"/>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2" name="Slide Number Placeholder 6">
            <a:extLst>
              <a:ext uri="{FF2B5EF4-FFF2-40B4-BE49-F238E27FC236}">
                <a16:creationId xmlns:a16="http://schemas.microsoft.com/office/drawing/2014/main" id="{9C1FA7C7-2194-CB44-8042-FF2CCE764076}"/>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3" name="Picture 22" descr="A black sign with white text&#10;&#10;Description automatically generated">
            <a:extLst>
              <a:ext uri="{FF2B5EF4-FFF2-40B4-BE49-F238E27FC236}">
                <a16:creationId xmlns:a16="http://schemas.microsoft.com/office/drawing/2014/main" id="{5773F565-1673-F94E-8EBC-FD8F49269EE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14" name="Text Placeholder 4">
            <a:extLst>
              <a:ext uri="{FF2B5EF4-FFF2-40B4-BE49-F238E27FC236}">
                <a16:creationId xmlns:a16="http://schemas.microsoft.com/office/drawing/2014/main" id="{6462FD64-A674-FC4A-8DE6-AC85F039D675}"/>
              </a:ext>
            </a:extLst>
          </p:cNvPr>
          <p:cNvSpPr txBox="1">
            <a:spLocks/>
          </p:cNvSpPr>
          <p:nvPr userDrawn="1"/>
        </p:nvSpPr>
        <p:spPr>
          <a:xfrm>
            <a:off x="647700" y="2159012"/>
            <a:ext cx="5386917" cy="639763"/>
          </a:xfrm>
          <a:prstGeom prst="rect">
            <a:avLst/>
          </a:prstGeom>
          <a:solidFill>
            <a:schemeClr val="accent1"/>
          </a:solidFill>
        </p:spPr>
        <p:txBody>
          <a:bodyPr vert="horz" lIns="91440" tIns="45720" rIns="91440" bIns="45720" rtlCol="0" anchor="b">
            <a:normAutofit/>
          </a:bodyPr>
          <a:lstStyle>
            <a:lvl1pPr lvl="0" indent="0">
              <a:lnSpc>
                <a:spcPct val="90000"/>
              </a:lnSpc>
              <a:spcBef>
                <a:spcPts val="1000"/>
              </a:spcBef>
              <a:buFont typeface="Arial" panose="020B0604020202020204" pitchFamily="34" charset="0"/>
              <a:buNone/>
              <a:defRPr lang="en-US" sz="2400" b="1" kern="0" dirty="0">
                <a:solidFill>
                  <a:schemeClr val="bg1"/>
                </a:solidFill>
                <a:latin typeface="Titillium Bd" panose="00000800000000000000" pitchFamily="50" charset="0"/>
                <a:ea typeface="Tahoma" panose="020B0604030504040204" pitchFamily="34" charset="0"/>
                <a:cs typeface="Tahoma" panose="020B0604030504040204" pitchFamily="34" charset="0"/>
              </a:defRPr>
            </a:lvl1pPr>
            <a:lvl2pPr marL="685800" indent="-228600">
              <a:lnSpc>
                <a:spcPct val="90000"/>
              </a:lnSpc>
              <a:spcBef>
                <a:spcPts val="500"/>
              </a:spcBef>
              <a:buFont typeface="Arial" panose="020B0604020202020204" pitchFamily="34" charset="0"/>
              <a:buChar char="•"/>
              <a:defRPr lang="en-US" sz="2400" dirty="0"/>
            </a:lvl2pPr>
            <a:lvl3pPr marL="1143000" indent="-228600">
              <a:lnSpc>
                <a:spcPct val="90000"/>
              </a:lnSpc>
              <a:spcBef>
                <a:spcPts val="500"/>
              </a:spcBef>
              <a:buFont typeface="Arial" panose="020B0604020202020204" pitchFamily="34" charset="0"/>
              <a:buChar char="•"/>
              <a:defRPr lang="en-US" sz="2000" dirty="0"/>
            </a:lvl3pPr>
            <a:lvl4pPr marL="1600200" indent="-228600">
              <a:lnSpc>
                <a:spcPct val="90000"/>
              </a:lnSpc>
              <a:spcBef>
                <a:spcPts val="500"/>
              </a:spcBef>
              <a:buFont typeface="Arial" panose="020B0604020202020204" pitchFamily="34" charset="0"/>
              <a:buChar char="•"/>
              <a:defRPr lang="en-US" dirty="0"/>
            </a:lvl4pPr>
            <a:lvl5pPr marL="2057400" indent="-228600">
              <a:lnSpc>
                <a:spcPct val="90000"/>
              </a:lnSpc>
              <a:spcBef>
                <a:spcPts val="500"/>
              </a:spcBef>
              <a:buFont typeface="Arial" panose="020B0604020202020204" pitchFamily="34" charset="0"/>
              <a:buChar char="•"/>
              <a:defRPr lang="en-US" dirty="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sym typeface="Titillium Bd" panose="00000800000000000000" pitchFamily="50" charset="0"/>
            </a:endParaRPr>
          </a:p>
        </p:txBody>
      </p:sp>
      <p:sp>
        <p:nvSpPr>
          <p:cNvPr id="15" name="Text Placeholder 4">
            <a:extLst>
              <a:ext uri="{FF2B5EF4-FFF2-40B4-BE49-F238E27FC236}">
                <a16:creationId xmlns:a16="http://schemas.microsoft.com/office/drawing/2014/main" id="{D777B329-7EB1-9E4F-A226-840AB570BF1E}"/>
              </a:ext>
            </a:extLst>
          </p:cNvPr>
          <p:cNvSpPr txBox="1">
            <a:spLocks/>
          </p:cNvSpPr>
          <p:nvPr userDrawn="1"/>
        </p:nvSpPr>
        <p:spPr>
          <a:xfrm>
            <a:off x="6195485" y="2159012"/>
            <a:ext cx="5386917" cy="639763"/>
          </a:xfrm>
          <a:prstGeom prst="rect">
            <a:avLst/>
          </a:prstGeom>
          <a:solidFill>
            <a:schemeClr val="accent1"/>
          </a:solidFill>
        </p:spPr>
        <p:txBody>
          <a:bodyPr vert="horz" lIns="91440" tIns="45720" rIns="91440" bIns="45720" rtlCol="0" anchor="b">
            <a:normAutofit/>
          </a:bodyPr>
          <a:lstStyle>
            <a:lvl1pPr lvl="0" indent="0">
              <a:lnSpc>
                <a:spcPct val="90000"/>
              </a:lnSpc>
              <a:spcBef>
                <a:spcPts val="1000"/>
              </a:spcBef>
              <a:buFont typeface="Arial" panose="020B0604020202020204" pitchFamily="34" charset="0"/>
              <a:buNone/>
              <a:defRPr lang="en-US" sz="2400" b="1" kern="0" dirty="0">
                <a:solidFill>
                  <a:schemeClr val="bg1"/>
                </a:solidFill>
                <a:latin typeface="Titillium Bd" panose="00000800000000000000" pitchFamily="50" charset="0"/>
                <a:ea typeface="Tahoma" panose="020B0604030504040204" pitchFamily="34" charset="0"/>
                <a:cs typeface="Tahoma" panose="020B0604030504040204" pitchFamily="34" charset="0"/>
              </a:defRPr>
            </a:lvl1pPr>
            <a:lvl2pPr marL="685800" indent="-228600">
              <a:lnSpc>
                <a:spcPct val="90000"/>
              </a:lnSpc>
              <a:spcBef>
                <a:spcPts val="500"/>
              </a:spcBef>
              <a:buFont typeface="Arial" panose="020B0604020202020204" pitchFamily="34" charset="0"/>
              <a:buChar char="•"/>
              <a:defRPr lang="en-US" sz="2400" dirty="0"/>
            </a:lvl2pPr>
            <a:lvl3pPr marL="1143000" indent="-228600">
              <a:lnSpc>
                <a:spcPct val="90000"/>
              </a:lnSpc>
              <a:spcBef>
                <a:spcPts val="500"/>
              </a:spcBef>
              <a:buFont typeface="Arial" panose="020B0604020202020204" pitchFamily="34" charset="0"/>
              <a:buChar char="•"/>
              <a:defRPr lang="en-US" sz="2000" dirty="0"/>
            </a:lvl3pPr>
            <a:lvl4pPr marL="1600200" indent="-228600">
              <a:lnSpc>
                <a:spcPct val="90000"/>
              </a:lnSpc>
              <a:spcBef>
                <a:spcPts val="500"/>
              </a:spcBef>
              <a:buFont typeface="Arial" panose="020B0604020202020204" pitchFamily="34" charset="0"/>
              <a:buChar char="•"/>
              <a:defRPr lang="en-US" dirty="0"/>
            </a:lvl4pPr>
            <a:lvl5pPr marL="2057400" indent="-228600">
              <a:lnSpc>
                <a:spcPct val="90000"/>
              </a:lnSpc>
              <a:spcBef>
                <a:spcPts val="500"/>
              </a:spcBef>
              <a:buFont typeface="Arial" panose="020B0604020202020204" pitchFamily="34" charset="0"/>
              <a:buChar char="•"/>
              <a:defRPr lang="en-US" dirty="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sym typeface="Titillium Bd" panose="00000800000000000000" pitchFamily="50" charset="0"/>
            </a:endParaRPr>
          </a:p>
        </p:txBody>
      </p:sp>
      <p:sp>
        <p:nvSpPr>
          <p:cNvPr id="16" name="Text Placeholder 3">
            <a:extLst>
              <a:ext uri="{FF2B5EF4-FFF2-40B4-BE49-F238E27FC236}">
                <a16:creationId xmlns:a16="http://schemas.microsoft.com/office/drawing/2014/main" id="{4C829020-A7F6-CB40-8C56-F6C10BEF823A}"/>
              </a:ext>
            </a:extLst>
          </p:cNvPr>
          <p:cNvSpPr>
            <a:spLocks noGrp="1"/>
          </p:cNvSpPr>
          <p:nvPr>
            <p:ph type="body" sz="quarter" idx="22" hasCustomPrompt="1"/>
          </p:nvPr>
        </p:nvSpPr>
        <p:spPr>
          <a:xfrm>
            <a:off x="711200" y="2241909"/>
            <a:ext cx="4989512" cy="484841"/>
          </a:xfrm>
          <a:prstGeom prst="rect">
            <a:avLst/>
          </a:prstGeom>
        </p:spPr>
        <p:txBody>
          <a:bodyPr anchor="b"/>
          <a:lstStyle>
            <a:lvl1pPr marL="0" indent="0">
              <a:buNone/>
              <a:defRPr>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Click to add comparison 1 text</a:t>
            </a:r>
          </a:p>
        </p:txBody>
      </p:sp>
      <p:sp>
        <p:nvSpPr>
          <p:cNvPr id="17" name="Text Placeholder 3">
            <a:extLst>
              <a:ext uri="{FF2B5EF4-FFF2-40B4-BE49-F238E27FC236}">
                <a16:creationId xmlns:a16="http://schemas.microsoft.com/office/drawing/2014/main" id="{2243541F-6E60-E241-99A4-2BC6E19CE79C}"/>
              </a:ext>
            </a:extLst>
          </p:cNvPr>
          <p:cNvSpPr>
            <a:spLocks noGrp="1"/>
          </p:cNvSpPr>
          <p:nvPr>
            <p:ph type="body" sz="quarter" idx="23" hasCustomPrompt="1"/>
          </p:nvPr>
        </p:nvSpPr>
        <p:spPr>
          <a:xfrm>
            <a:off x="6258985" y="2236472"/>
            <a:ext cx="4989512" cy="484841"/>
          </a:xfrm>
          <a:prstGeom prst="rect">
            <a:avLst/>
          </a:prstGeom>
        </p:spPr>
        <p:txBody>
          <a:bodyPr anchor="b"/>
          <a:lstStyle>
            <a:lvl1pPr marL="0" indent="0">
              <a:buNone/>
              <a:defRPr>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Click to add comparison 2 text</a:t>
            </a:r>
          </a:p>
        </p:txBody>
      </p:sp>
    </p:spTree>
    <p:extLst>
      <p:ext uri="{BB962C8B-B14F-4D97-AF65-F5344CB8AC3E}">
        <p14:creationId xmlns:p14="http://schemas.microsoft.com/office/powerpoint/2010/main" val="100939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wo Up">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DBE3EB6-9D87-E649-96DE-68615521277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rot="10800000" flipH="1">
            <a:off x="0" y="-15676"/>
            <a:ext cx="3545305"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1"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2" name="Text Placeholder 9">
            <a:extLst>
              <a:ext uri="{FF2B5EF4-FFF2-40B4-BE49-F238E27FC236}">
                <a16:creationId xmlns:a16="http://schemas.microsoft.com/office/drawing/2014/main" id="{36D20360-B3B3-0342-8B55-8C018AAE62E2}"/>
              </a:ext>
            </a:extLst>
          </p:cNvPr>
          <p:cNvSpPr>
            <a:spLocks noGrp="1"/>
          </p:cNvSpPr>
          <p:nvPr>
            <p:ph type="body" sz="quarter" idx="29" hasCustomPrompt="1"/>
          </p:nvPr>
        </p:nvSpPr>
        <p:spPr>
          <a:xfrm>
            <a:off x="724772" y="0"/>
            <a:ext cx="5988262"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Headline for two sections</a:t>
            </a:r>
          </a:p>
        </p:txBody>
      </p:sp>
      <p:sp>
        <p:nvSpPr>
          <p:cNvPr id="13" name="Text Placeholder 11">
            <a:extLst>
              <a:ext uri="{FF2B5EF4-FFF2-40B4-BE49-F238E27FC236}">
                <a16:creationId xmlns:a16="http://schemas.microsoft.com/office/drawing/2014/main" id="{C30CA1C4-FA2B-5345-9276-D6A895A7CA40}"/>
              </a:ext>
            </a:extLst>
          </p:cNvPr>
          <p:cNvSpPr>
            <a:spLocks noGrp="1"/>
          </p:cNvSpPr>
          <p:nvPr>
            <p:ph type="body" sz="quarter" idx="14" hasCustomPrompt="1"/>
          </p:nvPr>
        </p:nvSpPr>
        <p:spPr>
          <a:xfrm>
            <a:off x="720980" y="1485085"/>
            <a:ext cx="5992054"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8" name="Rectangle 17">
            <a:extLst>
              <a:ext uri="{FF2B5EF4-FFF2-40B4-BE49-F238E27FC236}">
                <a16:creationId xmlns:a16="http://schemas.microsoft.com/office/drawing/2014/main" id="{A8B78A90-16B3-544C-A7AC-D58F4EBAE6D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41D2184-173D-A542-AD05-41D96DE269F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D343D10-EC04-0547-960B-6C1F1A4A3B35}"/>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2" name="Slide Number Placeholder 6">
            <a:extLst>
              <a:ext uri="{FF2B5EF4-FFF2-40B4-BE49-F238E27FC236}">
                <a16:creationId xmlns:a16="http://schemas.microsoft.com/office/drawing/2014/main" id="{9C1FA7C7-2194-CB44-8042-FF2CCE764076}"/>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3" name="Picture 22" descr="A black sign with white text&#10;&#10;Description automatically generated">
            <a:extLst>
              <a:ext uri="{FF2B5EF4-FFF2-40B4-BE49-F238E27FC236}">
                <a16:creationId xmlns:a16="http://schemas.microsoft.com/office/drawing/2014/main" id="{5773F565-1673-F94E-8EBC-FD8F49269EE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24" name="Parallelogram 23">
            <a:extLst>
              <a:ext uri="{FF2B5EF4-FFF2-40B4-BE49-F238E27FC236}">
                <a16:creationId xmlns:a16="http://schemas.microsoft.com/office/drawing/2014/main" id="{DD8A7A12-5AF4-DC4A-893A-E885E861EA20}"/>
              </a:ext>
            </a:extLst>
          </p:cNvPr>
          <p:cNvSpPr/>
          <p:nvPr userDrawn="1"/>
        </p:nvSpPr>
        <p:spPr>
          <a:xfrm>
            <a:off x="5607227" y="0"/>
            <a:ext cx="6738257" cy="6858000"/>
          </a:xfrm>
          <a:prstGeom prst="parallelogram">
            <a:avLst/>
          </a:prstGeom>
          <a:solidFill>
            <a:srgbClr val="1B36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45">
            <a:extLst>
              <a:ext uri="{FF2B5EF4-FFF2-40B4-BE49-F238E27FC236}">
                <a16:creationId xmlns:a16="http://schemas.microsoft.com/office/drawing/2014/main" id="{84FADFBF-9056-AD4C-A4B9-7361A7AD0DD8}"/>
              </a:ext>
            </a:extLst>
          </p:cNvPr>
          <p:cNvSpPr>
            <a:spLocks noGrp="1"/>
          </p:cNvSpPr>
          <p:nvPr>
            <p:ph type="body" sz="quarter" idx="26" hasCustomPrompt="1"/>
          </p:nvPr>
        </p:nvSpPr>
        <p:spPr>
          <a:xfrm>
            <a:off x="700949" y="2159485"/>
            <a:ext cx="3462827" cy="3180453"/>
          </a:xfrm>
          <a:prstGeom prst="rect">
            <a:avLst/>
          </a:prstGeom>
        </p:spPr>
        <p:txBody>
          <a:bodyPr vert="horz" lIns="91440" tIns="45720" rIns="91440" bIns="45720" rtlCol="0">
            <a:normAutofit/>
          </a:bodyPr>
          <a:lstStyle>
            <a:lvl1pPr>
              <a:defRPr lang="en-US" sz="1800" dirty="0"/>
            </a:lvl1pPr>
            <a:lvl2pPr>
              <a:defRPr sz="1600"/>
            </a:lvl2pPr>
          </a:lstStyle>
          <a:p>
            <a:pPr marL="285750" marR="0" lvl="0" indent="-285750" fontAlgn="auto">
              <a:spcAft>
                <a:spcPts val="0"/>
              </a:spcAft>
              <a:buClrTx/>
              <a:buSzTx/>
              <a:buFontTx/>
              <a:buBlip>
                <a:blip r:embed="rId9"/>
              </a:buBlip>
              <a:tabLst/>
            </a:pPr>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sp>
        <p:nvSpPr>
          <p:cNvPr id="26" name="Picture Placeholder 12">
            <a:extLst>
              <a:ext uri="{FF2B5EF4-FFF2-40B4-BE49-F238E27FC236}">
                <a16:creationId xmlns:a16="http://schemas.microsoft.com/office/drawing/2014/main" id="{59D05EFA-25B7-374D-9DCC-7DFC65E36AAF}"/>
              </a:ext>
            </a:extLst>
          </p:cNvPr>
          <p:cNvSpPr>
            <a:spLocks noGrp="1"/>
          </p:cNvSpPr>
          <p:nvPr>
            <p:ph type="pic" sz="quarter" idx="27"/>
          </p:nvPr>
        </p:nvSpPr>
        <p:spPr>
          <a:xfrm>
            <a:off x="4874231" y="3393155"/>
            <a:ext cx="2544762" cy="2343150"/>
          </a:xfrm>
          <a:prstGeom prst="rect">
            <a:avLst/>
          </a:prstGeom>
          <a:effectLst>
            <a:outerShdw blurRad="50800" dist="38100" dir="2700000" algn="tl" rotWithShape="0">
              <a:prstClr val="black">
                <a:alpha val="40000"/>
              </a:prstClr>
            </a:outerShdw>
          </a:effectLst>
        </p:spPr>
        <p:txBody>
          <a:bodyPr/>
          <a:lstStyle>
            <a:lvl1pPr marL="0" indent="0">
              <a:buNone/>
              <a:defRPr/>
            </a:lvl1pPr>
          </a:lstStyle>
          <a:p>
            <a:r>
              <a:rPr lang="en-US" dirty="0"/>
              <a:t>Click icon to add picture</a:t>
            </a:r>
          </a:p>
        </p:txBody>
      </p:sp>
      <p:sp>
        <p:nvSpPr>
          <p:cNvPr id="27" name="Picture Placeholder 12">
            <a:extLst>
              <a:ext uri="{FF2B5EF4-FFF2-40B4-BE49-F238E27FC236}">
                <a16:creationId xmlns:a16="http://schemas.microsoft.com/office/drawing/2014/main" id="{3C57AB65-61FB-6948-BCD9-F73E2210D44E}"/>
              </a:ext>
            </a:extLst>
          </p:cNvPr>
          <p:cNvSpPr>
            <a:spLocks noGrp="1"/>
          </p:cNvSpPr>
          <p:nvPr>
            <p:ph type="pic" sz="quarter" idx="28"/>
          </p:nvPr>
        </p:nvSpPr>
        <p:spPr>
          <a:xfrm>
            <a:off x="7712376" y="3393155"/>
            <a:ext cx="2544762" cy="2343150"/>
          </a:xfrm>
          <a:prstGeom prst="rect">
            <a:avLst/>
          </a:prstGeom>
          <a:effectLst>
            <a:outerShdw blurRad="50800" dist="38100" dir="2700000" algn="tl" rotWithShape="0">
              <a:prstClr val="black">
                <a:alpha val="40000"/>
              </a:prstClr>
            </a:outerShdw>
          </a:effectLst>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41707052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Up">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5"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hasCustomPrompt="1"/>
          </p:nvPr>
        </p:nvSpPr>
        <p:spPr>
          <a:xfrm>
            <a:off x="552788" y="2059371"/>
            <a:ext cx="2713789" cy="1008678"/>
          </a:xfrm>
          <a:prstGeom prst="rect">
            <a:avLst/>
          </a:prstGeom>
          <a:solidFill>
            <a:srgbClr val="AB2228"/>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12" name="Content Placeholder 8"/>
          <p:cNvSpPr>
            <a:spLocks noGrp="1"/>
          </p:cNvSpPr>
          <p:nvPr>
            <p:ph sz="quarter" idx="13"/>
          </p:nvPr>
        </p:nvSpPr>
        <p:spPr>
          <a:xfrm>
            <a:off x="552788" y="3182354"/>
            <a:ext cx="5559256" cy="2783550"/>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4"/>
          </p:nvPr>
        </p:nvSpPr>
        <p:spPr>
          <a:xfrm>
            <a:off x="6231690" y="3182353"/>
            <a:ext cx="5559256" cy="2783550"/>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FEC884E0-5B5D-6A49-B0DA-5E1CA3376F3D}"/>
              </a:ext>
            </a:extLst>
          </p:cNvPr>
          <p:cNvSpPr>
            <a:spLocks noGrp="1"/>
          </p:cNvSpPr>
          <p:nvPr>
            <p:ph type="body" sz="quarter" idx="29" hasCustomPrompt="1"/>
          </p:nvPr>
        </p:nvSpPr>
        <p:spPr>
          <a:xfrm>
            <a:off x="698736" y="12382"/>
            <a:ext cx="10878584"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Headline for </a:t>
            </a:r>
            <a:r>
              <a:rPr lang="en-US" dirty="0" err="1"/>
              <a:t>multichart</a:t>
            </a:r>
            <a:r>
              <a:rPr lang="en-US" dirty="0"/>
              <a:t>/image slide </a:t>
            </a:r>
          </a:p>
        </p:txBody>
      </p:sp>
      <p:sp>
        <p:nvSpPr>
          <p:cNvPr id="15" name="Text Placeholder 11">
            <a:extLst>
              <a:ext uri="{FF2B5EF4-FFF2-40B4-BE49-F238E27FC236}">
                <a16:creationId xmlns:a16="http://schemas.microsoft.com/office/drawing/2014/main" id="{7CB2022D-F329-3C44-83EA-E67545C407EC}"/>
              </a:ext>
            </a:extLst>
          </p:cNvPr>
          <p:cNvSpPr>
            <a:spLocks noGrp="1"/>
          </p:cNvSpPr>
          <p:nvPr>
            <p:ph type="body" sz="quarter" idx="30" hasCustomPrompt="1"/>
          </p:nvPr>
        </p:nvSpPr>
        <p:spPr>
          <a:xfrm>
            <a:off x="694943" y="1497467"/>
            <a:ext cx="10878583"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21" name="Content Placeholder 8">
            <a:extLst>
              <a:ext uri="{FF2B5EF4-FFF2-40B4-BE49-F238E27FC236}">
                <a16:creationId xmlns:a16="http://schemas.microsoft.com/office/drawing/2014/main" id="{3C7926EE-7162-394E-AC94-4F56C6479402}"/>
              </a:ext>
            </a:extLst>
          </p:cNvPr>
          <p:cNvSpPr>
            <a:spLocks noGrp="1"/>
          </p:cNvSpPr>
          <p:nvPr>
            <p:ph sz="quarter" idx="31" hasCustomPrompt="1"/>
          </p:nvPr>
        </p:nvSpPr>
        <p:spPr>
          <a:xfrm>
            <a:off x="3398255" y="2061372"/>
            <a:ext cx="2713789" cy="1008678"/>
          </a:xfrm>
          <a:prstGeom prst="rect">
            <a:avLst/>
          </a:prstGeom>
          <a:solidFill>
            <a:schemeClr val="tx1">
              <a:lumMod val="75000"/>
              <a:lumOff val="25000"/>
            </a:schemeClr>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2" name="Content Placeholder 8">
            <a:extLst>
              <a:ext uri="{FF2B5EF4-FFF2-40B4-BE49-F238E27FC236}">
                <a16:creationId xmlns:a16="http://schemas.microsoft.com/office/drawing/2014/main" id="{016C6094-D5BD-AD4B-83F6-83F7A341C748}"/>
              </a:ext>
            </a:extLst>
          </p:cNvPr>
          <p:cNvSpPr>
            <a:spLocks noGrp="1"/>
          </p:cNvSpPr>
          <p:nvPr>
            <p:ph sz="quarter" idx="32" hasCustomPrompt="1"/>
          </p:nvPr>
        </p:nvSpPr>
        <p:spPr>
          <a:xfrm>
            <a:off x="6231691" y="2065387"/>
            <a:ext cx="2713789" cy="1008678"/>
          </a:xfrm>
          <a:prstGeom prst="rect">
            <a:avLst/>
          </a:prstGeom>
          <a:solidFill>
            <a:srgbClr val="0D365D"/>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3" name="Content Placeholder 8">
            <a:extLst>
              <a:ext uri="{FF2B5EF4-FFF2-40B4-BE49-F238E27FC236}">
                <a16:creationId xmlns:a16="http://schemas.microsoft.com/office/drawing/2014/main" id="{3818F04B-BD29-2E44-9A61-FB64559B7A17}"/>
              </a:ext>
            </a:extLst>
          </p:cNvPr>
          <p:cNvSpPr>
            <a:spLocks noGrp="1"/>
          </p:cNvSpPr>
          <p:nvPr>
            <p:ph sz="quarter" idx="33" hasCustomPrompt="1"/>
          </p:nvPr>
        </p:nvSpPr>
        <p:spPr>
          <a:xfrm>
            <a:off x="9077158" y="2061372"/>
            <a:ext cx="2713789" cy="1008678"/>
          </a:xfrm>
          <a:prstGeom prst="rect">
            <a:avLst/>
          </a:prstGeom>
          <a:solidFill>
            <a:srgbClr val="FFC000"/>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4" name="Rectangle 23">
            <a:extLst>
              <a:ext uri="{FF2B5EF4-FFF2-40B4-BE49-F238E27FC236}">
                <a16:creationId xmlns:a16="http://schemas.microsoft.com/office/drawing/2014/main" id="{0EC459B0-7D32-AE4C-B823-B0C33E03648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19B2E69-38CA-8A47-9E22-10343E532865}"/>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EA985B9-42FD-4D4C-957F-150D7FD36134}"/>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7" name="Slide Number Placeholder 6">
            <a:extLst>
              <a:ext uri="{FF2B5EF4-FFF2-40B4-BE49-F238E27FC236}">
                <a16:creationId xmlns:a16="http://schemas.microsoft.com/office/drawing/2014/main" id="{9171EFF0-3A6C-E341-B170-47FF30A04230}"/>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8" name="Picture 27" descr="A black sign with white text&#10;&#10;Description automatically generated">
            <a:extLst>
              <a:ext uri="{FF2B5EF4-FFF2-40B4-BE49-F238E27FC236}">
                <a16:creationId xmlns:a16="http://schemas.microsoft.com/office/drawing/2014/main" id="{560BC3AE-FD66-8A46-A641-C8D73BD6D04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1705453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our Up">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29"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hasCustomPrompt="1"/>
          </p:nvPr>
        </p:nvSpPr>
        <p:spPr>
          <a:xfrm>
            <a:off x="4762982" y="2230055"/>
            <a:ext cx="2823021" cy="3774505"/>
          </a:xfrm>
          <a:prstGeom prst="rect">
            <a:avLst/>
          </a:prstGeom>
          <a:solidFill>
            <a:srgbClr val="AB2228"/>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Copy Block, Infographic, Image</a:t>
            </a:r>
          </a:p>
        </p:txBody>
      </p:sp>
      <p:sp>
        <p:nvSpPr>
          <p:cNvPr id="12" name="Content Placeholder 8"/>
          <p:cNvSpPr>
            <a:spLocks noGrp="1"/>
          </p:cNvSpPr>
          <p:nvPr>
            <p:ph sz="quarter" idx="13" hasCustomPrompt="1"/>
          </p:nvPr>
        </p:nvSpPr>
        <p:spPr>
          <a:xfrm>
            <a:off x="552788" y="4039737"/>
            <a:ext cx="4134959" cy="1964823"/>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FEC884E0-5B5D-6A49-B0DA-5E1CA3376F3D}"/>
              </a:ext>
            </a:extLst>
          </p:cNvPr>
          <p:cNvSpPr>
            <a:spLocks noGrp="1"/>
          </p:cNvSpPr>
          <p:nvPr>
            <p:ph type="body" sz="quarter" idx="29" hasCustomPrompt="1"/>
          </p:nvPr>
        </p:nvSpPr>
        <p:spPr>
          <a:xfrm>
            <a:off x="698736" y="-1"/>
            <a:ext cx="10878584"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Headline for </a:t>
            </a:r>
            <a:r>
              <a:rPr lang="en-US" dirty="0" err="1"/>
              <a:t>multichart</a:t>
            </a:r>
            <a:r>
              <a:rPr lang="en-US" dirty="0"/>
              <a:t>/image slide </a:t>
            </a:r>
          </a:p>
        </p:txBody>
      </p:sp>
      <p:sp>
        <p:nvSpPr>
          <p:cNvPr id="15" name="Text Placeholder 11">
            <a:extLst>
              <a:ext uri="{FF2B5EF4-FFF2-40B4-BE49-F238E27FC236}">
                <a16:creationId xmlns:a16="http://schemas.microsoft.com/office/drawing/2014/main" id="{7CB2022D-F329-3C44-83EA-E67545C407EC}"/>
              </a:ext>
            </a:extLst>
          </p:cNvPr>
          <p:cNvSpPr>
            <a:spLocks noGrp="1"/>
          </p:cNvSpPr>
          <p:nvPr>
            <p:ph type="body" sz="quarter" idx="30" hasCustomPrompt="1"/>
          </p:nvPr>
        </p:nvSpPr>
        <p:spPr>
          <a:xfrm>
            <a:off x="694943" y="1485084"/>
            <a:ext cx="10878583"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6" name="Content Placeholder 8">
            <a:extLst>
              <a:ext uri="{FF2B5EF4-FFF2-40B4-BE49-F238E27FC236}">
                <a16:creationId xmlns:a16="http://schemas.microsoft.com/office/drawing/2014/main" id="{1F8F984E-C8A7-7042-85C7-63EA05CF568E}"/>
              </a:ext>
            </a:extLst>
          </p:cNvPr>
          <p:cNvSpPr>
            <a:spLocks noGrp="1"/>
          </p:cNvSpPr>
          <p:nvPr>
            <p:ph sz="quarter" idx="34" hasCustomPrompt="1"/>
          </p:nvPr>
        </p:nvSpPr>
        <p:spPr>
          <a:xfrm>
            <a:off x="549201" y="2230056"/>
            <a:ext cx="4134959" cy="1714147"/>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8">
            <a:extLst>
              <a:ext uri="{FF2B5EF4-FFF2-40B4-BE49-F238E27FC236}">
                <a16:creationId xmlns:a16="http://schemas.microsoft.com/office/drawing/2014/main" id="{C711F772-1F11-9A41-9FFE-87AAB0FF7869}"/>
              </a:ext>
            </a:extLst>
          </p:cNvPr>
          <p:cNvSpPr>
            <a:spLocks noGrp="1"/>
          </p:cNvSpPr>
          <p:nvPr>
            <p:ph sz="quarter" idx="35" hasCustomPrompt="1"/>
          </p:nvPr>
        </p:nvSpPr>
        <p:spPr>
          <a:xfrm>
            <a:off x="7663162" y="4039737"/>
            <a:ext cx="4134959" cy="1964823"/>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8">
            <a:extLst>
              <a:ext uri="{FF2B5EF4-FFF2-40B4-BE49-F238E27FC236}">
                <a16:creationId xmlns:a16="http://schemas.microsoft.com/office/drawing/2014/main" id="{ECD5CA76-ADA4-C842-984A-4BCD01298557}"/>
              </a:ext>
            </a:extLst>
          </p:cNvPr>
          <p:cNvSpPr>
            <a:spLocks noGrp="1"/>
          </p:cNvSpPr>
          <p:nvPr>
            <p:ph sz="quarter" idx="36" hasCustomPrompt="1"/>
          </p:nvPr>
        </p:nvSpPr>
        <p:spPr>
          <a:xfrm>
            <a:off x="7659575" y="2230056"/>
            <a:ext cx="4134959" cy="1713047"/>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20">
            <a:extLst>
              <a:ext uri="{FF2B5EF4-FFF2-40B4-BE49-F238E27FC236}">
                <a16:creationId xmlns:a16="http://schemas.microsoft.com/office/drawing/2014/main" id="{09F8E388-E713-BC40-80A7-48B42EAAB9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2F646FA-F3F8-6E4D-A755-21F7238E5490}"/>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C74FDFF1-1867-9F4D-A01F-D65D4007516B}"/>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6" name="Slide Number Placeholder 6">
            <a:extLst>
              <a:ext uri="{FF2B5EF4-FFF2-40B4-BE49-F238E27FC236}">
                <a16:creationId xmlns:a16="http://schemas.microsoft.com/office/drawing/2014/main" id="{3698DC76-8935-ED48-80DC-9507854EDEF6}"/>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7" name="Picture 26" descr="A black sign with white text&#10;&#10;Description automatically generated">
            <a:extLst>
              <a:ext uri="{FF2B5EF4-FFF2-40B4-BE49-F238E27FC236}">
                <a16:creationId xmlns:a16="http://schemas.microsoft.com/office/drawing/2014/main" id="{3DCB98D1-5A6A-B84D-A752-828C03D6180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2106116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Product Image Gray Box">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0846E2A-2D02-DD40-A0A9-14CF7831ED2C}"/>
              </a:ext>
            </a:extLst>
          </p:cNvPr>
          <p:cNvSpPr/>
          <p:nvPr userDrawn="1"/>
        </p:nvSpPr>
        <p:spPr>
          <a:xfrm>
            <a:off x="8661981" y="3481052"/>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6">
            <a:extLst>
              <a:ext uri="{FF2B5EF4-FFF2-40B4-BE49-F238E27FC236}">
                <a16:creationId xmlns:a16="http://schemas.microsoft.com/office/drawing/2014/main" id="{0509F69A-49F4-5542-8DE0-771CDD1B74B6}"/>
              </a:ext>
            </a:extLst>
          </p:cNvPr>
          <p:cNvSpPr>
            <a:spLocks noGrp="1"/>
          </p:cNvSpPr>
          <p:nvPr>
            <p:ph sz="quarter" idx="34" hasCustomPrompt="1"/>
          </p:nvPr>
        </p:nvSpPr>
        <p:spPr>
          <a:xfrm>
            <a:off x="8661981" y="3481053"/>
            <a:ext cx="3413905" cy="2068610"/>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2" name="Rectangle 1"/>
          <p:cNvSpPr/>
          <p:nvPr userDrawn="1"/>
        </p:nvSpPr>
        <p:spPr>
          <a:xfrm>
            <a:off x="5023163" y="-52852"/>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31" hasCustomPrompt="1"/>
          </p:nvPr>
        </p:nvSpPr>
        <p:spPr>
          <a:xfrm>
            <a:off x="5023037" y="-52851"/>
            <a:ext cx="3522830" cy="2173513"/>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3" name="Rectangle 12">
            <a:extLst>
              <a:ext uri="{FF2B5EF4-FFF2-40B4-BE49-F238E27FC236}">
                <a16:creationId xmlns:a16="http://schemas.microsoft.com/office/drawing/2014/main" id="{D19F1727-060D-CB4C-A558-1772E482BE65}"/>
              </a:ext>
            </a:extLst>
          </p:cNvPr>
          <p:cNvSpPr/>
          <p:nvPr userDrawn="1"/>
        </p:nvSpPr>
        <p:spPr>
          <a:xfrm>
            <a:off x="8661981" y="-52851"/>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6">
            <a:extLst>
              <a:ext uri="{FF2B5EF4-FFF2-40B4-BE49-F238E27FC236}">
                <a16:creationId xmlns:a16="http://schemas.microsoft.com/office/drawing/2014/main" id="{E88E7306-A946-B946-9D31-211684649467}"/>
              </a:ext>
            </a:extLst>
          </p:cNvPr>
          <p:cNvSpPr>
            <a:spLocks noGrp="1"/>
          </p:cNvSpPr>
          <p:nvPr>
            <p:ph sz="quarter" idx="32" hasCustomPrompt="1"/>
          </p:nvPr>
        </p:nvSpPr>
        <p:spPr>
          <a:xfrm>
            <a:off x="8661981" y="-52850"/>
            <a:ext cx="3530019" cy="2173512"/>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8" name="Rectangle 17">
            <a:extLst>
              <a:ext uri="{FF2B5EF4-FFF2-40B4-BE49-F238E27FC236}">
                <a16:creationId xmlns:a16="http://schemas.microsoft.com/office/drawing/2014/main" id="{5B9FD18B-B204-714D-8235-35B41F9C9D2D}"/>
              </a:ext>
            </a:extLst>
          </p:cNvPr>
          <p:cNvSpPr/>
          <p:nvPr userDrawn="1"/>
        </p:nvSpPr>
        <p:spPr>
          <a:xfrm>
            <a:off x="5023163" y="3481051"/>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6">
            <a:extLst>
              <a:ext uri="{FF2B5EF4-FFF2-40B4-BE49-F238E27FC236}">
                <a16:creationId xmlns:a16="http://schemas.microsoft.com/office/drawing/2014/main" id="{3D764691-7D6C-5744-852B-195BC99C988C}"/>
              </a:ext>
            </a:extLst>
          </p:cNvPr>
          <p:cNvSpPr>
            <a:spLocks noGrp="1"/>
          </p:cNvSpPr>
          <p:nvPr>
            <p:ph sz="quarter" idx="33" hasCustomPrompt="1"/>
          </p:nvPr>
        </p:nvSpPr>
        <p:spPr>
          <a:xfrm>
            <a:off x="5023037" y="3481052"/>
            <a:ext cx="3522830" cy="2068611"/>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3"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Text Placeholder 9">
            <a:extLst>
              <a:ext uri="{FF2B5EF4-FFF2-40B4-BE49-F238E27FC236}">
                <a16:creationId xmlns:a16="http://schemas.microsoft.com/office/drawing/2014/main" id="{08654C9B-A83C-2140-AF36-699DB89276A7}"/>
              </a:ext>
            </a:extLst>
          </p:cNvPr>
          <p:cNvSpPr>
            <a:spLocks noGrp="1"/>
          </p:cNvSpPr>
          <p:nvPr>
            <p:ph type="body" sz="quarter" idx="29" hasCustomPrompt="1"/>
          </p:nvPr>
        </p:nvSpPr>
        <p:spPr>
          <a:xfrm>
            <a:off x="729724" y="-1"/>
            <a:ext cx="3695940"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Heading</a:t>
            </a:r>
          </a:p>
        </p:txBody>
      </p:sp>
      <p:sp>
        <p:nvSpPr>
          <p:cNvPr id="30" name="Text Placeholder 11">
            <a:extLst>
              <a:ext uri="{FF2B5EF4-FFF2-40B4-BE49-F238E27FC236}">
                <a16:creationId xmlns:a16="http://schemas.microsoft.com/office/drawing/2014/main" id="{CB982403-1255-3B4B-9C19-F5788A9CB387}"/>
              </a:ext>
            </a:extLst>
          </p:cNvPr>
          <p:cNvSpPr>
            <a:spLocks noGrp="1"/>
          </p:cNvSpPr>
          <p:nvPr>
            <p:ph type="body" sz="quarter" idx="14" hasCustomPrompt="1"/>
          </p:nvPr>
        </p:nvSpPr>
        <p:spPr>
          <a:xfrm>
            <a:off x="725932" y="1485084"/>
            <a:ext cx="3695940"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31" name="Text Placeholder 13">
            <a:extLst>
              <a:ext uri="{FF2B5EF4-FFF2-40B4-BE49-F238E27FC236}">
                <a16:creationId xmlns:a16="http://schemas.microsoft.com/office/drawing/2014/main" id="{7BE887B3-0DBE-6D4B-94BB-BFE805438AF5}"/>
              </a:ext>
            </a:extLst>
          </p:cNvPr>
          <p:cNvSpPr>
            <a:spLocks noGrp="1"/>
          </p:cNvSpPr>
          <p:nvPr>
            <p:ph type="body" sz="quarter" idx="30"/>
          </p:nvPr>
        </p:nvSpPr>
        <p:spPr>
          <a:xfrm>
            <a:off x="726549" y="1995055"/>
            <a:ext cx="3695940" cy="3834245"/>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a:extLst>
              <a:ext uri="{FF2B5EF4-FFF2-40B4-BE49-F238E27FC236}">
                <a16:creationId xmlns:a16="http://schemas.microsoft.com/office/drawing/2014/main" id="{2CD5334B-FD8A-3248-B71F-B5D95AE44F6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EEC44D5-A01F-D34A-9880-80335A5000F4}"/>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1EDA7E5B-9842-3A42-B1F2-B42751F4C988}"/>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8" name="Slide Number Placeholder 6">
            <a:extLst>
              <a:ext uri="{FF2B5EF4-FFF2-40B4-BE49-F238E27FC236}">
                <a16:creationId xmlns:a16="http://schemas.microsoft.com/office/drawing/2014/main" id="{06814E3C-F692-4842-8694-1F074C8C45BB}"/>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spTree>
    <p:extLst>
      <p:ext uri="{BB962C8B-B14F-4D97-AF65-F5344CB8AC3E}">
        <p14:creationId xmlns:p14="http://schemas.microsoft.com/office/powerpoint/2010/main" val="2727731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Product Image Gray Box">
    <p:spTree>
      <p:nvGrpSpPr>
        <p:cNvPr id="1" name=""/>
        <p:cNvGrpSpPr/>
        <p:nvPr/>
      </p:nvGrpSpPr>
      <p:grpSpPr>
        <a:xfrm>
          <a:off x="0" y="0"/>
          <a:ext cx="0" cy="0"/>
          <a:chOff x="0" y="0"/>
          <a:chExt cx="0" cy="0"/>
        </a:xfrm>
      </p:grpSpPr>
      <p:sp>
        <p:nvSpPr>
          <p:cNvPr id="2" name="Rectangle 1"/>
          <p:cNvSpPr/>
          <p:nvPr userDrawn="1"/>
        </p:nvSpPr>
        <p:spPr>
          <a:xfrm>
            <a:off x="5023163" y="-52852"/>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31" hasCustomPrompt="1"/>
          </p:nvPr>
        </p:nvSpPr>
        <p:spPr>
          <a:xfrm>
            <a:off x="5023037" y="-52851"/>
            <a:ext cx="3345459" cy="3272583"/>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3" name="Rectangle 12">
            <a:extLst>
              <a:ext uri="{FF2B5EF4-FFF2-40B4-BE49-F238E27FC236}">
                <a16:creationId xmlns:a16="http://schemas.microsoft.com/office/drawing/2014/main" id="{D19F1727-060D-CB4C-A558-1772E482BE65}"/>
              </a:ext>
            </a:extLst>
          </p:cNvPr>
          <p:cNvSpPr/>
          <p:nvPr userDrawn="1"/>
        </p:nvSpPr>
        <p:spPr>
          <a:xfrm>
            <a:off x="8661981" y="-52851"/>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6">
            <a:extLst>
              <a:ext uri="{FF2B5EF4-FFF2-40B4-BE49-F238E27FC236}">
                <a16:creationId xmlns:a16="http://schemas.microsoft.com/office/drawing/2014/main" id="{E88E7306-A946-B946-9D31-211684649467}"/>
              </a:ext>
            </a:extLst>
          </p:cNvPr>
          <p:cNvSpPr>
            <a:spLocks noGrp="1"/>
          </p:cNvSpPr>
          <p:nvPr>
            <p:ph sz="quarter" idx="32" hasCustomPrompt="1"/>
          </p:nvPr>
        </p:nvSpPr>
        <p:spPr>
          <a:xfrm>
            <a:off x="8843885" y="-52851"/>
            <a:ext cx="3348115" cy="3272581"/>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8" name="Rectangle 17">
            <a:extLst>
              <a:ext uri="{FF2B5EF4-FFF2-40B4-BE49-F238E27FC236}">
                <a16:creationId xmlns:a16="http://schemas.microsoft.com/office/drawing/2014/main" id="{5B9FD18B-B204-714D-8235-35B41F9C9D2D}"/>
              </a:ext>
            </a:extLst>
          </p:cNvPr>
          <p:cNvSpPr/>
          <p:nvPr userDrawn="1"/>
        </p:nvSpPr>
        <p:spPr>
          <a:xfrm>
            <a:off x="5023163" y="3481051"/>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6">
            <a:extLst>
              <a:ext uri="{FF2B5EF4-FFF2-40B4-BE49-F238E27FC236}">
                <a16:creationId xmlns:a16="http://schemas.microsoft.com/office/drawing/2014/main" id="{3D764691-7D6C-5744-852B-195BC99C988C}"/>
              </a:ext>
            </a:extLst>
          </p:cNvPr>
          <p:cNvSpPr>
            <a:spLocks noGrp="1"/>
          </p:cNvSpPr>
          <p:nvPr>
            <p:ph sz="quarter" idx="33" hasCustomPrompt="1"/>
          </p:nvPr>
        </p:nvSpPr>
        <p:spPr>
          <a:xfrm>
            <a:off x="5023037" y="3481051"/>
            <a:ext cx="3345459" cy="3428999"/>
          </a:xfrm>
          <a:prstGeom prst="rect">
            <a:avLst/>
          </a:prstGeom>
          <a:noFill/>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r>
              <a:rPr lang="en-US" dirty="0"/>
              <a:t>Use this for product images or smart art. Click on the icon below to get started.</a:t>
            </a:r>
          </a:p>
        </p:txBody>
      </p:sp>
      <p:sp>
        <p:nvSpPr>
          <p:cNvPr id="20" name="Rectangle 19">
            <a:extLst>
              <a:ext uri="{FF2B5EF4-FFF2-40B4-BE49-F238E27FC236}">
                <a16:creationId xmlns:a16="http://schemas.microsoft.com/office/drawing/2014/main" id="{D0846E2A-2D02-DD40-A0A9-14CF7831ED2C}"/>
              </a:ext>
            </a:extLst>
          </p:cNvPr>
          <p:cNvSpPr/>
          <p:nvPr userDrawn="1"/>
        </p:nvSpPr>
        <p:spPr>
          <a:xfrm>
            <a:off x="8661981" y="3481052"/>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6">
            <a:extLst>
              <a:ext uri="{FF2B5EF4-FFF2-40B4-BE49-F238E27FC236}">
                <a16:creationId xmlns:a16="http://schemas.microsoft.com/office/drawing/2014/main" id="{0509F69A-49F4-5542-8DE0-771CDD1B74B6}"/>
              </a:ext>
            </a:extLst>
          </p:cNvPr>
          <p:cNvSpPr>
            <a:spLocks noGrp="1"/>
          </p:cNvSpPr>
          <p:nvPr>
            <p:ph sz="quarter" idx="34" hasCustomPrompt="1"/>
          </p:nvPr>
        </p:nvSpPr>
        <p:spPr>
          <a:xfrm>
            <a:off x="8843885" y="3481051"/>
            <a:ext cx="3232001" cy="3398494"/>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r>
              <a:rPr lang="en-US" dirty="0"/>
              <a:t>Use this for product images or smart art. 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7"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ED7E0B08-28C9-CF43-9538-AF41D8828694}"/>
              </a:ext>
            </a:extLst>
          </p:cNvPr>
          <p:cNvCxnSpPr/>
          <p:nvPr userDrawn="1"/>
        </p:nvCxnSpPr>
        <p:spPr>
          <a:xfrm>
            <a:off x="5023037" y="3350398"/>
            <a:ext cx="7354493" cy="0"/>
          </a:xfrm>
          <a:prstGeom prst="line">
            <a:avLst/>
          </a:prstGeom>
          <a:ln w="25400">
            <a:solidFill>
              <a:srgbClr val="0D365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CB478B-17FF-A940-A65A-25405E6D2BDE}"/>
              </a:ext>
            </a:extLst>
          </p:cNvPr>
          <p:cNvCxnSpPr/>
          <p:nvPr userDrawn="1"/>
        </p:nvCxnSpPr>
        <p:spPr>
          <a:xfrm>
            <a:off x="8606190" y="-118755"/>
            <a:ext cx="0" cy="702880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Text Placeholder 9">
            <a:extLst>
              <a:ext uri="{FF2B5EF4-FFF2-40B4-BE49-F238E27FC236}">
                <a16:creationId xmlns:a16="http://schemas.microsoft.com/office/drawing/2014/main" id="{0E2CF23C-3E5F-C144-B983-D4F170A418BF}"/>
              </a:ext>
            </a:extLst>
          </p:cNvPr>
          <p:cNvSpPr>
            <a:spLocks noGrp="1"/>
          </p:cNvSpPr>
          <p:nvPr>
            <p:ph type="body" sz="quarter" idx="29" hasCustomPrompt="1"/>
          </p:nvPr>
        </p:nvSpPr>
        <p:spPr>
          <a:xfrm>
            <a:off x="729724" y="-1"/>
            <a:ext cx="3695940"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Heading</a:t>
            </a:r>
          </a:p>
        </p:txBody>
      </p:sp>
      <p:sp>
        <p:nvSpPr>
          <p:cNvPr id="31" name="Text Placeholder 11">
            <a:extLst>
              <a:ext uri="{FF2B5EF4-FFF2-40B4-BE49-F238E27FC236}">
                <a16:creationId xmlns:a16="http://schemas.microsoft.com/office/drawing/2014/main" id="{3383EAE5-401B-5440-9796-DB374E17838E}"/>
              </a:ext>
            </a:extLst>
          </p:cNvPr>
          <p:cNvSpPr>
            <a:spLocks noGrp="1"/>
          </p:cNvSpPr>
          <p:nvPr>
            <p:ph type="body" sz="quarter" idx="14" hasCustomPrompt="1"/>
          </p:nvPr>
        </p:nvSpPr>
        <p:spPr>
          <a:xfrm>
            <a:off x="725932" y="1485084"/>
            <a:ext cx="3695940"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32" name="Text Placeholder 13">
            <a:extLst>
              <a:ext uri="{FF2B5EF4-FFF2-40B4-BE49-F238E27FC236}">
                <a16:creationId xmlns:a16="http://schemas.microsoft.com/office/drawing/2014/main" id="{AB0BF2DF-A357-7443-983E-9CD55297CA55}"/>
              </a:ext>
            </a:extLst>
          </p:cNvPr>
          <p:cNvSpPr>
            <a:spLocks noGrp="1"/>
          </p:cNvSpPr>
          <p:nvPr>
            <p:ph type="body" sz="quarter" idx="30"/>
          </p:nvPr>
        </p:nvSpPr>
        <p:spPr>
          <a:xfrm>
            <a:off x="726549" y="1995055"/>
            <a:ext cx="3695940" cy="3834245"/>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Rectangle 23">
            <a:extLst>
              <a:ext uri="{FF2B5EF4-FFF2-40B4-BE49-F238E27FC236}">
                <a16:creationId xmlns:a16="http://schemas.microsoft.com/office/drawing/2014/main" id="{D87A0D5D-7A9E-BE49-9C45-8995DC211AEE}"/>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72A07BA-674E-DE4D-AA6D-19BE69E5FA3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BE75519E-7057-EC42-B83C-52F1CDD7B965}"/>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9" name="Slide Number Placeholder 6">
            <a:extLst>
              <a:ext uri="{FF2B5EF4-FFF2-40B4-BE49-F238E27FC236}">
                <a16:creationId xmlns:a16="http://schemas.microsoft.com/office/drawing/2014/main" id="{D902F122-D631-6149-9542-7C556D146693}"/>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33" name="Picture 32" descr="A black sign with white text&#10;&#10;Description automatically generated">
            <a:extLst>
              <a:ext uri="{FF2B5EF4-FFF2-40B4-BE49-F238E27FC236}">
                <a16:creationId xmlns:a16="http://schemas.microsoft.com/office/drawing/2014/main" id="{296BFF10-709D-3248-9004-74A6A93B54F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3933953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Product Image Gray Box">
    <p:spTree>
      <p:nvGrpSpPr>
        <p:cNvPr id="1" name=""/>
        <p:cNvGrpSpPr/>
        <p:nvPr/>
      </p:nvGrpSpPr>
      <p:grpSpPr>
        <a:xfrm>
          <a:off x="0" y="0"/>
          <a:ext cx="0" cy="0"/>
          <a:chOff x="0" y="0"/>
          <a:chExt cx="0" cy="0"/>
        </a:xfrm>
      </p:grpSpPr>
      <p:sp>
        <p:nvSpPr>
          <p:cNvPr id="2" name="Rectangle 1"/>
          <p:cNvSpPr/>
          <p:nvPr userDrawn="1"/>
        </p:nvSpPr>
        <p:spPr>
          <a:xfrm>
            <a:off x="6092952" y="0"/>
            <a:ext cx="6099048" cy="685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31" hasCustomPrompt="1"/>
          </p:nvPr>
        </p:nvSpPr>
        <p:spPr>
          <a:xfrm>
            <a:off x="6092825" y="0"/>
            <a:ext cx="6099175" cy="6858000"/>
          </a:xfrm>
          <a:prstGeom prst="rect">
            <a:avLst/>
          </a:prstGeom>
          <a:ln>
            <a:noFill/>
          </a:ln>
        </p:spPr>
        <p:txBody>
          <a:bodyPr/>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22" name="Content Placeholder 6">
            <a:extLst>
              <a:ext uri="{FF2B5EF4-FFF2-40B4-BE49-F238E27FC236}">
                <a16:creationId xmlns:a16="http://schemas.microsoft.com/office/drawing/2014/main" id="{59895971-5F54-2646-AB6F-BF2C52CE082B}"/>
              </a:ext>
            </a:extLst>
          </p:cNvPr>
          <p:cNvSpPr>
            <a:spLocks noGrp="1"/>
          </p:cNvSpPr>
          <p:nvPr>
            <p:ph sz="quarter" idx="34" hasCustomPrompt="1"/>
          </p:nvPr>
        </p:nvSpPr>
        <p:spPr>
          <a:xfrm>
            <a:off x="273357" y="64008"/>
            <a:ext cx="5819468" cy="6858000"/>
          </a:xfrm>
          <a:prstGeom prst="rect">
            <a:avLst/>
          </a:prstGeom>
        </p:spPr>
        <p:txBody>
          <a:bodyPr anchor="t"/>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1"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031D513C-0038-A840-BA0F-5E5095A01FB5}"/>
              </a:ext>
            </a:extLst>
          </p:cNvPr>
          <p:cNvSpPr/>
          <p:nvPr userDrawn="1"/>
        </p:nvSpPr>
        <p:spPr>
          <a:xfrm>
            <a:off x="5546615" y="2852338"/>
            <a:ext cx="1203158" cy="11533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91CD6-944A-4C4A-AA24-336273FB0457}"/>
              </a:ext>
            </a:extLst>
          </p:cNvPr>
          <p:cNvSpPr txBox="1"/>
          <p:nvPr userDrawn="1"/>
        </p:nvSpPr>
        <p:spPr>
          <a:xfrm>
            <a:off x="5771311" y="3182235"/>
            <a:ext cx="770021" cy="523220"/>
          </a:xfrm>
          <a:prstGeom prst="rect">
            <a:avLst/>
          </a:prstGeom>
          <a:noFill/>
        </p:spPr>
        <p:txBody>
          <a:bodyPr wrap="square" rtlCol="0">
            <a:spAutoFit/>
          </a:bodyPr>
          <a:lstStyle/>
          <a:p>
            <a:pPr algn="ctr"/>
            <a:r>
              <a:rPr lang="en-US" sz="2800" b="1" dirty="0">
                <a:solidFill>
                  <a:schemeClr val="bg1"/>
                </a:solidFill>
                <a:latin typeface="+mj-lt"/>
              </a:rPr>
              <a:t>VS.</a:t>
            </a:r>
          </a:p>
        </p:txBody>
      </p:sp>
      <p:sp>
        <p:nvSpPr>
          <p:cNvPr id="17" name="Text Placeholder 9">
            <a:extLst>
              <a:ext uri="{FF2B5EF4-FFF2-40B4-BE49-F238E27FC236}">
                <a16:creationId xmlns:a16="http://schemas.microsoft.com/office/drawing/2014/main" id="{19EEC7FE-32A3-C240-B6A6-6FDA66460ED2}"/>
              </a:ext>
            </a:extLst>
          </p:cNvPr>
          <p:cNvSpPr>
            <a:spLocks noGrp="1"/>
          </p:cNvSpPr>
          <p:nvPr>
            <p:ph type="body" sz="quarter" idx="32" hasCustomPrompt="1"/>
          </p:nvPr>
        </p:nvSpPr>
        <p:spPr>
          <a:xfrm>
            <a:off x="6541332" y="-3"/>
            <a:ext cx="5035988" cy="1438275"/>
          </a:xfrm>
          <a:prstGeom prst="rect">
            <a:avLst/>
          </a:prstGeom>
        </p:spPr>
        <p:txBody>
          <a:bodyPr anchor="b">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Comparison Heading</a:t>
            </a:r>
          </a:p>
        </p:txBody>
      </p:sp>
      <p:sp>
        <p:nvSpPr>
          <p:cNvPr id="18" name="Text Placeholder 11">
            <a:extLst>
              <a:ext uri="{FF2B5EF4-FFF2-40B4-BE49-F238E27FC236}">
                <a16:creationId xmlns:a16="http://schemas.microsoft.com/office/drawing/2014/main" id="{B1215F7B-2651-CD44-94A3-C999CF158CF0}"/>
              </a:ext>
            </a:extLst>
          </p:cNvPr>
          <p:cNvSpPr>
            <a:spLocks noGrp="1"/>
          </p:cNvSpPr>
          <p:nvPr>
            <p:ph type="body" sz="quarter" idx="33" hasCustomPrompt="1"/>
          </p:nvPr>
        </p:nvSpPr>
        <p:spPr>
          <a:xfrm>
            <a:off x="6538962" y="1485081"/>
            <a:ext cx="5035988"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9" name="Text Placeholder 9">
            <a:extLst>
              <a:ext uri="{FF2B5EF4-FFF2-40B4-BE49-F238E27FC236}">
                <a16:creationId xmlns:a16="http://schemas.microsoft.com/office/drawing/2014/main" id="{496FFF96-389A-C143-B8FC-E1A66E155BEE}"/>
              </a:ext>
            </a:extLst>
          </p:cNvPr>
          <p:cNvSpPr>
            <a:spLocks noGrp="1"/>
          </p:cNvSpPr>
          <p:nvPr>
            <p:ph type="body" sz="quarter" idx="29" hasCustomPrompt="1"/>
          </p:nvPr>
        </p:nvSpPr>
        <p:spPr>
          <a:xfrm>
            <a:off x="694944" y="-3"/>
            <a:ext cx="4955725"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Comparison Heading</a:t>
            </a:r>
          </a:p>
        </p:txBody>
      </p:sp>
      <p:sp>
        <p:nvSpPr>
          <p:cNvPr id="20" name="Text Placeholder 11">
            <a:extLst>
              <a:ext uri="{FF2B5EF4-FFF2-40B4-BE49-F238E27FC236}">
                <a16:creationId xmlns:a16="http://schemas.microsoft.com/office/drawing/2014/main" id="{EEA9D879-92F5-D043-BA5A-A53869C01C16}"/>
              </a:ext>
            </a:extLst>
          </p:cNvPr>
          <p:cNvSpPr>
            <a:spLocks noGrp="1"/>
          </p:cNvSpPr>
          <p:nvPr>
            <p:ph type="body" sz="quarter" idx="14" hasCustomPrompt="1"/>
          </p:nvPr>
        </p:nvSpPr>
        <p:spPr>
          <a:xfrm>
            <a:off x="691152" y="1485082"/>
            <a:ext cx="4955725"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24" name="Rectangle 23">
            <a:extLst>
              <a:ext uri="{FF2B5EF4-FFF2-40B4-BE49-F238E27FC236}">
                <a16:creationId xmlns:a16="http://schemas.microsoft.com/office/drawing/2014/main" id="{37B6C317-D2CE-3A4D-B860-6B95243BC75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FAD97C8-94B5-4143-9125-218476B8E543}"/>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24CD76E-CE8D-B640-AA0C-3E99F54CE903}"/>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27" name="Slide Number Placeholder 6">
            <a:extLst>
              <a:ext uri="{FF2B5EF4-FFF2-40B4-BE49-F238E27FC236}">
                <a16:creationId xmlns:a16="http://schemas.microsoft.com/office/drawing/2014/main" id="{F02CDC2F-2199-FE49-A626-748F0954C45F}"/>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pic>
        <p:nvPicPr>
          <p:cNvPr id="28" name="Picture 27" descr="A black sign with white text&#10;&#10;Description automatically generated">
            <a:extLst>
              <a:ext uri="{FF2B5EF4-FFF2-40B4-BE49-F238E27FC236}">
                <a16:creationId xmlns:a16="http://schemas.microsoft.com/office/drawing/2014/main" id="{19A00FD2-685D-D643-B66D-C50FAC8318C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1185613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ermediate 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descr="A black sign with white text&#10;&#10;Description automatically generated">
            <a:extLst>
              <a:ext uri="{FF2B5EF4-FFF2-40B4-BE49-F238E27FC236}">
                <a16:creationId xmlns:a16="http://schemas.microsoft.com/office/drawing/2014/main" id="{2F9C1F0C-98BB-4623-81F0-FBDF3C0B6C1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12" name="TextBox 11">
            <a:extLst>
              <a:ext uri="{FF2B5EF4-FFF2-40B4-BE49-F238E27FC236}">
                <a16:creationId xmlns:a16="http://schemas.microsoft.com/office/drawing/2014/main" id="{3F286E66-7073-A04E-8C8E-72B53D3A9B0B}"/>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14" name="Rectangle 13">
            <a:extLst>
              <a:ext uri="{FF2B5EF4-FFF2-40B4-BE49-F238E27FC236}">
                <a16:creationId xmlns:a16="http://schemas.microsoft.com/office/drawing/2014/main" id="{2BBA7AB0-543E-FF4B-83C4-EA77AD8B6F37}"/>
              </a:ext>
            </a:extLst>
          </p:cNvPr>
          <p:cNvSpPr/>
          <p:nvPr userDrawn="1"/>
        </p:nvSpPr>
        <p:spPr>
          <a:xfrm>
            <a:off x="0" y="5760721"/>
            <a:ext cx="12203113" cy="1097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White Logo">
            <a:extLst>
              <a:ext uri="{FF2B5EF4-FFF2-40B4-BE49-F238E27FC236}">
                <a16:creationId xmlns:a16="http://schemas.microsoft.com/office/drawing/2014/main" id="{5A4E378A-5C03-1246-ABB3-1B62938D7E7C}"/>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125199" y="6061148"/>
            <a:ext cx="836790" cy="556787"/>
          </a:xfrm>
          <a:prstGeom prst="rect">
            <a:avLst/>
          </a:prstGeom>
        </p:spPr>
      </p:pic>
      <p:sp>
        <p:nvSpPr>
          <p:cNvPr id="16" name="Subtitle">
            <a:extLst>
              <a:ext uri="{FF2B5EF4-FFF2-40B4-BE49-F238E27FC236}">
                <a16:creationId xmlns:a16="http://schemas.microsoft.com/office/drawing/2014/main" id="{9CF478C2-330A-1F46-8F01-45AFA7F23A3B}"/>
              </a:ext>
            </a:extLst>
          </p:cNvPr>
          <p:cNvSpPr>
            <a:spLocks noGrp="1"/>
          </p:cNvSpPr>
          <p:nvPr>
            <p:ph type="body" sz="quarter" idx="19"/>
          </p:nvPr>
        </p:nvSpPr>
        <p:spPr>
          <a:xfrm>
            <a:off x="658368" y="6372043"/>
            <a:ext cx="5645523" cy="361628"/>
          </a:xfrm>
          <a:prstGeom prst="rect">
            <a:avLst/>
          </a:prstGeom>
        </p:spPr>
        <p:txBody>
          <a:bodyPr>
            <a:noAutofit/>
          </a:bodyPr>
          <a:lstStyle>
            <a:lvl1pPr marL="0" indent="0">
              <a:buNone/>
              <a:defRPr sz="2400" b="1">
                <a:solidFill>
                  <a:schemeClr val="accent5"/>
                </a:solidFill>
                <a:effectLst/>
                <a:latin typeface="Titillium Bd" panose="00000800000000000000" pitchFamily="50" charset="0"/>
                <a:sym typeface="Titillium Bd" panose="00000800000000000000" pitchFamily="50" charset="0"/>
              </a:defRPr>
            </a:lvl1pPr>
          </a:lstStyle>
          <a:p>
            <a:pPr lvl="0"/>
            <a:endParaRPr lang="en-US" dirty="0"/>
          </a:p>
        </p:txBody>
      </p:sp>
      <p:sp>
        <p:nvSpPr>
          <p:cNvPr id="17" name="Primary Title">
            <a:extLst>
              <a:ext uri="{FF2B5EF4-FFF2-40B4-BE49-F238E27FC236}">
                <a16:creationId xmlns:a16="http://schemas.microsoft.com/office/drawing/2014/main" id="{5D2A6934-1261-DF44-BBE4-94293CBA495D}"/>
              </a:ext>
            </a:extLst>
          </p:cNvPr>
          <p:cNvSpPr>
            <a:spLocks noGrp="1"/>
          </p:cNvSpPr>
          <p:nvPr>
            <p:ph type="body" sz="quarter" idx="18"/>
          </p:nvPr>
        </p:nvSpPr>
        <p:spPr>
          <a:xfrm>
            <a:off x="658368" y="5885049"/>
            <a:ext cx="10278525" cy="358406"/>
          </a:xfrm>
          <a:prstGeom prst="rect">
            <a:avLst/>
          </a:prstGeom>
        </p:spPr>
        <p:txBody>
          <a:bodyPr>
            <a:noAutofit/>
          </a:bodyPr>
          <a:lstStyle>
            <a:lvl1pPr marL="0" indent="0">
              <a:buNone/>
              <a:defRPr sz="2800" b="1">
                <a:solidFill>
                  <a:schemeClr val="bg1"/>
                </a:solidFill>
                <a:latin typeface="+mj-lt"/>
              </a:defRPr>
            </a:lvl1pPr>
          </a:lstStyle>
          <a:p>
            <a:pPr lvl="0"/>
            <a:endParaRPr lang="en-US" dirty="0"/>
          </a:p>
        </p:txBody>
      </p:sp>
      <p:sp>
        <p:nvSpPr>
          <p:cNvPr id="18" name="Footer Placeholder 4">
            <a:extLst>
              <a:ext uri="{FF2B5EF4-FFF2-40B4-BE49-F238E27FC236}">
                <a16:creationId xmlns:a16="http://schemas.microsoft.com/office/drawing/2014/main" id="{A561B9E7-40CF-D243-91DA-114C45AAE6BF}"/>
              </a:ext>
            </a:extLst>
          </p:cNvPr>
          <p:cNvSpPr>
            <a:spLocks noGrp="1"/>
          </p:cNvSpPr>
          <p:nvPr>
            <p:ph type="ftr" sz="quarter" idx="3"/>
          </p:nvPr>
        </p:nvSpPr>
        <p:spPr>
          <a:xfrm>
            <a:off x="6421582" y="6367783"/>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t>© Copyright Red Lion 2019</a:t>
            </a:r>
          </a:p>
          <a:p>
            <a:r>
              <a:rPr lang="en-US" dirty="0"/>
              <a:t>CONFIDENTIAL: Contents of this document are for internal Red Lion Controls use only</a:t>
            </a:r>
          </a:p>
        </p:txBody>
      </p:sp>
    </p:spTree>
    <p:extLst>
      <p:ext uri="{BB962C8B-B14F-4D97-AF65-F5344CB8AC3E}">
        <p14:creationId xmlns:p14="http://schemas.microsoft.com/office/powerpoint/2010/main" val="11329719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with title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4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17904515-EE91-4EFB-B7B1-727354BF991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flipH="1">
            <a:off x="5997818" y="0"/>
            <a:ext cx="6194182" cy="6858000"/>
          </a:xfrm>
          <a:prstGeom prst="rect">
            <a:avLst/>
          </a:prstGeom>
        </p:spPr>
      </p:pic>
      <p:pic>
        <p:nvPicPr>
          <p:cNvPr id="13" name="Picture 12" descr="A black sign with white text&#10;&#10;Description automatically generated">
            <a:extLst>
              <a:ext uri="{FF2B5EF4-FFF2-40B4-BE49-F238E27FC236}">
                <a16:creationId xmlns:a16="http://schemas.microsoft.com/office/drawing/2014/main" id="{2F9C1F0C-98BB-4623-81F0-FBDF3C0B6C1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17" name="Text Placeholder 5"/>
          <p:cNvSpPr>
            <a:spLocks noGrp="1"/>
          </p:cNvSpPr>
          <p:nvPr>
            <p:ph type="body" sz="quarter" idx="40"/>
          </p:nvPr>
        </p:nvSpPr>
        <p:spPr>
          <a:xfrm>
            <a:off x="694943" y="2130363"/>
            <a:ext cx="10878582" cy="1809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0" dirty="0">
                <a:solidFill>
                  <a:schemeClr val="accent4">
                    <a:lumMod val="25000"/>
                  </a:schemeClr>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accent4">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accent4">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accent4">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accent4">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Tx/>
              <a:buBlip>
                <a:blip r:embed="rId8"/>
              </a:buBlip>
            </a:pPr>
            <a:r>
              <a:rPr lang="en-US"/>
              <a:t>Click to edit Master text styles</a:t>
            </a:r>
          </a:p>
          <a:p>
            <a:pPr marL="285750" lvl="1" indent="-285750">
              <a:buFontTx/>
              <a:buBlip>
                <a:blip r:embed="rId8"/>
              </a:buBlip>
            </a:pPr>
            <a:r>
              <a:rPr lang="en-US"/>
              <a:t>Second level</a:t>
            </a:r>
          </a:p>
          <a:p>
            <a:pPr marL="285750" lvl="2" indent="-285750">
              <a:buFontTx/>
              <a:buBlip>
                <a:blip r:embed="rId8"/>
              </a:buBlip>
            </a:pPr>
            <a:r>
              <a:rPr lang="en-US"/>
              <a:t>Third level</a:t>
            </a:r>
          </a:p>
          <a:p>
            <a:pPr marL="285750" lvl="3" indent="-285750">
              <a:buFontTx/>
              <a:buBlip>
                <a:blip r:embed="rId8"/>
              </a:buBlip>
            </a:pPr>
            <a:r>
              <a:rPr lang="en-US"/>
              <a:t>Fourth level</a:t>
            </a:r>
          </a:p>
          <a:p>
            <a:pPr marL="285750" lvl="4" indent="-285750">
              <a:buFontTx/>
              <a:buBlip>
                <a:blip r:embed="rId8"/>
              </a:buBlip>
            </a:pPr>
            <a:r>
              <a:rPr lang="en-US"/>
              <a:t>Fifth level</a:t>
            </a:r>
          </a:p>
        </p:txBody>
      </p:sp>
      <p:sp>
        <p:nvSpPr>
          <p:cNvPr id="9" name="TextBox 8">
            <a:extLst>
              <a:ext uri="{FF2B5EF4-FFF2-40B4-BE49-F238E27FC236}">
                <a16:creationId xmlns:a16="http://schemas.microsoft.com/office/drawing/2014/main" id="{677524CE-2464-564C-B54D-5DEAF4943BBA}"/>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10" name="Slide Number Placeholder 6">
            <a:extLst>
              <a:ext uri="{FF2B5EF4-FFF2-40B4-BE49-F238E27FC236}">
                <a16:creationId xmlns:a16="http://schemas.microsoft.com/office/drawing/2014/main" id="{1EE46CA7-1271-3342-8248-4F489B57E821}"/>
              </a:ext>
            </a:extLst>
          </p:cNvPr>
          <p:cNvSpPr>
            <a:spLocks noGrp="1"/>
          </p:cNvSpPr>
          <p:nvPr>
            <p:ph type="sldNum" sz="quarter" idx="4"/>
          </p:nvPr>
        </p:nvSpPr>
        <p:spPr>
          <a:xfrm>
            <a:off x="459197" y="6477199"/>
            <a:ext cx="563880" cy="365125"/>
          </a:xfrm>
          <a:prstGeom prst="rect">
            <a:avLst/>
          </a:prstGeom>
        </p:spPr>
        <p:txBody>
          <a:bodyPr/>
          <a:lstStyle>
            <a:lvl1pPr algn="r">
              <a:defRPr sz="900">
                <a:solidFill>
                  <a:schemeClr val="tx1">
                    <a:lumMod val="65000"/>
                    <a:lumOff val="35000"/>
                  </a:schemeClr>
                </a:solidFill>
              </a:defRPr>
            </a:lvl1pPr>
          </a:lstStyle>
          <a:p>
            <a:fld id="{84993F75-2216-1046-AEF3-A956D275DDD9}" type="slidenum">
              <a:rPr lang="en-US" smtClean="0"/>
              <a:pPr/>
              <a:t>‹#›</a:t>
            </a:fld>
            <a:endParaRPr lang="en-US" dirty="0"/>
          </a:p>
        </p:txBody>
      </p:sp>
      <p:sp>
        <p:nvSpPr>
          <p:cNvPr id="11" name="Text Placeholder 9">
            <a:extLst>
              <a:ext uri="{FF2B5EF4-FFF2-40B4-BE49-F238E27FC236}">
                <a16:creationId xmlns:a16="http://schemas.microsoft.com/office/drawing/2014/main" id="{11B45F61-8990-8349-9E8D-38C9B431135B}"/>
              </a:ext>
            </a:extLst>
          </p:cNvPr>
          <p:cNvSpPr>
            <a:spLocks noGrp="1"/>
          </p:cNvSpPr>
          <p:nvPr>
            <p:ph type="body" sz="quarter" idx="29" hasCustomPrompt="1"/>
          </p:nvPr>
        </p:nvSpPr>
        <p:spPr>
          <a:xfrm>
            <a:off x="698736" y="-1"/>
            <a:ext cx="10878584" cy="1438275"/>
          </a:xfrm>
          <a:prstGeom prst="rect">
            <a:avLst/>
          </a:prstGeom>
        </p:spPr>
        <p:txBody>
          <a:bodyPr anchor="b">
            <a:no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Headline for </a:t>
            </a:r>
            <a:r>
              <a:rPr lang="en-US" dirty="0" err="1"/>
              <a:t>multichart</a:t>
            </a:r>
            <a:r>
              <a:rPr lang="en-US" dirty="0"/>
              <a:t>/image slide </a:t>
            </a:r>
          </a:p>
        </p:txBody>
      </p:sp>
      <p:sp>
        <p:nvSpPr>
          <p:cNvPr id="12" name="Text Placeholder 11">
            <a:extLst>
              <a:ext uri="{FF2B5EF4-FFF2-40B4-BE49-F238E27FC236}">
                <a16:creationId xmlns:a16="http://schemas.microsoft.com/office/drawing/2014/main" id="{6128391E-4ACA-824C-ABB4-36E55B2CE25C}"/>
              </a:ext>
            </a:extLst>
          </p:cNvPr>
          <p:cNvSpPr>
            <a:spLocks noGrp="1"/>
          </p:cNvSpPr>
          <p:nvPr>
            <p:ph type="body" sz="quarter" idx="30" hasCustomPrompt="1"/>
          </p:nvPr>
        </p:nvSpPr>
        <p:spPr>
          <a:xfrm>
            <a:off x="694943" y="1485084"/>
            <a:ext cx="10878583" cy="356616"/>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4" name="Text Placeholder 5">
            <a:extLst>
              <a:ext uri="{FF2B5EF4-FFF2-40B4-BE49-F238E27FC236}">
                <a16:creationId xmlns:a16="http://schemas.microsoft.com/office/drawing/2014/main" id="{A7BF2B3F-5EA0-1743-922F-9B9A7010B3AA}"/>
              </a:ext>
            </a:extLst>
          </p:cNvPr>
          <p:cNvSpPr>
            <a:spLocks noGrp="1"/>
          </p:cNvSpPr>
          <p:nvPr>
            <p:ph type="body" sz="quarter" idx="41"/>
          </p:nvPr>
        </p:nvSpPr>
        <p:spPr>
          <a:xfrm>
            <a:off x="694943" y="4111363"/>
            <a:ext cx="10878582" cy="1809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0" dirty="0">
                <a:solidFill>
                  <a:schemeClr val="accent4">
                    <a:lumMod val="25000"/>
                  </a:schemeClr>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accent4">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accent4">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accent4">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accent4">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Tx/>
              <a:buBlip>
                <a:blip r:embed="rId8"/>
              </a:buBlip>
            </a:pPr>
            <a:r>
              <a:rPr lang="en-US"/>
              <a:t>Click to edit Master text styles</a:t>
            </a:r>
          </a:p>
          <a:p>
            <a:pPr marL="285750" lvl="1" indent="-285750">
              <a:buFontTx/>
              <a:buBlip>
                <a:blip r:embed="rId8"/>
              </a:buBlip>
            </a:pPr>
            <a:r>
              <a:rPr lang="en-US"/>
              <a:t>Second level</a:t>
            </a:r>
          </a:p>
          <a:p>
            <a:pPr marL="285750" lvl="2" indent="-285750">
              <a:buFontTx/>
              <a:buBlip>
                <a:blip r:embed="rId8"/>
              </a:buBlip>
            </a:pPr>
            <a:r>
              <a:rPr lang="en-US"/>
              <a:t>Third level</a:t>
            </a:r>
          </a:p>
          <a:p>
            <a:pPr marL="285750" lvl="3" indent="-285750">
              <a:buFontTx/>
              <a:buBlip>
                <a:blip r:embed="rId8"/>
              </a:buBlip>
            </a:pPr>
            <a:r>
              <a:rPr lang="en-US"/>
              <a:t>Fourth level</a:t>
            </a:r>
          </a:p>
          <a:p>
            <a:pPr marL="285750" lvl="4" indent="-285750">
              <a:buFontTx/>
              <a:buBlip>
                <a:blip r:embed="rId8"/>
              </a:buBlip>
            </a:pPr>
            <a:r>
              <a:rPr lang="en-US"/>
              <a:t>Fifth level</a:t>
            </a:r>
          </a:p>
        </p:txBody>
      </p:sp>
    </p:spTree>
    <p:extLst>
      <p:ext uri="{BB962C8B-B14F-4D97-AF65-F5344CB8AC3E}">
        <p14:creationId xmlns:p14="http://schemas.microsoft.com/office/powerpoint/2010/main" val="2404505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A851AB-FEF5-3741-B971-9680B9F70B4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a:off x="6194184" y="0"/>
            <a:ext cx="5997818" cy="6858000"/>
          </a:xfrm>
          <a:prstGeom prst="rect">
            <a:avLst/>
          </a:prstGeom>
        </p:spPr>
      </p:pic>
      <p:pic>
        <p:nvPicPr>
          <p:cNvPr id="18" name="Picture 17">
            <a:extLst>
              <a:ext uri="{FF2B5EF4-FFF2-40B4-BE49-F238E27FC236}">
                <a16:creationId xmlns:a16="http://schemas.microsoft.com/office/drawing/2014/main" id="{9957CA0A-1297-0640-BA61-1E5B4BEB790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5997818" cy="6858000"/>
          </a:xfrm>
          <a:prstGeom prst="rect">
            <a:avLst/>
          </a:prstGeom>
        </p:spPr>
      </p:pic>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3" name="think-cell Slide" r:id="rId5" imgW="381" imgH="381" progId="TCLayout.ActiveDocument.1">
                  <p:embed/>
                </p:oleObj>
              </mc:Choice>
              <mc:Fallback>
                <p:oleObj name="think-cell Slide" r:id="rId5" imgW="381" imgH="381"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53846753-CA1A-2F47-8D96-CAF9891DD7E3}"/>
              </a:ext>
            </a:extLst>
          </p:cNvPr>
          <p:cNvSpPr/>
          <p:nvPr userDrawn="1"/>
        </p:nvSpPr>
        <p:spPr>
          <a:xfrm>
            <a:off x="0" y="5524500"/>
            <a:ext cx="12203113" cy="133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White Logo">
            <a:extLst>
              <a:ext uri="{FF2B5EF4-FFF2-40B4-BE49-F238E27FC236}">
                <a16:creationId xmlns:a16="http://schemas.microsoft.com/office/drawing/2014/main" id="{12D6E5FB-F9C4-EC42-8C10-AB7FEA08FECF}"/>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125199" y="6061148"/>
            <a:ext cx="836790" cy="556787"/>
          </a:xfrm>
          <a:prstGeom prst="rect">
            <a:avLst/>
          </a:prstGeom>
        </p:spPr>
      </p:pic>
      <p:sp>
        <p:nvSpPr>
          <p:cNvPr id="21" name="Subtitle">
            <a:extLst>
              <a:ext uri="{FF2B5EF4-FFF2-40B4-BE49-F238E27FC236}">
                <a16:creationId xmlns:a16="http://schemas.microsoft.com/office/drawing/2014/main" id="{C5BA3E2F-951E-C042-8DF3-A2BBDDC75E0D}"/>
              </a:ext>
            </a:extLst>
          </p:cNvPr>
          <p:cNvSpPr>
            <a:spLocks noGrp="1"/>
          </p:cNvSpPr>
          <p:nvPr>
            <p:ph type="body" sz="quarter" idx="19"/>
          </p:nvPr>
        </p:nvSpPr>
        <p:spPr>
          <a:xfrm>
            <a:off x="658368" y="6261390"/>
            <a:ext cx="5645523" cy="361628"/>
          </a:xfrm>
          <a:prstGeom prst="rect">
            <a:avLst/>
          </a:prstGeom>
        </p:spPr>
        <p:txBody>
          <a:bodyPr>
            <a:noAutofit/>
          </a:bodyPr>
          <a:lstStyle>
            <a:lvl1pPr marL="0" indent="0">
              <a:buNone/>
              <a:defRPr sz="2400" b="1">
                <a:solidFill>
                  <a:srgbClr val="FFC000"/>
                </a:solidFill>
                <a:effectLst/>
                <a:latin typeface="Titillium Bd" panose="00000800000000000000" pitchFamily="50" charset="0"/>
                <a:sym typeface="Titillium Bd" panose="00000800000000000000" pitchFamily="50" charset="0"/>
              </a:defRPr>
            </a:lvl1pPr>
          </a:lstStyle>
          <a:p>
            <a:pPr lvl="0"/>
            <a:endParaRPr lang="en-US" dirty="0"/>
          </a:p>
        </p:txBody>
      </p:sp>
      <p:sp>
        <p:nvSpPr>
          <p:cNvPr id="22" name="Primary Title">
            <a:extLst>
              <a:ext uri="{FF2B5EF4-FFF2-40B4-BE49-F238E27FC236}">
                <a16:creationId xmlns:a16="http://schemas.microsoft.com/office/drawing/2014/main" id="{3B8C0C7F-94A8-EA4E-9A13-D6F99EF39CD2}"/>
              </a:ext>
            </a:extLst>
          </p:cNvPr>
          <p:cNvSpPr>
            <a:spLocks noGrp="1"/>
          </p:cNvSpPr>
          <p:nvPr>
            <p:ph type="body" sz="quarter" idx="18"/>
          </p:nvPr>
        </p:nvSpPr>
        <p:spPr>
          <a:xfrm>
            <a:off x="658368" y="5774396"/>
            <a:ext cx="10278525" cy="358406"/>
          </a:xfrm>
          <a:prstGeom prst="rect">
            <a:avLst/>
          </a:prstGeom>
        </p:spPr>
        <p:txBody>
          <a:bodyPr>
            <a:noAutofit/>
          </a:bodyPr>
          <a:lstStyle>
            <a:lvl1pPr marL="0" indent="0">
              <a:buNone/>
              <a:defRPr sz="2800" b="1">
                <a:solidFill>
                  <a:schemeClr val="bg1"/>
                </a:solidFill>
                <a:latin typeface="+mj-lt"/>
              </a:defRPr>
            </a:lvl1pPr>
          </a:lstStyle>
          <a:p>
            <a:pPr lvl="0"/>
            <a:endParaRPr lang="en-US" dirty="0"/>
          </a:p>
        </p:txBody>
      </p:sp>
      <p:sp>
        <p:nvSpPr>
          <p:cNvPr id="23" name="Footer Placeholder 4">
            <a:extLst>
              <a:ext uri="{FF2B5EF4-FFF2-40B4-BE49-F238E27FC236}">
                <a16:creationId xmlns:a16="http://schemas.microsoft.com/office/drawing/2014/main" id="{87EC122C-C426-C843-BF7C-4E5620F238FC}"/>
              </a:ext>
            </a:extLst>
          </p:cNvPr>
          <p:cNvSpPr>
            <a:spLocks noGrp="1"/>
          </p:cNvSpPr>
          <p:nvPr>
            <p:ph type="ftr" sz="quarter" idx="3"/>
          </p:nvPr>
        </p:nvSpPr>
        <p:spPr>
          <a:xfrm>
            <a:off x="6421581" y="6268688"/>
            <a:ext cx="4515311" cy="365125"/>
          </a:xfrm>
          <a:prstGeom prst="rect">
            <a:avLst/>
          </a:prstGeom>
        </p:spPr>
        <p:txBody>
          <a:bodyPr vert="horz" lIns="91440" tIns="45720" rIns="91440" bIns="45720" rtlCol="0" anchor="ctr"/>
          <a:lstStyle>
            <a:lvl1pPr algn="r">
              <a:defRPr sz="800">
                <a:solidFill>
                  <a:schemeClr val="bg1">
                    <a:lumMod val="65000"/>
                  </a:schemeClr>
                </a:solidFill>
              </a:defRPr>
            </a:lvl1pPr>
          </a:lstStyle>
          <a:p>
            <a:r>
              <a:rPr lang="en-US" dirty="0"/>
              <a:t>© Copyright Red Lion 2019</a:t>
            </a:r>
          </a:p>
          <a:p>
            <a:r>
              <a:rPr lang="en-US" dirty="0"/>
              <a:t>CONFIDENTIAL: Contents of this document are for internal Red Lion Controls use only</a:t>
            </a:r>
          </a:p>
        </p:txBody>
      </p:sp>
    </p:spTree>
    <p:extLst>
      <p:ext uri="{BB962C8B-B14F-4D97-AF65-F5344CB8AC3E}">
        <p14:creationId xmlns:p14="http://schemas.microsoft.com/office/powerpoint/2010/main" val="320752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oubleVertical">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p:nvPr>
        </p:nvSpPr>
        <p:spPr>
          <a:xfrm>
            <a:off x="720980" y="1901952"/>
            <a:ext cx="5230367" cy="3886200"/>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8">
            <a:extLst>
              <a:ext uri="{FF2B5EF4-FFF2-40B4-BE49-F238E27FC236}">
                <a16:creationId xmlns:a16="http://schemas.microsoft.com/office/drawing/2014/main" id="{31F4DD03-79D4-834A-B13E-882AC0269CF5}"/>
              </a:ext>
            </a:extLst>
          </p:cNvPr>
          <p:cNvSpPr>
            <a:spLocks noGrp="1"/>
          </p:cNvSpPr>
          <p:nvPr>
            <p:ph sz="quarter" idx="30"/>
          </p:nvPr>
        </p:nvSpPr>
        <p:spPr>
          <a:xfrm>
            <a:off x="6343161" y="1901952"/>
            <a:ext cx="5230367" cy="3886200"/>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A8B78A90-16B3-544C-A7AC-D58F4EBAE6D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41D2184-173D-A542-AD05-41D96DE269F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ack sign with white text&#10;&#10;Description automatically generated">
            <a:extLst>
              <a:ext uri="{FF2B5EF4-FFF2-40B4-BE49-F238E27FC236}">
                <a16:creationId xmlns:a16="http://schemas.microsoft.com/office/drawing/2014/main" id="{42E0F146-3C04-264E-AD2C-ACC5A17664C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9" name="Slide Number Placeholder 6">
            <a:extLst>
              <a:ext uri="{FF2B5EF4-FFF2-40B4-BE49-F238E27FC236}">
                <a16:creationId xmlns:a16="http://schemas.microsoft.com/office/drawing/2014/main" id="{16007CB1-868D-254F-988F-BC008F952FEF}"/>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4" name="TextBox 13">
            <a:extLst>
              <a:ext uri="{FF2B5EF4-FFF2-40B4-BE49-F238E27FC236}">
                <a16:creationId xmlns:a16="http://schemas.microsoft.com/office/drawing/2014/main" id="{89053AA0-C7EE-5D46-8553-1DF8CD274ADE}"/>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15"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Double Vertical</a:t>
            </a:r>
          </a:p>
        </p:txBody>
      </p:sp>
      <p:sp>
        <p:nvSpPr>
          <p:cNvPr id="16"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42696000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7"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53846753-CA1A-2F47-8D96-CAF9891DD7E3}"/>
              </a:ext>
            </a:extLst>
          </p:cNvPr>
          <p:cNvSpPr/>
          <p:nvPr userDrawn="1"/>
        </p:nvSpPr>
        <p:spPr>
          <a:xfrm>
            <a:off x="0" y="5524500"/>
            <a:ext cx="12203113" cy="13334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White Logo">
            <a:extLst>
              <a:ext uri="{FF2B5EF4-FFF2-40B4-BE49-F238E27FC236}">
                <a16:creationId xmlns:a16="http://schemas.microsoft.com/office/drawing/2014/main" id="{12D6E5FB-F9C4-EC42-8C10-AB7FEA08FEC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125199" y="6061148"/>
            <a:ext cx="836790" cy="556787"/>
          </a:xfrm>
          <a:prstGeom prst="rect">
            <a:avLst/>
          </a:prstGeom>
        </p:spPr>
      </p:pic>
      <p:sp>
        <p:nvSpPr>
          <p:cNvPr id="21" name="Subtitle">
            <a:extLst>
              <a:ext uri="{FF2B5EF4-FFF2-40B4-BE49-F238E27FC236}">
                <a16:creationId xmlns:a16="http://schemas.microsoft.com/office/drawing/2014/main" id="{C5BA3E2F-951E-C042-8DF3-A2BBDDC75E0D}"/>
              </a:ext>
            </a:extLst>
          </p:cNvPr>
          <p:cNvSpPr>
            <a:spLocks noGrp="1"/>
          </p:cNvSpPr>
          <p:nvPr>
            <p:ph type="body" sz="quarter" idx="19"/>
          </p:nvPr>
        </p:nvSpPr>
        <p:spPr>
          <a:xfrm>
            <a:off x="658368" y="6261390"/>
            <a:ext cx="5645523" cy="361628"/>
          </a:xfrm>
          <a:prstGeom prst="rect">
            <a:avLst/>
          </a:prstGeom>
        </p:spPr>
        <p:txBody>
          <a:bodyPr>
            <a:noAutofit/>
          </a:bodyPr>
          <a:lstStyle>
            <a:lvl1pPr marL="0" indent="0">
              <a:buNone/>
              <a:defRPr sz="2400" b="1">
                <a:solidFill>
                  <a:schemeClr val="bg1"/>
                </a:solidFill>
                <a:effectLst/>
                <a:latin typeface="Titillium Bd" panose="00000800000000000000" pitchFamily="50" charset="0"/>
                <a:sym typeface="Titillium Bd" panose="00000800000000000000" pitchFamily="50" charset="0"/>
              </a:defRPr>
            </a:lvl1pPr>
          </a:lstStyle>
          <a:p>
            <a:pPr lvl="0"/>
            <a:endParaRPr lang="en-US" dirty="0"/>
          </a:p>
        </p:txBody>
      </p:sp>
      <p:sp>
        <p:nvSpPr>
          <p:cNvPr id="22" name="Primary Title">
            <a:extLst>
              <a:ext uri="{FF2B5EF4-FFF2-40B4-BE49-F238E27FC236}">
                <a16:creationId xmlns:a16="http://schemas.microsoft.com/office/drawing/2014/main" id="{3B8C0C7F-94A8-EA4E-9A13-D6F99EF39CD2}"/>
              </a:ext>
            </a:extLst>
          </p:cNvPr>
          <p:cNvSpPr>
            <a:spLocks noGrp="1"/>
          </p:cNvSpPr>
          <p:nvPr>
            <p:ph type="body" sz="quarter" idx="18"/>
          </p:nvPr>
        </p:nvSpPr>
        <p:spPr>
          <a:xfrm>
            <a:off x="658368" y="5774396"/>
            <a:ext cx="10278525" cy="358406"/>
          </a:xfrm>
          <a:prstGeom prst="rect">
            <a:avLst/>
          </a:prstGeom>
        </p:spPr>
        <p:txBody>
          <a:bodyPr>
            <a:noAutofit/>
          </a:bodyPr>
          <a:lstStyle>
            <a:lvl1pPr marL="0" indent="0">
              <a:buNone/>
              <a:defRPr sz="2800" b="1">
                <a:solidFill>
                  <a:srgbClr val="FFC000"/>
                </a:solidFill>
                <a:latin typeface="+mj-lt"/>
              </a:defRPr>
            </a:lvl1pPr>
          </a:lstStyle>
          <a:p>
            <a:pPr lvl="0"/>
            <a:endParaRPr lang="en-US" dirty="0"/>
          </a:p>
        </p:txBody>
      </p:sp>
      <p:sp>
        <p:nvSpPr>
          <p:cNvPr id="23" name="Footer Placeholder 4">
            <a:extLst>
              <a:ext uri="{FF2B5EF4-FFF2-40B4-BE49-F238E27FC236}">
                <a16:creationId xmlns:a16="http://schemas.microsoft.com/office/drawing/2014/main" id="{87EC122C-C426-C843-BF7C-4E5620F238FC}"/>
              </a:ext>
            </a:extLst>
          </p:cNvPr>
          <p:cNvSpPr>
            <a:spLocks noGrp="1"/>
          </p:cNvSpPr>
          <p:nvPr>
            <p:ph type="ftr" sz="quarter" idx="3"/>
          </p:nvPr>
        </p:nvSpPr>
        <p:spPr>
          <a:xfrm>
            <a:off x="6421581" y="6268688"/>
            <a:ext cx="4515311" cy="365125"/>
          </a:xfrm>
          <a:prstGeom prst="rect">
            <a:avLst/>
          </a:prstGeom>
        </p:spPr>
        <p:txBody>
          <a:bodyPr vert="horz" lIns="91440" tIns="45720" rIns="91440" bIns="45720" rtlCol="0" anchor="ctr"/>
          <a:lstStyle>
            <a:lvl1pPr algn="r">
              <a:defRPr sz="800">
                <a:solidFill>
                  <a:schemeClr val="bg2">
                    <a:lumMod val="75000"/>
                  </a:schemeClr>
                </a:solidFill>
              </a:defRPr>
            </a:lvl1pPr>
          </a:lstStyle>
          <a:p>
            <a:r>
              <a:rPr lang="en-US" dirty="0"/>
              <a:t>© Copyright Red Lion 2019</a:t>
            </a:r>
          </a:p>
          <a:p>
            <a:r>
              <a:rPr lang="en-US" dirty="0"/>
              <a:t>CONFIDENTIAL: Contents of this document are for internal Red Lion Controls use only</a:t>
            </a:r>
          </a:p>
        </p:txBody>
      </p:sp>
    </p:spTree>
    <p:extLst>
      <p:ext uri="{BB962C8B-B14F-4D97-AF65-F5344CB8AC3E}">
        <p14:creationId xmlns:p14="http://schemas.microsoft.com/office/powerpoint/2010/main" val="42730185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2EEF93-E3EF-5F42-8C65-F965EC292234}"/>
              </a:ext>
            </a:extLst>
          </p:cNvPr>
          <p:cNvSpPr/>
          <p:nvPr userDrawn="1"/>
        </p:nvSpPr>
        <p:spPr>
          <a:xfrm>
            <a:off x="0" y="5524498"/>
            <a:ext cx="12203113" cy="13335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1"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 name="White Logo">
            <a:extLst>
              <a:ext uri="{FF2B5EF4-FFF2-40B4-BE49-F238E27FC236}">
                <a16:creationId xmlns:a16="http://schemas.microsoft.com/office/drawing/2014/main" id="{12D6E5FB-F9C4-EC42-8C10-AB7FEA08FEC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125199" y="6061148"/>
            <a:ext cx="836790" cy="556787"/>
          </a:xfrm>
          <a:prstGeom prst="rect">
            <a:avLst/>
          </a:prstGeom>
        </p:spPr>
      </p:pic>
      <p:sp>
        <p:nvSpPr>
          <p:cNvPr id="21" name="Subtitle">
            <a:extLst>
              <a:ext uri="{FF2B5EF4-FFF2-40B4-BE49-F238E27FC236}">
                <a16:creationId xmlns:a16="http://schemas.microsoft.com/office/drawing/2014/main" id="{C5BA3E2F-951E-C042-8DF3-A2BBDDC75E0D}"/>
              </a:ext>
            </a:extLst>
          </p:cNvPr>
          <p:cNvSpPr>
            <a:spLocks noGrp="1"/>
          </p:cNvSpPr>
          <p:nvPr>
            <p:ph type="body" sz="quarter" idx="19"/>
          </p:nvPr>
        </p:nvSpPr>
        <p:spPr>
          <a:xfrm>
            <a:off x="658368" y="6261390"/>
            <a:ext cx="5645523" cy="361628"/>
          </a:xfrm>
          <a:prstGeom prst="rect">
            <a:avLst/>
          </a:prstGeom>
        </p:spPr>
        <p:txBody>
          <a:bodyPr>
            <a:noAutofit/>
          </a:bodyPr>
          <a:lstStyle>
            <a:lvl1pPr marL="0" indent="0">
              <a:buNone/>
              <a:defRPr sz="2400" b="1">
                <a:solidFill>
                  <a:schemeClr val="bg1"/>
                </a:solidFill>
                <a:effectLst/>
                <a:latin typeface="Titillium Bd" panose="00000800000000000000" pitchFamily="50" charset="0"/>
                <a:sym typeface="Titillium Bd" panose="00000800000000000000" pitchFamily="50" charset="0"/>
              </a:defRPr>
            </a:lvl1pPr>
          </a:lstStyle>
          <a:p>
            <a:pPr lvl="0"/>
            <a:endParaRPr lang="en-US" dirty="0"/>
          </a:p>
        </p:txBody>
      </p:sp>
      <p:sp>
        <p:nvSpPr>
          <p:cNvPr id="22" name="Primary Title">
            <a:extLst>
              <a:ext uri="{FF2B5EF4-FFF2-40B4-BE49-F238E27FC236}">
                <a16:creationId xmlns:a16="http://schemas.microsoft.com/office/drawing/2014/main" id="{3B8C0C7F-94A8-EA4E-9A13-D6F99EF39CD2}"/>
              </a:ext>
            </a:extLst>
          </p:cNvPr>
          <p:cNvSpPr>
            <a:spLocks noGrp="1"/>
          </p:cNvSpPr>
          <p:nvPr>
            <p:ph type="body" sz="quarter" idx="18"/>
          </p:nvPr>
        </p:nvSpPr>
        <p:spPr>
          <a:xfrm>
            <a:off x="658368" y="5774396"/>
            <a:ext cx="10278525" cy="358406"/>
          </a:xfrm>
          <a:prstGeom prst="rect">
            <a:avLst/>
          </a:prstGeom>
        </p:spPr>
        <p:txBody>
          <a:bodyPr>
            <a:noAutofit/>
          </a:bodyPr>
          <a:lstStyle>
            <a:lvl1pPr marL="0" indent="0">
              <a:buNone/>
              <a:defRPr sz="2800" b="1">
                <a:solidFill>
                  <a:srgbClr val="0D365D"/>
                </a:solidFill>
                <a:latin typeface="+mj-lt"/>
              </a:defRPr>
            </a:lvl1pPr>
          </a:lstStyle>
          <a:p>
            <a:pPr lvl="0"/>
            <a:endParaRPr lang="en-US" dirty="0"/>
          </a:p>
        </p:txBody>
      </p:sp>
      <p:sp>
        <p:nvSpPr>
          <p:cNvPr id="23" name="Footer Placeholder 4">
            <a:extLst>
              <a:ext uri="{FF2B5EF4-FFF2-40B4-BE49-F238E27FC236}">
                <a16:creationId xmlns:a16="http://schemas.microsoft.com/office/drawing/2014/main" id="{87EC122C-C426-C843-BF7C-4E5620F238FC}"/>
              </a:ext>
            </a:extLst>
          </p:cNvPr>
          <p:cNvSpPr>
            <a:spLocks noGrp="1"/>
          </p:cNvSpPr>
          <p:nvPr>
            <p:ph type="ftr" sz="quarter" idx="3"/>
          </p:nvPr>
        </p:nvSpPr>
        <p:spPr>
          <a:xfrm>
            <a:off x="6421581" y="6268688"/>
            <a:ext cx="4515311" cy="365125"/>
          </a:xfrm>
          <a:prstGeom prst="rect">
            <a:avLst/>
          </a:prstGeom>
        </p:spPr>
        <p:txBody>
          <a:bodyPr vert="horz" lIns="91440" tIns="45720" rIns="91440" bIns="45720" rtlCol="0" anchor="ctr"/>
          <a:lstStyle>
            <a:lvl1pPr algn="r">
              <a:defRPr sz="800">
                <a:solidFill>
                  <a:schemeClr val="tx1">
                    <a:tint val="75000"/>
                  </a:schemeClr>
                </a:solidFill>
              </a:defRPr>
            </a:lvl1pPr>
          </a:lstStyle>
          <a:p>
            <a:r>
              <a:rPr lang="en-US" dirty="0"/>
              <a:t>© Copyright Red Lion 2019</a:t>
            </a:r>
          </a:p>
          <a:p>
            <a:r>
              <a:rPr lang="en-US" dirty="0"/>
              <a:t>CONFIDENTIAL: Contents of this document are for internal Red Lion Controls use only</a:t>
            </a:r>
          </a:p>
        </p:txBody>
      </p:sp>
    </p:spTree>
    <p:extLst>
      <p:ext uri="{BB962C8B-B14F-4D97-AF65-F5344CB8AC3E}">
        <p14:creationId xmlns:p14="http://schemas.microsoft.com/office/powerpoint/2010/main" val="12910200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5"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descr="A black sign with white text&#10;&#10;Description automatically generated">
            <a:extLst>
              <a:ext uri="{FF2B5EF4-FFF2-40B4-BE49-F238E27FC236}">
                <a16:creationId xmlns:a16="http://schemas.microsoft.com/office/drawing/2014/main" id="{72279C0D-137E-F848-BEC0-CA224AEF3CF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pic>
        <p:nvPicPr>
          <p:cNvPr id="8" name="Picture 7">
            <a:extLst>
              <a:ext uri="{FF2B5EF4-FFF2-40B4-BE49-F238E27FC236}">
                <a16:creationId xmlns:a16="http://schemas.microsoft.com/office/drawing/2014/main" id="{F41A502B-B396-CF47-BD1A-3F06D0E6DB1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0800000">
            <a:off x="6194184" y="0"/>
            <a:ext cx="5997818" cy="6858000"/>
          </a:xfrm>
          <a:prstGeom prst="rect">
            <a:avLst/>
          </a:prstGeom>
        </p:spPr>
      </p:pic>
      <p:pic>
        <p:nvPicPr>
          <p:cNvPr id="9" name="Picture 8">
            <a:extLst>
              <a:ext uri="{FF2B5EF4-FFF2-40B4-BE49-F238E27FC236}">
                <a16:creationId xmlns:a16="http://schemas.microsoft.com/office/drawing/2014/main" id="{60048EA2-9A2D-1846-B4D7-E4130420E3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5997818" cy="6858000"/>
          </a:xfrm>
          <a:prstGeom prst="rect">
            <a:avLst/>
          </a:prstGeom>
        </p:spPr>
      </p:pic>
      <p:sp>
        <p:nvSpPr>
          <p:cNvPr id="10" name="Parallelogram 9">
            <a:extLst>
              <a:ext uri="{FF2B5EF4-FFF2-40B4-BE49-F238E27FC236}">
                <a16:creationId xmlns:a16="http://schemas.microsoft.com/office/drawing/2014/main" id="{163369C0-997D-F14C-80FC-9A107E392A96}"/>
              </a:ext>
            </a:extLst>
          </p:cNvPr>
          <p:cNvSpPr/>
          <p:nvPr userDrawn="1"/>
        </p:nvSpPr>
        <p:spPr>
          <a:xfrm flipH="1">
            <a:off x="-193042" y="-111512"/>
            <a:ext cx="6581422" cy="6980663"/>
          </a:xfrm>
          <a:prstGeom prst="parallelogram">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2" name="Picture 11" descr="A black sign with white text&#10;&#10;Description automatically generated">
            <a:extLst>
              <a:ext uri="{FF2B5EF4-FFF2-40B4-BE49-F238E27FC236}">
                <a16:creationId xmlns:a16="http://schemas.microsoft.com/office/drawing/2014/main" id="{EA25D2E6-C6DB-FD4C-87AC-23243B47D603}"/>
              </a:ext>
            </a:extLst>
          </p:cNvPr>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6810408" y="2240894"/>
            <a:ext cx="2927386" cy="2011090"/>
          </a:xfrm>
          <a:prstGeom prst="rect">
            <a:avLst/>
          </a:prstGeom>
        </p:spPr>
      </p:pic>
      <p:sp>
        <p:nvSpPr>
          <p:cNvPr id="17" name="TextBox 16">
            <a:extLst>
              <a:ext uri="{FF2B5EF4-FFF2-40B4-BE49-F238E27FC236}">
                <a16:creationId xmlns:a16="http://schemas.microsoft.com/office/drawing/2014/main" id="{12A7E88D-A884-A140-8825-21028E7E759D}"/>
              </a:ext>
            </a:extLst>
          </p:cNvPr>
          <p:cNvSpPr txBox="1"/>
          <p:nvPr userDrawn="1"/>
        </p:nvSpPr>
        <p:spPr>
          <a:xfrm>
            <a:off x="6830491" y="4331007"/>
            <a:ext cx="5132525" cy="523220"/>
          </a:xfrm>
          <a:prstGeom prst="rect">
            <a:avLst/>
          </a:prstGeom>
          <a:noFill/>
        </p:spPr>
        <p:txBody>
          <a:bodyPr wrap="square" rtlCol="0">
            <a:spAutoFit/>
          </a:bodyPr>
          <a:lstStyle/>
          <a:p>
            <a:r>
              <a:rPr lang="en-US" sz="2800" dirty="0">
                <a:solidFill>
                  <a:srgbClr val="A61D2C"/>
                </a:solidFill>
                <a:latin typeface="BankGothic Md BT" panose="020B0807020203060204" pitchFamily="34" charset="0"/>
              </a:rPr>
              <a:t>Excellence. </a:t>
            </a:r>
            <a:r>
              <a:rPr lang="en-US" sz="2800" dirty="0">
                <a:latin typeface="BankGothic Md BT" panose="020B0807020203060204" pitchFamily="34" charset="0"/>
              </a:rPr>
              <a:t>Redefined.</a:t>
            </a:r>
          </a:p>
        </p:txBody>
      </p:sp>
      <p:sp>
        <p:nvSpPr>
          <p:cNvPr id="18" name="Footer Placeholder 4">
            <a:extLst>
              <a:ext uri="{FF2B5EF4-FFF2-40B4-BE49-F238E27FC236}">
                <a16:creationId xmlns:a16="http://schemas.microsoft.com/office/drawing/2014/main" id="{59DEC7CF-372B-C543-AF2F-51F3A716A8C2}"/>
              </a:ext>
            </a:extLst>
          </p:cNvPr>
          <p:cNvSpPr>
            <a:spLocks noGrp="1"/>
          </p:cNvSpPr>
          <p:nvPr>
            <p:ph type="ftr" sz="quarter" idx="3"/>
          </p:nvPr>
        </p:nvSpPr>
        <p:spPr>
          <a:xfrm>
            <a:off x="7135693" y="6310315"/>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t>© Copyright Red Lion 2019</a:t>
            </a:r>
          </a:p>
          <a:p>
            <a:r>
              <a:rPr lang="en-US" dirty="0"/>
              <a:t>CONFIDENTIAL: Contents of this document are for internal Red Lion Controls use only</a:t>
            </a:r>
          </a:p>
        </p:txBody>
      </p:sp>
      <p:sp>
        <p:nvSpPr>
          <p:cNvPr id="19" name="Title 1">
            <a:extLst>
              <a:ext uri="{FF2B5EF4-FFF2-40B4-BE49-F238E27FC236}">
                <a16:creationId xmlns:a16="http://schemas.microsoft.com/office/drawing/2014/main" id="{8C7264E5-6245-8343-B7D1-78C4281DCDCF}"/>
              </a:ext>
            </a:extLst>
          </p:cNvPr>
          <p:cNvSpPr txBox="1">
            <a:spLocks/>
          </p:cNvSpPr>
          <p:nvPr userDrawn="1"/>
        </p:nvSpPr>
        <p:spPr>
          <a:xfrm>
            <a:off x="1288135" y="2678486"/>
            <a:ext cx="3822390" cy="4558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E9E9E9"/>
                </a:solidFill>
                <a:latin typeface="Titillium" panose="00000500000000000000" pitchFamily="50" charset="0"/>
              </a:rPr>
              <a:t>FOR MORE INFORMATION</a:t>
            </a:r>
            <a:endParaRPr lang="en-US" sz="3600" dirty="0">
              <a:solidFill>
                <a:srgbClr val="E9E9E9"/>
              </a:solidFill>
              <a:latin typeface="Titillium" panose="00000500000000000000" pitchFamily="50" charset="0"/>
            </a:endParaRPr>
          </a:p>
        </p:txBody>
      </p:sp>
      <p:sp>
        <p:nvSpPr>
          <p:cNvPr id="20" name="TextBox 19">
            <a:extLst>
              <a:ext uri="{FF2B5EF4-FFF2-40B4-BE49-F238E27FC236}">
                <a16:creationId xmlns:a16="http://schemas.microsoft.com/office/drawing/2014/main" id="{B33ED2DC-A781-0543-9C21-E54300998FB9}"/>
              </a:ext>
            </a:extLst>
          </p:cNvPr>
          <p:cNvSpPr txBox="1"/>
          <p:nvPr userDrawn="1"/>
        </p:nvSpPr>
        <p:spPr>
          <a:xfrm>
            <a:off x="1561359" y="3926184"/>
            <a:ext cx="3352800" cy="646331"/>
          </a:xfrm>
          <a:prstGeom prst="rect">
            <a:avLst/>
          </a:prstGeom>
          <a:noFill/>
        </p:spPr>
        <p:txBody>
          <a:bodyPr wrap="square" rtlCol="0">
            <a:spAutoFit/>
          </a:bodyPr>
          <a:lstStyle/>
          <a:p>
            <a:r>
              <a:rPr lang="en-US" dirty="0">
                <a:solidFill>
                  <a:schemeClr val="bg1"/>
                </a:solidFill>
              </a:rPr>
              <a:t>+1 (717) 767-6511</a:t>
            </a:r>
          </a:p>
          <a:p>
            <a:endParaRPr lang="en-US" dirty="0"/>
          </a:p>
        </p:txBody>
      </p:sp>
      <p:sp>
        <p:nvSpPr>
          <p:cNvPr id="21" name="TextBox 20">
            <a:extLst>
              <a:ext uri="{FF2B5EF4-FFF2-40B4-BE49-F238E27FC236}">
                <a16:creationId xmlns:a16="http://schemas.microsoft.com/office/drawing/2014/main" id="{38270DEE-2A79-D347-B229-00DC5E2BFA5D}"/>
              </a:ext>
            </a:extLst>
          </p:cNvPr>
          <p:cNvSpPr txBox="1"/>
          <p:nvPr userDrawn="1"/>
        </p:nvSpPr>
        <p:spPr>
          <a:xfrm>
            <a:off x="1757725" y="4303127"/>
            <a:ext cx="3352800" cy="646331"/>
          </a:xfrm>
          <a:prstGeom prst="rect">
            <a:avLst/>
          </a:prstGeom>
          <a:noFill/>
        </p:spPr>
        <p:txBody>
          <a:bodyPr wrap="square" rtlCol="0">
            <a:spAutoFit/>
          </a:bodyPr>
          <a:lstStyle/>
          <a:p>
            <a:r>
              <a:rPr lang="en-US" dirty="0">
                <a:solidFill>
                  <a:srgbClr val="E9E9E9"/>
                </a:solidFill>
                <a:latin typeface="Titillium Bd" panose="00000800000000000000" pitchFamily="50" charset="0"/>
                <a:sym typeface="Titillium Bd" panose="00000800000000000000" pitchFamily="50" charset="0"/>
              </a:rPr>
              <a:t>WWW.REDLION.NET</a:t>
            </a:r>
          </a:p>
          <a:p>
            <a:endParaRPr lang="en-US" dirty="0"/>
          </a:p>
        </p:txBody>
      </p:sp>
    </p:spTree>
    <p:extLst>
      <p:ext uri="{BB962C8B-B14F-4D97-AF65-F5344CB8AC3E}">
        <p14:creationId xmlns:p14="http://schemas.microsoft.com/office/powerpoint/2010/main" val="2342898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ext with two pictur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633085-5E8A-4BF1-A8AE-3B703A1BC2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5997818" cy="6858000"/>
          </a:xfrm>
          <a:prstGeom prst="rect">
            <a:avLst/>
          </a:prstGeom>
        </p:spPr>
      </p:pic>
      <p:sp>
        <p:nvSpPr>
          <p:cNvPr id="7" name="Parallelogram 6">
            <a:extLst>
              <a:ext uri="{FF2B5EF4-FFF2-40B4-BE49-F238E27FC236}">
                <a16:creationId xmlns:a16="http://schemas.microsoft.com/office/drawing/2014/main" id="{C04FF914-8AE0-4543-A507-F54958CFAC38}"/>
              </a:ext>
            </a:extLst>
          </p:cNvPr>
          <p:cNvSpPr/>
          <p:nvPr userDrawn="1"/>
        </p:nvSpPr>
        <p:spPr>
          <a:xfrm>
            <a:off x="5607227" y="0"/>
            <a:ext cx="6738257" cy="6858000"/>
          </a:xfrm>
          <a:prstGeom prst="parallelogram">
            <a:avLst/>
          </a:prstGeom>
          <a:solidFill>
            <a:srgbClr val="1B36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sign with white text&#10;&#10;Description automatically generated">
            <a:extLst>
              <a:ext uri="{FF2B5EF4-FFF2-40B4-BE49-F238E27FC236}">
                <a16:creationId xmlns:a16="http://schemas.microsoft.com/office/drawing/2014/main" id="{7A868B4D-FFD6-44FD-8901-08DBC7FA8E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11" name="Text Placeholder 9">
            <a:extLst>
              <a:ext uri="{FF2B5EF4-FFF2-40B4-BE49-F238E27FC236}">
                <a16:creationId xmlns:a16="http://schemas.microsoft.com/office/drawing/2014/main" id="{E5A5DCE1-EFF0-440C-8EB2-41EA9D70EF5D}"/>
              </a:ext>
            </a:extLst>
          </p:cNvPr>
          <p:cNvSpPr>
            <a:spLocks noGrp="1"/>
          </p:cNvSpPr>
          <p:nvPr>
            <p:ph type="body" sz="quarter" idx="18"/>
          </p:nvPr>
        </p:nvSpPr>
        <p:spPr>
          <a:xfrm>
            <a:off x="653934" y="372928"/>
            <a:ext cx="5605550" cy="358406"/>
          </a:xfrm>
          <a:prstGeom prst="rect">
            <a:avLst/>
          </a:prstGeom>
        </p:spPr>
        <p:txBody>
          <a:bodyPr>
            <a:noAutofit/>
          </a:bodyPr>
          <a:lstStyle>
            <a:lvl1pPr marL="0" indent="0">
              <a:buNone/>
              <a:defRPr sz="2800" b="1">
                <a:solidFill>
                  <a:schemeClr val="bg1">
                    <a:lumMod val="50000"/>
                  </a:schemeClr>
                </a:solidFill>
                <a:latin typeface="+mj-lt"/>
              </a:defRPr>
            </a:lvl1pPr>
          </a:lstStyle>
          <a:p>
            <a:pPr lvl="0"/>
            <a:endParaRPr lang="en-US" dirty="0"/>
          </a:p>
        </p:txBody>
      </p:sp>
      <p:sp>
        <p:nvSpPr>
          <p:cNvPr id="12" name="Text Placeholder 9">
            <a:extLst>
              <a:ext uri="{FF2B5EF4-FFF2-40B4-BE49-F238E27FC236}">
                <a16:creationId xmlns:a16="http://schemas.microsoft.com/office/drawing/2014/main" id="{1378A7D1-74AF-482E-BE76-347CB73680B3}"/>
              </a:ext>
            </a:extLst>
          </p:cNvPr>
          <p:cNvSpPr>
            <a:spLocks noGrp="1"/>
          </p:cNvSpPr>
          <p:nvPr>
            <p:ph type="body" sz="quarter" idx="19"/>
          </p:nvPr>
        </p:nvSpPr>
        <p:spPr>
          <a:xfrm>
            <a:off x="647700" y="859922"/>
            <a:ext cx="3762367" cy="361628"/>
          </a:xfrm>
          <a:prstGeom prst="rect">
            <a:avLst/>
          </a:prstGeom>
        </p:spPr>
        <p:txBody>
          <a:bodyPr>
            <a:noAutofit/>
          </a:bodyPr>
          <a:lstStyle>
            <a:lvl1pPr marL="0" indent="0">
              <a:buNone/>
              <a:defRPr sz="2400" b="1">
                <a:solidFill>
                  <a:srgbClr val="A61D2C"/>
                </a:solidFill>
                <a:latin typeface="Titillium Bd" panose="00000800000000000000" pitchFamily="50" charset="0"/>
              </a:defRPr>
            </a:lvl1pPr>
          </a:lstStyle>
          <a:p>
            <a:pPr lvl="0"/>
            <a:endParaRPr lang="en-US" dirty="0"/>
          </a:p>
        </p:txBody>
      </p:sp>
      <p:sp>
        <p:nvSpPr>
          <p:cNvPr id="15" name="Text Placeholder 45">
            <a:extLst>
              <a:ext uri="{FF2B5EF4-FFF2-40B4-BE49-F238E27FC236}">
                <a16:creationId xmlns:a16="http://schemas.microsoft.com/office/drawing/2014/main" id="{10488375-9855-4C43-97A2-3E5DE31D2023}"/>
              </a:ext>
            </a:extLst>
          </p:cNvPr>
          <p:cNvSpPr>
            <a:spLocks noGrp="1"/>
          </p:cNvSpPr>
          <p:nvPr>
            <p:ph type="body" sz="quarter" idx="26" hasCustomPrompt="1"/>
          </p:nvPr>
        </p:nvSpPr>
        <p:spPr>
          <a:xfrm>
            <a:off x="647699" y="1647920"/>
            <a:ext cx="3462827" cy="3180453"/>
          </a:xfrm>
        </p:spPr>
        <p:txBody>
          <a:bodyPr>
            <a:normAutofit/>
          </a:bodyPr>
          <a:lstStyle>
            <a:lvl1pPr marL="0" indent="0">
              <a:buFontTx/>
              <a:buNone/>
              <a:defRPr sz="1400">
                <a:latin typeface="Lato" panose="020F0502020204030203" pitchFamily="34" charset="0"/>
                <a:ea typeface="Lato" panose="020F0502020204030203" pitchFamily="34" charset="0"/>
                <a:cs typeface="Lato" panose="020F0502020204030203" pitchFamily="34" charset="0"/>
              </a:defRPr>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sp>
        <p:nvSpPr>
          <p:cNvPr id="13" name="Picture Placeholder 12">
            <a:extLst>
              <a:ext uri="{FF2B5EF4-FFF2-40B4-BE49-F238E27FC236}">
                <a16:creationId xmlns:a16="http://schemas.microsoft.com/office/drawing/2014/main" id="{7B6614B4-A716-4BB4-A70C-8044B4466EDC}"/>
              </a:ext>
            </a:extLst>
          </p:cNvPr>
          <p:cNvSpPr>
            <a:spLocks noGrp="1"/>
          </p:cNvSpPr>
          <p:nvPr>
            <p:ph type="pic" sz="quarter" idx="27"/>
          </p:nvPr>
        </p:nvSpPr>
        <p:spPr>
          <a:xfrm>
            <a:off x="4874231" y="3393155"/>
            <a:ext cx="2544762" cy="2343150"/>
          </a:xfrm>
          <a:effectLst>
            <a:outerShdw blurRad="50800" dist="38100" dir="2700000" algn="tl" rotWithShape="0">
              <a:prstClr val="black">
                <a:alpha val="40000"/>
              </a:prstClr>
            </a:outerShdw>
          </a:effectLst>
        </p:spPr>
        <p:txBody>
          <a:bodyPr/>
          <a:lstStyle/>
          <a:p>
            <a:endParaRPr lang="en-US" dirty="0"/>
          </a:p>
        </p:txBody>
      </p:sp>
      <p:sp>
        <p:nvSpPr>
          <p:cNvPr id="16" name="Picture Placeholder 12">
            <a:extLst>
              <a:ext uri="{FF2B5EF4-FFF2-40B4-BE49-F238E27FC236}">
                <a16:creationId xmlns:a16="http://schemas.microsoft.com/office/drawing/2014/main" id="{AD7D08CE-7751-48AD-A960-8AE082C71BD2}"/>
              </a:ext>
            </a:extLst>
          </p:cNvPr>
          <p:cNvSpPr>
            <a:spLocks noGrp="1"/>
          </p:cNvSpPr>
          <p:nvPr>
            <p:ph type="pic" sz="quarter" idx="28"/>
          </p:nvPr>
        </p:nvSpPr>
        <p:spPr>
          <a:xfrm>
            <a:off x="7712376" y="3393155"/>
            <a:ext cx="2544762" cy="2343150"/>
          </a:xfrm>
          <a:effectLst>
            <a:outerShdw blurRad="50800" dist="38100" dir="2700000" algn="tl" rotWithShape="0">
              <a:prstClr val="black">
                <a:alpha val="40000"/>
              </a:prstClr>
            </a:outerShdw>
          </a:effectLst>
        </p:spPr>
        <p:txBody>
          <a:bodyPr/>
          <a:lstStyle/>
          <a:p>
            <a:endParaRPr lang="en-US" dirty="0"/>
          </a:p>
        </p:txBody>
      </p:sp>
      <p:sp>
        <p:nvSpPr>
          <p:cNvPr id="10" name="Footer Placeholder 2">
            <a:extLst>
              <a:ext uri="{FF2B5EF4-FFF2-40B4-BE49-F238E27FC236}">
                <a16:creationId xmlns:a16="http://schemas.microsoft.com/office/drawing/2014/main" id="{6FE02E13-B4E7-4CF8-9683-3598AA218247}"/>
              </a:ext>
            </a:extLst>
          </p:cNvPr>
          <p:cNvSpPr>
            <a:spLocks noGrp="1"/>
          </p:cNvSpPr>
          <p:nvPr>
            <p:ph type="ftr" sz="quarter" idx="21"/>
          </p:nvPr>
        </p:nvSpPr>
        <p:spPr>
          <a:xfrm>
            <a:off x="1989221" y="6571516"/>
            <a:ext cx="8113545" cy="286484"/>
          </a:xfrm>
          <a:prstGeom prst="rect">
            <a:avLst/>
          </a:prstGeom>
        </p:spPr>
        <p:txBody>
          <a:bodyPr/>
          <a:lstStyle>
            <a:lvl1pPr>
              <a:defRPr lang="en-US" sz="1100" smtClean="0">
                <a:effectLst/>
              </a:defRPr>
            </a:lvl1pPr>
          </a:lstStyle>
          <a:p>
            <a:r>
              <a:rPr lang="en-US" dirty="0"/>
              <a:t>Contents of this document are confidential and for Red Lion Controls use only. © Copyright Red Lion 2019. </a:t>
            </a:r>
          </a:p>
        </p:txBody>
      </p:sp>
    </p:spTree>
    <p:extLst>
      <p:ext uri="{BB962C8B-B14F-4D97-AF65-F5344CB8AC3E}">
        <p14:creationId xmlns:p14="http://schemas.microsoft.com/office/powerpoint/2010/main" val="1377065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59393"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295400"/>
            <a:ext cx="10871200" cy="5181600"/>
          </a:xfrm>
        </p:spPr>
        <p:txBody>
          <a:bodyPr/>
          <a:lstStyle>
            <a:lvl2pPr marL="838179" indent="-383108">
              <a:defRPr/>
            </a:lvl2pPr>
            <a:lvl3pPr marL="1217054" indent="-304792">
              <a:defRPr/>
            </a:lvl3pPr>
            <a:lvl4pPr marL="1454114" indent="-298443">
              <a:defRPr/>
            </a:lvl4pPr>
            <a:lvl5pPr marL="1832988" indent="-30479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518275"/>
            <a:ext cx="2844800" cy="365125"/>
          </a:xfrm>
          <a:prstGeom prst="rect">
            <a:avLst/>
          </a:prstGeom>
        </p:spPr>
        <p:txBody>
          <a:bodyPr/>
          <a:lstStyle/>
          <a:p>
            <a:fld id="{FC45B0D9-A08B-4419-BB09-02E69E7555D7}" type="datetime1">
              <a:rPr lang="en-US" smtClean="0"/>
              <a:t>6/28/2021</a:t>
            </a:fld>
            <a:endParaRPr lang="en-US" dirty="0"/>
          </a:p>
        </p:txBody>
      </p:sp>
      <p:sp>
        <p:nvSpPr>
          <p:cNvPr id="6" name="Slide Number Placeholder 5"/>
          <p:cNvSpPr>
            <a:spLocks noGrp="1"/>
          </p:cNvSpPr>
          <p:nvPr>
            <p:ph type="sldNum" sz="quarter" idx="12"/>
          </p:nvPr>
        </p:nvSpPr>
        <p:spPr>
          <a:xfrm>
            <a:off x="8737600" y="6518275"/>
            <a:ext cx="2844800" cy="365125"/>
          </a:xfrm>
          <a:prstGeom prst="rect">
            <a:avLst/>
          </a:prstGeom>
        </p:spPr>
        <p:txBody>
          <a:bodyPr/>
          <a:lstStyle/>
          <a:p>
            <a:fld id="{6A5CEB0A-32B2-4797-AD62-041837E9D509}" type="slidenum">
              <a:rPr lang="en-US" smtClean="0"/>
              <a:t>‹#›</a:t>
            </a:fld>
            <a:endParaRPr lang="en-US" dirty="0"/>
          </a:p>
        </p:txBody>
      </p:sp>
    </p:spTree>
    <p:extLst>
      <p:ext uri="{BB962C8B-B14F-4D97-AF65-F5344CB8AC3E}">
        <p14:creationId xmlns:p14="http://schemas.microsoft.com/office/powerpoint/2010/main" val="39813257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tandard_Ghoste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D1BD61-634F-4A47-B174-A2F0D04F66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7"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5"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01952"/>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black sign with white text&#10;&#10;Description automatically generated">
            <a:extLst>
              <a:ext uri="{FF2B5EF4-FFF2-40B4-BE49-F238E27FC236}">
                <a16:creationId xmlns:a16="http://schemas.microsoft.com/office/drawing/2014/main" id="{8B3B3BF9-70E0-C04D-95B1-2A525903F0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0" name="Slide Number Placeholder 6">
            <a:extLst>
              <a:ext uri="{FF2B5EF4-FFF2-40B4-BE49-F238E27FC236}">
                <a16:creationId xmlns:a16="http://schemas.microsoft.com/office/drawing/2014/main" id="{1167E51F-DB4F-AC47-8099-7D8A2098F8F3}"/>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3" name="TextBox 12">
            <a:extLst>
              <a:ext uri="{FF2B5EF4-FFF2-40B4-BE49-F238E27FC236}">
                <a16:creationId xmlns:a16="http://schemas.microsoft.com/office/drawing/2014/main" id="{429936E1-0ECB-D242-81A6-7025B169F77D}"/>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4"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 - Ghosted Arrow</a:t>
            </a:r>
          </a:p>
        </p:txBody>
      </p:sp>
      <p:sp>
        <p:nvSpPr>
          <p:cNvPr id="1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2138887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15" name="WhiteRight-Facing Triangle">
            <a:extLst>
              <a:ext uri="{FF2B5EF4-FFF2-40B4-BE49-F238E27FC236}">
                <a16:creationId xmlns:a16="http://schemas.microsoft.com/office/drawing/2014/main" id="{3F302D87-F3CE-1D42-9655-10BA124C3063}"/>
              </a:ext>
            </a:extLst>
          </p:cNvPr>
          <p:cNvSpPr/>
          <p:nvPr userDrawn="1"/>
        </p:nvSpPr>
        <p:spPr>
          <a:xfrm rot="5400000">
            <a:off x="2205988" y="2479956"/>
            <a:ext cx="7416884" cy="1868041"/>
          </a:xfrm>
          <a:prstGeom prst="triangle">
            <a:avLst/>
          </a:prstGeom>
          <a:solidFill>
            <a:schemeClr val="bg1"/>
          </a:solidFill>
          <a:ln>
            <a:noFill/>
          </a:ln>
          <a:effectLst>
            <a:outerShdw blurRad="342900" sx="112000" sy="112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9E7A6DE-BBE6-8844-B240-11CF83C912BE}"/>
              </a:ext>
            </a:extLst>
          </p:cNvPr>
          <p:cNvSpPr/>
          <p:nvPr userDrawn="1"/>
        </p:nvSpPr>
        <p:spPr>
          <a:xfrm>
            <a:off x="-213577" y="0"/>
            <a:ext cx="51939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BE4D579-1982-F441-B59B-4DF93BBB05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40890"/>
          <a:stretch/>
        </p:blipFill>
        <p:spPr>
          <a:xfrm rot="10800000" flipH="1">
            <a:off x="-212432" y="0"/>
            <a:ext cx="3545305" cy="6858000"/>
          </a:xfrm>
          <a:prstGeom prst="rect">
            <a:avLst/>
          </a:prstGeom>
        </p:spPr>
      </p:pic>
      <p:graphicFrame>
        <p:nvGraphicFramePr>
          <p:cNvPr id="11" name="Object 10"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5" name="think-cell Slide" r:id="rId6" imgW="381" imgH="381" progId="TCLayout.ActiveDocument.1">
                  <p:embed/>
                </p:oleObj>
              </mc:Choice>
              <mc:Fallback>
                <p:oleObj name="think-cell Slide" r:id="rId6" imgW="381" imgH="381"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tangle 1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2" name="Title Placeholder 1"/>
          <p:cNvSpPr>
            <a:spLocks noGrp="1"/>
          </p:cNvSpPr>
          <p:nvPr>
            <p:ph type="title" hasCustomPrompt="1"/>
          </p:nvPr>
        </p:nvSpPr>
        <p:spPr>
          <a:xfrm>
            <a:off x="832104" y="2066544"/>
            <a:ext cx="4636008" cy="978408"/>
          </a:xfrm>
          <a:prstGeom prst="rect">
            <a:avLst/>
          </a:prstGeom>
        </p:spPr>
        <p:txBody>
          <a:bodyPr vert="horz" lIns="91440" tIns="45720" rIns="91440" bIns="45720" rtlCol="0" anchor="ctr">
            <a:noAutofit/>
          </a:bodyPr>
          <a:lstStyle>
            <a:lvl1pPr algn="l">
              <a:defRPr b="0" i="0">
                <a:latin typeface="Titillium" pitchFamily="2" charset="77"/>
              </a:defRPr>
            </a:lvl1pPr>
          </a:lstStyle>
          <a:p>
            <a:r>
              <a:rPr lang="en-US" dirty="0"/>
              <a:t>Click to Edit Content and Copy</a:t>
            </a:r>
          </a:p>
        </p:txBody>
      </p:sp>
      <p:sp>
        <p:nvSpPr>
          <p:cNvPr id="14" name="Text Placeholder 11"/>
          <p:cNvSpPr>
            <a:spLocks noGrp="1"/>
          </p:cNvSpPr>
          <p:nvPr>
            <p:ph type="body" sz="quarter" idx="14" hasCustomPrompt="1"/>
          </p:nvPr>
        </p:nvSpPr>
        <p:spPr>
          <a:xfrm>
            <a:off x="832104" y="3113532"/>
            <a:ext cx="4636008" cy="356616"/>
          </a:xfrm>
          <a:prstGeom prst="rect">
            <a:avLst/>
          </a:prstGeom>
        </p:spPr>
        <p:txBody>
          <a:bodyPr>
            <a:noAutofit/>
          </a:bodyPr>
          <a:lstStyle>
            <a:lvl1pPr marL="0" indent="0">
              <a:buFontTx/>
              <a:buNone/>
              <a:defRPr sz="2600" b="1" i="0" baseline="0">
                <a:solidFill>
                  <a:schemeClr val="accent3"/>
                </a:solidFill>
                <a:latin typeface="Titillium" pitchFamily="2" charset="77"/>
              </a:defRPr>
            </a:lvl1pPr>
          </a:lstStyle>
          <a:p>
            <a:pPr lvl="0"/>
            <a:r>
              <a:rPr lang="en-US" dirty="0"/>
              <a:t>Subtitle of Presentation</a:t>
            </a:r>
          </a:p>
        </p:txBody>
      </p:sp>
      <p:sp>
        <p:nvSpPr>
          <p:cNvPr id="10" name="Parallelogram 9">
            <a:extLst>
              <a:ext uri="{FF2B5EF4-FFF2-40B4-BE49-F238E27FC236}">
                <a16:creationId xmlns:a16="http://schemas.microsoft.com/office/drawing/2014/main" id="{DB25E26E-F9F3-DB48-9506-EF31E1680571}"/>
              </a:ext>
            </a:extLst>
          </p:cNvPr>
          <p:cNvSpPr/>
          <p:nvPr userDrawn="1"/>
        </p:nvSpPr>
        <p:spPr>
          <a:xfrm rot="820535">
            <a:off x="10875526" y="939468"/>
            <a:ext cx="1082939" cy="6141997"/>
          </a:xfrm>
          <a:custGeom>
            <a:avLst/>
            <a:gdLst>
              <a:gd name="connsiteX0" fmla="*/ 0 w 1019381"/>
              <a:gd name="connsiteY0" fmla="*/ 8502129 h 8502129"/>
              <a:gd name="connsiteX1" fmla="*/ 254845 w 1019381"/>
              <a:gd name="connsiteY1" fmla="*/ 0 h 8502129"/>
              <a:gd name="connsiteX2" fmla="*/ 1019381 w 1019381"/>
              <a:gd name="connsiteY2" fmla="*/ 0 h 8502129"/>
              <a:gd name="connsiteX3" fmla="*/ 764536 w 1019381"/>
              <a:gd name="connsiteY3" fmla="*/ 8502129 h 8502129"/>
              <a:gd name="connsiteX4" fmla="*/ 0 w 1019381"/>
              <a:gd name="connsiteY4" fmla="*/ 8502129 h 8502129"/>
              <a:gd name="connsiteX0" fmla="*/ 0 w 1019381"/>
              <a:gd name="connsiteY0" fmla="*/ 8502129 h 8502129"/>
              <a:gd name="connsiteX1" fmla="*/ 254845 w 1019381"/>
              <a:gd name="connsiteY1" fmla="*/ 0 h 8502129"/>
              <a:gd name="connsiteX2" fmla="*/ 1019381 w 1019381"/>
              <a:gd name="connsiteY2" fmla="*/ 0 h 8502129"/>
              <a:gd name="connsiteX3" fmla="*/ 809485 w 1019381"/>
              <a:gd name="connsiteY3" fmla="*/ 6976288 h 8502129"/>
              <a:gd name="connsiteX4" fmla="*/ 0 w 1019381"/>
              <a:gd name="connsiteY4" fmla="*/ 8502129 h 8502129"/>
              <a:gd name="connsiteX0" fmla="*/ 0 w 993603"/>
              <a:gd name="connsiteY0" fmla="*/ 7204515 h 7204515"/>
              <a:gd name="connsiteX1" fmla="*/ 229067 w 993603"/>
              <a:gd name="connsiteY1" fmla="*/ 0 h 7204515"/>
              <a:gd name="connsiteX2" fmla="*/ 993603 w 993603"/>
              <a:gd name="connsiteY2" fmla="*/ 0 h 7204515"/>
              <a:gd name="connsiteX3" fmla="*/ 783707 w 993603"/>
              <a:gd name="connsiteY3" fmla="*/ 6976288 h 7204515"/>
              <a:gd name="connsiteX4" fmla="*/ 0 w 993603"/>
              <a:gd name="connsiteY4" fmla="*/ 7204515 h 7204515"/>
              <a:gd name="connsiteX0" fmla="*/ 0 w 993603"/>
              <a:gd name="connsiteY0" fmla="*/ 7204515 h 7204515"/>
              <a:gd name="connsiteX1" fmla="*/ 189688 w 993603"/>
              <a:gd name="connsiteY1" fmla="*/ 1034930 h 7204515"/>
              <a:gd name="connsiteX2" fmla="*/ 993603 w 993603"/>
              <a:gd name="connsiteY2" fmla="*/ 0 h 7204515"/>
              <a:gd name="connsiteX3" fmla="*/ 783707 w 993603"/>
              <a:gd name="connsiteY3" fmla="*/ 6976288 h 7204515"/>
              <a:gd name="connsiteX4" fmla="*/ 0 w 993603"/>
              <a:gd name="connsiteY4" fmla="*/ 7204515 h 7204515"/>
              <a:gd name="connsiteX0" fmla="*/ 0 w 894121"/>
              <a:gd name="connsiteY0" fmla="*/ 6169585 h 6169585"/>
              <a:gd name="connsiteX1" fmla="*/ 189688 w 894121"/>
              <a:gd name="connsiteY1" fmla="*/ 0 h 6169585"/>
              <a:gd name="connsiteX2" fmla="*/ 894121 w 894121"/>
              <a:gd name="connsiteY2" fmla="*/ 2130868 h 6169585"/>
              <a:gd name="connsiteX3" fmla="*/ 783707 w 894121"/>
              <a:gd name="connsiteY3" fmla="*/ 5941358 h 6169585"/>
              <a:gd name="connsiteX4" fmla="*/ 0 w 894121"/>
              <a:gd name="connsiteY4" fmla="*/ 6169585 h 6169585"/>
              <a:gd name="connsiteX0" fmla="*/ 0 w 894121"/>
              <a:gd name="connsiteY0" fmla="*/ 6184950 h 6184950"/>
              <a:gd name="connsiteX1" fmla="*/ 239943 w 894121"/>
              <a:gd name="connsiteY1" fmla="*/ 0 h 6184950"/>
              <a:gd name="connsiteX2" fmla="*/ 894121 w 894121"/>
              <a:gd name="connsiteY2" fmla="*/ 2146233 h 6184950"/>
              <a:gd name="connsiteX3" fmla="*/ 783707 w 894121"/>
              <a:gd name="connsiteY3" fmla="*/ 5956723 h 6184950"/>
              <a:gd name="connsiteX4" fmla="*/ 0 w 894121"/>
              <a:gd name="connsiteY4" fmla="*/ 6184950 h 6184950"/>
              <a:gd name="connsiteX0" fmla="*/ 0 w 1068127"/>
              <a:gd name="connsiteY0" fmla="*/ 6184950 h 6184950"/>
              <a:gd name="connsiteX1" fmla="*/ 239943 w 1068127"/>
              <a:gd name="connsiteY1" fmla="*/ 0 h 6184950"/>
              <a:gd name="connsiteX2" fmla="*/ 1068127 w 1068127"/>
              <a:gd name="connsiteY2" fmla="*/ 715578 h 6184950"/>
              <a:gd name="connsiteX3" fmla="*/ 783707 w 1068127"/>
              <a:gd name="connsiteY3" fmla="*/ 5956723 h 6184950"/>
              <a:gd name="connsiteX4" fmla="*/ 0 w 1068127"/>
              <a:gd name="connsiteY4" fmla="*/ 6184950 h 6184950"/>
              <a:gd name="connsiteX0" fmla="*/ 0 w 1068127"/>
              <a:gd name="connsiteY0" fmla="*/ 7297485 h 7297485"/>
              <a:gd name="connsiteX1" fmla="*/ 681545 w 1068127"/>
              <a:gd name="connsiteY1" fmla="*/ 0 h 7297485"/>
              <a:gd name="connsiteX2" fmla="*/ 1068127 w 1068127"/>
              <a:gd name="connsiteY2" fmla="*/ 1828113 h 7297485"/>
              <a:gd name="connsiteX3" fmla="*/ 783707 w 1068127"/>
              <a:gd name="connsiteY3" fmla="*/ 7069258 h 7297485"/>
              <a:gd name="connsiteX4" fmla="*/ 0 w 1068127"/>
              <a:gd name="connsiteY4" fmla="*/ 7297485 h 7297485"/>
              <a:gd name="connsiteX0" fmla="*/ 0 w 1068127"/>
              <a:gd name="connsiteY0" fmla="*/ 7758084 h 7758084"/>
              <a:gd name="connsiteX1" fmla="*/ 636491 w 1068127"/>
              <a:gd name="connsiteY1" fmla="*/ 0 h 7758084"/>
              <a:gd name="connsiteX2" fmla="*/ 1068127 w 1068127"/>
              <a:gd name="connsiteY2" fmla="*/ 2288712 h 7758084"/>
              <a:gd name="connsiteX3" fmla="*/ 783707 w 1068127"/>
              <a:gd name="connsiteY3" fmla="*/ 7529857 h 7758084"/>
              <a:gd name="connsiteX4" fmla="*/ 0 w 1068127"/>
              <a:gd name="connsiteY4" fmla="*/ 7758084 h 7758084"/>
              <a:gd name="connsiteX0" fmla="*/ 0 w 1108474"/>
              <a:gd name="connsiteY0" fmla="*/ 7758084 h 7758084"/>
              <a:gd name="connsiteX1" fmla="*/ 636491 w 1108474"/>
              <a:gd name="connsiteY1" fmla="*/ 0 h 7758084"/>
              <a:gd name="connsiteX2" fmla="*/ 1108474 w 1108474"/>
              <a:gd name="connsiteY2" fmla="*/ 2888752 h 7758084"/>
              <a:gd name="connsiteX3" fmla="*/ 783707 w 1108474"/>
              <a:gd name="connsiteY3" fmla="*/ 7529857 h 7758084"/>
              <a:gd name="connsiteX4" fmla="*/ 0 w 1108474"/>
              <a:gd name="connsiteY4" fmla="*/ 7758084 h 7758084"/>
              <a:gd name="connsiteX0" fmla="*/ 0 w 1108474"/>
              <a:gd name="connsiteY0" fmla="*/ 7520989 h 7520989"/>
              <a:gd name="connsiteX1" fmla="*/ 635221 w 1108474"/>
              <a:gd name="connsiteY1" fmla="*/ 0 h 7520989"/>
              <a:gd name="connsiteX2" fmla="*/ 1108474 w 1108474"/>
              <a:gd name="connsiteY2" fmla="*/ 2651657 h 7520989"/>
              <a:gd name="connsiteX3" fmla="*/ 783707 w 1108474"/>
              <a:gd name="connsiteY3" fmla="*/ 7292762 h 7520989"/>
              <a:gd name="connsiteX4" fmla="*/ 0 w 1108474"/>
              <a:gd name="connsiteY4" fmla="*/ 7520989 h 7520989"/>
              <a:gd name="connsiteX0" fmla="*/ 0 w 1100330"/>
              <a:gd name="connsiteY0" fmla="*/ 7479208 h 7479208"/>
              <a:gd name="connsiteX1" fmla="*/ 627077 w 1100330"/>
              <a:gd name="connsiteY1" fmla="*/ 0 h 7479208"/>
              <a:gd name="connsiteX2" fmla="*/ 1100330 w 1100330"/>
              <a:gd name="connsiteY2" fmla="*/ 2651657 h 7479208"/>
              <a:gd name="connsiteX3" fmla="*/ 775563 w 1100330"/>
              <a:gd name="connsiteY3" fmla="*/ 7292762 h 7479208"/>
              <a:gd name="connsiteX4" fmla="*/ 0 w 1100330"/>
              <a:gd name="connsiteY4" fmla="*/ 7479208 h 7479208"/>
              <a:gd name="connsiteX0" fmla="*/ 0 w 1100330"/>
              <a:gd name="connsiteY0" fmla="*/ 7116763 h 7116763"/>
              <a:gd name="connsiteX1" fmla="*/ 601370 w 1100330"/>
              <a:gd name="connsiteY1" fmla="*/ 0 h 7116763"/>
              <a:gd name="connsiteX2" fmla="*/ 1100330 w 1100330"/>
              <a:gd name="connsiteY2" fmla="*/ 2289212 h 7116763"/>
              <a:gd name="connsiteX3" fmla="*/ 775563 w 1100330"/>
              <a:gd name="connsiteY3" fmla="*/ 6930317 h 7116763"/>
              <a:gd name="connsiteX4" fmla="*/ 0 w 1100330"/>
              <a:gd name="connsiteY4" fmla="*/ 7116763 h 7116763"/>
              <a:gd name="connsiteX0" fmla="*/ 0 w 1100330"/>
              <a:gd name="connsiteY0" fmla="*/ 7158048 h 7158048"/>
              <a:gd name="connsiteX1" fmla="*/ 676838 w 1100330"/>
              <a:gd name="connsiteY1" fmla="*/ 0 h 7158048"/>
              <a:gd name="connsiteX2" fmla="*/ 1100330 w 1100330"/>
              <a:gd name="connsiteY2" fmla="*/ 2330497 h 7158048"/>
              <a:gd name="connsiteX3" fmla="*/ 775563 w 1100330"/>
              <a:gd name="connsiteY3" fmla="*/ 6971602 h 7158048"/>
              <a:gd name="connsiteX4" fmla="*/ 0 w 1100330"/>
              <a:gd name="connsiteY4" fmla="*/ 7158048 h 7158048"/>
              <a:gd name="connsiteX0" fmla="*/ 0 w 1100330"/>
              <a:gd name="connsiteY0" fmla="*/ 7195796 h 7195796"/>
              <a:gd name="connsiteX1" fmla="*/ 601795 w 1100330"/>
              <a:gd name="connsiteY1" fmla="*/ 0 h 7195796"/>
              <a:gd name="connsiteX2" fmla="*/ 1100330 w 1100330"/>
              <a:gd name="connsiteY2" fmla="*/ 2368245 h 7195796"/>
              <a:gd name="connsiteX3" fmla="*/ 775563 w 1100330"/>
              <a:gd name="connsiteY3" fmla="*/ 7009350 h 7195796"/>
              <a:gd name="connsiteX4" fmla="*/ 0 w 1100330"/>
              <a:gd name="connsiteY4" fmla="*/ 7195796 h 7195796"/>
              <a:gd name="connsiteX0" fmla="*/ 0 w 1073439"/>
              <a:gd name="connsiteY0" fmla="*/ 7195796 h 7195796"/>
              <a:gd name="connsiteX1" fmla="*/ 601795 w 1073439"/>
              <a:gd name="connsiteY1" fmla="*/ 0 h 7195796"/>
              <a:gd name="connsiteX2" fmla="*/ 1073439 w 1073439"/>
              <a:gd name="connsiteY2" fmla="*/ 2420117 h 7195796"/>
              <a:gd name="connsiteX3" fmla="*/ 775563 w 1073439"/>
              <a:gd name="connsiteY3" fmla="*/ 7009350 h 7195796"/>
              <a:gd name="connsiteX4" fmla="*/ 0 w 1073439"/>
              <a:gd name="connsiteY4" fmla="*/ 7195796 h 7195796"/>
              <a:gd name="connsiteX0" fmla="*/ 0 w 1073439"/>
              <a:gd name="connsiteY0" fmla="*/ 7171737 h 7171737"/>
              <a:gd name="connsiteX1" fmla="*/ 569138 w 1073439"/>
              <a:gd name="connsiteY1" fmla="*/ 0 h 7171737"/>
              <a:gd name="connsiteX2" fmla="*/ 1073439 w 1073439"/>
              <a:gd name="connsiteY2" fmla="*/ 2396058 h 7171737"/>
              <a:gd name="connsiteX3" fmla="*/ 775563 w 1073439"/>
              <a:gd name="connsiteY3" fmla="*/ 6985291 h 7171737"/>
              <a:gd name="connsiteX4" fmla="*/ 0 w 1073439"/>
              <a:gd name="connsiteY4" fmla="*/ 7171737 h 7171737"/>
              <a:gd name="connsiteX0" fmla="*/ 0 w 1073439"/>
              <a:gd name="connsiteY0" fmla="*/ 7182246 h 7182246"/>
              <a:gd name="connsiteX1" fmla="*/ 588348 w 1073439"/>
              <a:gd name="connsiteY1" fmla="*/ 0 h 7182246"/>
              <a:gd name="connsiteX2" fmla="*/ 1073439 w 1073439"/>
              <a:gd name="connsiteY2" fmla="*/ 2406567 h 7182246"/>
              <a:gd name="connsiteX3" fmla="*/ 775563 w 1073439"/>
              <a:gd name="connsiteY3" fmla="*/ 6995800 h 7182246"/>
              <a:gd name="connsiteX4" fmla="*/ 0 w 1073439"/>
              <a:gd name="connsiteY4" fmla="*/ 7182246 h 7182246"/>
              <a:gd name="connsiteX0" fmla="*/ 0 w 1077477"/>
              <a:gd name="connsiteY0" fmla="*/ 7182246 h 7182246"/>
              <a:gd name="connsiteX1" fmla="*/ 588348 w 1077477"/>
              <a:gd name="connsiteY1" fmla="*/ 0 h 7182246"/>
              <a:gd name="connsiteX2" fmla="*/ 1077477 w 1077477"/>
              <a:gd name="connsiteY2" fmla="*/ 2405414 h 7182246"/>
              <a:gd name="connsiteX3" fmla="*/ 775563 w 1077477"/>
              <a:gd name="connsiteY3" fmla="*/ 6995800 h 7182246"/>
              <a:gd name="connsiteX4" fmla="*/ 0 w 1077477"/>
              <a:gd name="connsiteY4" fmla="*/ 7182246 h 7182246"/>
              <a:gd name="connsiteX0" fmla="*/ 0 w 1082939"/>
              <a:gd name="connsiteY0" fmla="*/ 7210268 h 7210268"/>
              <a:gd name="connsiteX1" fmla="*/ 593810 w 1082939"/>
              <a:gd name="connsiteY1" fmla="*/ 0 h 7210268"/>
              <a:gd name="connsiteX2" fmla="*/ 1082939 w 1082939"/>
              <a:gd name="connsiteY2" fmla="*/ 2405414 h 7210268"/>
              <a:gd name="connsiteX3" fmla="*/ 781025 w 1082939"/>
              <a:gd name="connsiteY3" fmla="*/ 6995800 h 7210268"/>
              <a:gd name="connsiteX4" fmla="*/ 0 w 1082939"/>
              <a:gd name="connsiteY4" fmla="*/ 7210268 h 7210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39" h="7210268">
                <a:moveTo>
                  <a:pt x="0" y="7210268"/>
                </a:moveTo>
                <a:lnTo>
                  <a:pt x="593810" y="0"/>
                </a:lnTo>
                <a:lnTo>
                  <a:pt x="1082939" y="2405414"/>
                </a:lnTo>
                <a:lnTo>
                  <a:pt x="781025" y="6995800"/>
                </a:lnTo>
                <a:lnTo>
                  <a:pt x="0" y="7210268"/>
                </a:lnTo>
                <a:close/>
              </a:path>
            </a:pathLst>
          </a:custGeom>
          <a:solidFill>
            <a:srgbClr val="C00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3817" y="6073333"/>
            <a:ext cx="3463986" cy="146160"/>
          </a:xfrm>
          <a:prstGeom prst="rect">
            <a:avLst/>
          </a:prstGeom>
        </p:spPr>
      </p:pic>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3816" y="4970917"/>
            <a:ext cx="3469373" cy="891532"/>
          </a:xfrm>
          <a:prstGeom prst="rect">
            <a:avLst/>
          </a:prstGeom>
        </p:spPr>
      </p:pic>
      <p:sp>
        <p:nvSpPr>
          <p:cNvPr id="18" name="TextBox 17">
            <a:extLst>
              <a:ext uri="{FF2B5EF4-FFF2-40B4-BE49-F238E27FC236}">
                <a16:creationId xmlns:a16="http://schemas.microsoft.com/office/drawing/2014/main" id="{E40594DF-BC9F-F54B-A9D3-37663CD9936C}"/>
              </a:ext>
            </a:extLst>
          </p:cNvPr>
          <p:cNvSpPr txBox="1"/>
          <p:nvPr userDrawn="1"/>
        </p:nvSpPr>
        <p:spPr>
          <a:xfrm>
            <a:off x="813817"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lvl="0"/>
            <a:r>
              <a:rPr lang="en-US" dirty="0"/>
              <a:t>© Copyright Red Lion 2021</a:t>
            </a:r>
          </a:p>
        </p:txBody>
      </p:sp>
    </p:spTree>
    <p:extLst>
      <p:ext uri="{BB962C8B-B14F-4D97-AF65-F5344CB8AC3E}">
        <p14:creationId xmlns:p14="http://schemas.microsoft.com/office/powerpoint/2010/main" val="2370271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terim Title Page">
    <p:bg>
      <p:bgPr>
        <a:solidFill>
          <a:schemeClr val="tx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2228EDBF-5F05-284B-9F7B-B5F5B49FD8F8}"/>
              </a:ext>
            </a:extLst>
          </p:cNvPr>
          <p:cNvSpPr>
            <a:spLocks noGrp="1"/>
          </p:cNvSpPr>
          <p:nvPr>
            <p:ph type="pic" sz="quarter" idx="11"/>
          </p:nvPr>
        </p:nvSpPr>
        <p:spPr>
          <a:xfrm>
            <a:off x="0" y="0"/>
            <a:ext cx="12192000" cy="6858000"/>
          </a:xfrm>
          <a:custGeom>
            <a:avLst/>
            <a:gdLst>
              <a:gd name="connsiteX0" fmla="*/ 12192000 w 12192000"/>
              <a:gd name="connsiteY0" fmla="*/ 3562854 h 6858000"/>
              <a:gd name="connsiteX1" fmla="*/ 12192000 w 12192000"/>
              <a:gd name="connsiteY1" fmla="*/ 5651801 h 6858000"/>
              <a:gd name="connsiteX2" fmla="*/ 10985801 w 12192000"/>
              <a:gd name="connsiteY2" fmla="*/ 6858000 h 6858000"/>
              <a:gd name="connsiteX3" fmla="*/ 8896855 w 12192000"/>
              <a:gd name="connsiteY3" fmla="*/ 6858000 h 6858000"/>
              <a:gd name="connsiteX4" fmla="*/ 12192000 w 12192000"/>
              <a:gd name="connsiteY4" fmla="*/ 1343491 h 6858000"/>
              <a:gd name="connsiteX5" fmla="*/ 12192000 w 12192000"/>
              <a:gd name="connsiteY5" fmla="*/ 3432438 h 6858000"/>
              <a:gd name="connsiteX6" fmla="*/ 8766438 w 12192000"/>
              <a:gd name="connsiteY6" fmla="*/ 6858000 h 6858000"/>
              <a:gd name="connsiteX7" fmla="*/ 6677492 w 12192000"/>
              <a:gd name="connsiteY7" fmla="*/ 6858000 h 6858000"/>
              <a:gd name="connsiteX8" fmla="*/ 0 w 12192000"/>
              <a:gd name="connsiteY8" fmla="*/ 0 h 6858000"/>
              <a:gd name="connsiteX9" fmla="*/ 12192000 w 12192000"/>
              <a:gd name="connsiteY9" fmla="*/ 0 h 6858000"/>
              <a:gd name="connsiteX10" fmla="*/ 12192000 w 12192000"/>
              <a:gd name="connsiteY10" fmla="*/ 1213075 h 6858000"/>
              <a:gd name="connsiteX11" fmla="*/ 6547076 w 12192000"/>
              <a:gd name="connsiteY11" fmla="*/ 6858000 h 6858000"/>
              <a:gd name="connsiteX12" fmla="*/ 4458130 w 12192000"/>
              <a:gd name="connsiteY12" fmla="*/ 6858000 h 6858000"/>
              <a:gd name="connsiteX13" fmla="*/ 11316128 w 12192000"/>
              <a:gd name="connsiteY13" fmla="*/ 2 h 6858000"/>
              <a:gd name="connsiteX14" fmla="*/ 11176002 w 12192000"/>
              <a:gd name="connsiteY14" fmla="*/ 2 h 6858000"/>
              <a:gd name="connsiteX15" fmla="*/ 4318004 w 12192000"/>
              <a:gd name="connsiteY15" fmla="*/ 6858000 h 6858000"/>
              <a:gd name="connsiteX16" fmla="*/ 2266186 w 12192000"/>
              <a:gd name="connsiteY16" fmla="*/ 6858000 h 6858000"/>
              <a:gd name="connsiteX17" fmla="*/ 2247622 w 12192000"/>
              <a:gd name="connsiteY17" fmla="*/ 6839436 h 6858000"/>
              <a:gd name="connsiteX18" fmla="*/ 9087055 w 12192000"/>
              <a:gd name="connsiteY18" fmla="*/ 2 h 6858000"/>
              <a:gd name="connsiteX19" fmla="*/ 2 w 12192000"/>
              <a:gd name="connsiteY19" fmla="*/ 2 h 6858000"/>
              <a:gd name="connsiteX20" fmla="*/ 2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12192000" y="3562854"/>
                </a:moveTo>
                <a:lnTo>
                  <a:pt x="12192000" y="5651801"/>
                </a:lnTo>
                <a:lnTo>
                  <a:pt x="10985801" y="6858000"/>
                </a:lnTo>
                <a:lnTo>
                  <a:pt x="8896855" y="6858000"/>
                </a:lnTo>
                <a:close/>
                <a:moveTo>
                  <a:pt x="12192000" y="1343491"/>
                </a:moveTo>
                <a:lnTo>
                  <a:pt x="12192000" y="3432438"/>
                </a:lnTo>
                <a:lnTo>
                  <a:pt x="8766438" y="6858000"/>
                </a:lnTo>
                <a:lnTo>
                  <a:pt x="6677492" y="6858000"/>
                </a:lnTo>
                <a:close/>
                <a:moveTo>
                  <a:pt x="0" y="0"/>
                </a:moveTo>
                <a:lnTo>
                  <a:pt x="12192000" y="0"/>
                </a:lnTo>
                <a:lnTo>
                  <a:pt x="12192000" y="1213075"/>
                </a:lnTo>
                <a:lnTo>
                  <a:pt x="6547076" y="6858000"/>
                </a:lnTo>
                <a:lnTo>
                  <a:pt x="4458130" y="6858000"/>
                </a:lnTo>
                <a:lnTo>
                  <a:pt x="11316128" y="2"/>
                </a:lnTo>
                <a:lnTo>
                  <a:pt x="11176002" y="2"/>
                </a:lnTo>
                <a:lnTo>
                  <a:pt x="4318004" y="6858000"/>
                </a:lnTo>
                <a:lnTo>
                  <a:pt x="2266186" y="6858000"/>
                </a:lnTo>
                <a:lnTo>
                  <a:pt x="2247622" y="6839436"/>
                </a:lnTo>
                <a:lnTo>
                  <a:pt x="9087055" y="2"/>
                </a:lnTo>
                <a:lnTo>
                  <a:pt x="2" y="2"/>
                </a:lnTo>
                <a:lnTo>
                  <a:pt x="2" y="6858000"/>
                </a:lnTo>
                <a:lnTo>
                  <a:pt x="0" y="6858000"/>
                </a:lnTo>
                <a:close/>
              </a:path>
            </a:pathLst>
          </a:custGeom>
        </p:spPr>
        <p:txBody>
          <a:bodyPr wrap="square">
            <a:noAutofit/>
          </a:bodyPr>
          <a:lstStyle/>
          <a:p>
            <a:r>
              <a:rPr lang="en-US"/>
              <a:t>Click icon to add picture</a:t>
            </a:r>
          </a:p>
        </p:txBody>
      </p:sp>
      <p:sp>
        <p:nvSpPr>
          <p:cNvPr id="14" name="CUTS">
            <a:extLst>
              <a:ext uri="{FF2B5EF4-FFF2-40B4-BE49-F238E27FC236}">
                <a16:creationId xmlns:a16="http://schemas.microsoft.com/office/drawing/2014/main" id="{20D7C606-3C29-294A-AB41-C536CFED225E}"/>
              </a:ext>
            </a:extLst>
          </p:cNvPr>
          <p:cNvSpPr/>
          <p:nvPr userDrawn="1"/>
        </p:nvSpPr>
        <p:spPr>
          <a:xfrm>
            <a:off x="1" y="0"/>
            <a:ext cx="12191999" cy="6857999"/>
          </a:xfrm>
          <a:custGeom>
            <a:avLst/>
            <a:gdLst>
              <a:gd name="connsiteX0" fmla="*/ 12191999 w 12191999"/>
              <a:gd name="connsiteY0" fmla="*/ 5651798 h 6857999"/>
              <a:gd name="connsiteX1" fmla="*/ 12191999 w 12191999"/>
              <a:gd name="connsiteY1" fmla="*/ 6857999 h 6857999"/>
              <a:gd name="connsiteX2" fmla="*/ 10985798 w 12191999"/>
              <a:gd name="connsiteY2" fmla="*/ 6857999 h 6857999"/>
              <a:gd name="connsiteX3" fmla="*/ 12191999 w 12191999"/>
              <a:gd name="connsiteY3" fmla="*/ 3432435 h 6857999"/>
              <a:gd name="connsiteX4" fmla="*/ 12191999 w 12191999"/>
              <a:gd name="connsiteY4" fmla="*/ 3562851 h 6857999"/>
              <a:gd name="connsiteX5" fmla="*/ 8896852 w 12191999"/>
              <a:gd name="connsiteY5" fmla="*/ 6857999 h 6857999"/>
              <a:gd name="connsiteX6" fmla="*/ 8766435 w 12191999"/>
              <a:gd name="connsiteY6" fmla="*/ 6857999 h 6857999"/>
              <a:gd name="connsiteX7" fmla="*/ 12191999 w 12191999"/>
              <a:gd name="connsiteY7" fmla="*/ 1213072 h 6857999"/>
              <a:gd name="connsiteX8" fmla="*/ 12191999 w 12191999"/>
              <a:gd name="connsiteY8" fmla="*/ 1343488 h 6857999"/>
              <a:gd name="connsiteX9" fmla="*/ 6677489 w 12191999"/>
              <a:gd name="connsiteY9" fmla="*/ 6857999 h 6857999"/>
              <a:gd name="connsiteX10" fmla="*/ 6547073 w 12191999"/>
              <a:gd name="connsiteY10" fmla="*/ 6857999 h 6857999"/>
              <a:gd name="connsiteX11" fmla="*/ 11176000 w 12191999"/>
              <a:gd name="connsiteY11" fmla="*/ 0 h 6857999"/>
              <a:gd name="connsiteX12" fmla="*/ 11316126 w 12191999"/>
              <a:gd name="connsiteY12" fmla="*/ 0 h 6857999"/>
              <a:gd name="connsiteX13" fmla="*/ 4458127 w 12191999"/>
              <a:gd name="connsiteY13" fmla="*/ 6857999 h 6857999"/>
              <a:gd name="connsiteX14" fmla="*/ 4318001 w 12191999"/>
              <a:gd name="connsiteY14" fmla="*/ 6857999 h 6857999"/>
              <a:gd name="connsiteX15" fmla="*/ 0 w 12191999"/>
              <a:gd name="connsiteY15" fmla="*/ 0 h 6857999"/>
              <a:gd name="connsiteX16" fmla="*/ 9087053 w 12191999"/>
              <a:gd name="connsiteY16" fmla="*/ 0 h 6857999"/>
              <a:gd name="connsiteX17" fmla="*/ 2247620 w 12191999"/>
              <a:gd name="connsiteY17" fmla="*/ 6839434 h 6857999"/>
              <a:gd name="connsiteX18" fmla="*/ 2266185 w 12191999"/>
              <a:gd name="connsiteY18" fmla="*/ 6857999 h 6857999"/>
              <a:gd name="connsiteX19" fmla="*/ 0 w 12191999"/>
              <a:gd name="connsiteY1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7999">
                <a:moveTo>
                  <a:pt x="12191999" y="5651798"/>
                </a:moveTo>
                <a:lnTo>
                  <a:pt x="12191999" y="6857999"/>
                </a:lnTo>
                <a:lnTo>
                  <a:pt x="10985798" y="6857999"/>
                </a:lnTo>
                <a:close/>
                <a:moveTo>
                  <a:pt x="12191999" y="3432435"/>
                </a:moveTo>
                <a:lnTo>
                  <a:pt x="12191999" y="3562851"/>
                </a:lnTo>
                <a:lnTo>
                  <a:pt x="8896852" y="6857999"/>
                </a:lnTo>
                <a:lnTo>
                  <a:pt x="8766435" y="6857999"/>
                </a:lnTo>
                <a:close/>
                <a:moveTo>
                  <a:pt x="12191999" y="1213072"/>
                </a:moveTo>
                <a:lnTo>
                  <a:pt x="12191999" y="1343488"/>
                </a:lnTo>
                <a:lnTo>
                  <a:pt x="6677489" y="6857999"/>
                </a:lnTo>
                <a:lnTo>
                  <a:pt x="6547073" y="6857999"/>
                </a:lnTo>
                <a:close/>
                <a:moveTo>
                  <a:pt x="11176000" y="0"/>
                </a:moveTo>
                <a:lnTo>
                  <a:pt x="11316126" y="0"/>
                </a:lnTo>
                <a:lnTo>
                  <a:pt x="4458127" y="6857999"/>
                </a:lnTo>
                <a:lnTo>
                  <a:pt x="4318001" y="6857999"/>
                </a:lnTo>
                <a:close/>
                <a:moveTo>
                  <a:pt x="0" y="0"/>
                </a:moveTo>
                <a:lnTo>
                  <a:pt x="9087053" y="0"/>
                </a:lnTo>
                <a:lnTo>
                  <a:pt x="2247620" y="6839434"/>
                </a:lnTo>
                <a:lnTo>
                  <a:pt x="2266185" y="6857999"/>
                </a:lnTo>
                <a:lnTo>
                  <a:pt x="0" y="685799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LOGO">
            <a:extLst>
              <a:ext uri="{FF2B5EF4-FFF2-40B4-BE49-F238E27FC236}">
                <a16:creationId xmlns:a16="http://schemas.microsoft.com/office/drawing/2014/main" id="{3947AE7F-84E7-4B67-9A38-296F34BCA5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817" y="5913882"/>
            <a:ext cx="836790" cy="556787"/>
          </a:xfrm>
          <a:prstGeom prst="rect">
            <a:avLst/>
          </a:prstGeom>
        </p:spPr>
      </p:pic>
      <p:sp>
        <p:nvSpPr>
          <p:cNvPr id="15" name="Title Placeholder 1"/>
          <p:cNvSpPr>
            <a:spLocks noGrp="1"/>
          </p:cNvSpPr>
          <p:nvPr>
            <p:ph type="title" hasCustomPrompt="1"/>
          </p:nvPr>
        </p:nvSpPr>
        <p:spPr>
          <a:xfrm>
            <a:off x="694944" y="2055351"/>
            <a:ext cx="4636008" cy="978408"/>
          </a:xfrm>
          <a:prstGeom prst="rect">
            <a:avLst/>
          </a:prstGeom>
        </p:spPr>
        <p:txBody>
          <a:bodyPr vert="horz" lIns="91440" tIns="45720" rIns="91440" bIns="45720" rtlCol="0" anchor="ctr">
            <a:noAutofit/>
          </a:bodyPr>
          <a:lstStyle>
            <a:lvl1pPr algn="l">
              <a:defRPr b="0" i="0">
                <a:solidFill>
                  <a:schemeClr val="tx1"/>
                </a:solidFill>
                <a:latin typeface="Titillium" pitchFamily="2" charset="77"/>
              </a:defRPr>
            </a:lvl1pPr>
          </a:lstStyle>
          <a:p>
            <a:r>
              <a:rPr lang="en-US" dirty="0"/>
              <a:t>Click to edit Content and Copy</a:t>
            </a:r>
          </a:p>
        </p:txBody>
      </p:sp>
      <p:sp>
        <p:nvSpPr>
          <p:cNvPr id="16" name="Text Placeholder 12"/>
          <p:cNvSpPr>
            <a:spLocks noGrp="1"/>
          </p:cNvSpPr>
          <p:nvPr>
            <p:ph type="body" sz="quarter" idx="10" hasCustomPrompt="1"/>
          </p:nvPr>
        </p:nvSpPr>
        <p:spPr>
          <a:xfrm>
            <a:off x="694944" y="3122713"/>
            <a:ext cx="3625850" cy="1025525"/>
          </a:xfrm>
          <a:prstGeom prst="rect">
            <a:avLst/>
          </a:prstGeom>
        </p:spPr>
        <p:txBody>
          <a:bodyPr>
            <a:noAutofit/>
          </a:bodyPr>
          <a:lstStyle>
            <a:lvl1pPr marL="0" indent="0" algn="l">
              <a:buNone/>
              <a:defRPr sz="2600" b="1" i="0">
                <a:solidFill>
                  <a:schemeClr val="accent5"/>
                </a:solidFill>
                <a:latin typeface="Titillium" pitchFamily="2" charset="77"/>
              </a:defRPr>
            </a:lvl1pPr>
            <a:lvl2pPr marL="457200" indent="0" algn="r">
              <a:buNone/>
              <a:defRPr sz="2600">
                <a:solidFill>
                  <a:schemeClr val="accent3"/>
                </a:solidFill>
                <a:latin typeface="+mj-lt"/>
              </a:defRPr>
            </a:lvl2pPr>
            <a:lvl3pPr marL="914400" indent="0" algn="r">
              <a:buNone/>
              <a:defRPr sz="2600">
                <a:solidFill>
                  <a:schemeClr val="accent3"/>
                </a:solidFill>
                <a:latin typeface="+mj-lt"/>
              </a:defRPr>
            </a:lvl3pPr>
            <a:lvl4pPr marL="1371600" indent="0" algn="r">
              <a:buNone/>
              <a:defRPr sz="2600">
                <a:solidFill>
                  <a:schemeClr val="accent3"/>
                </a:solidFill>
                <a:latin typeface="+mj-lt"/>
              </a:defRPr>
            </a:lvl4pPr>
            <a:lvl5pPr marL="1828800" indent="0" algn="r">
              <a:buNone/>
              <a:defRPr sz="2600">
                <a:solidFill>
                  <a:schemeClr val="accent3"/>
                </a:solidFill>
                <a:latin typeface="+mj-lt"/>
              </a:defRPr>
            </a:lvl5pPr>
          </a:lstStyle>
          <a:p>
            <a:pPr lvl="0"/>
            <a:r>
              <a:rPr lang="en-US" dirty="0"/>
              <a:t>Subtitle of Section</a:t>
            </a:r>
          </a:p>
        </p:txBody>
      </p:sp>
      <p:sp>
        <p:nvSpPr>
          <p:cNvPr id="18" name="RED RIGHT BOTTOM CORNER">
            <a:extLst>
              <a:ext uri="{FF2B5EF4-FFF2-40B4-BE49-F238E27FC236}">
                <a16:creationId xmlns:a16="http://schemas.microsoft.com/office/drawing/2014/main" id="{4D193DE4-498F-1D4F-A1A0-3C9497271EE7}"/>
              </a:ext>
            </a:extLst>
          </p:cNvPr>
          <p:cNvSpPr/>
          <p:nvPr userDrawn="1"/>
        </p:nvSpPr>
        <p:spPr>
          <a:xfrm flipH="1">
            <a:off x="11163300" y="5843368"/>
            <a:ext cx="1028700" cy="102869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0594DF-BC9F-F54B-A9D3-37663CD9936C}"/>
              </a:ext>
            </a:extLst>
          </p:cNvPr>
          <p:cNvSpPr txBox="1"/>
          <p:nvPr userDrawn="1"/>
        </p:nvSpPr>
        <p:spPr>
          <a:xfrm>
            <a:off x="813817"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lumMod val="50000"/>
                  </a:srgbClr>
                </a:solidFill>
                <a:effectLst/>
                <a:uLnTx/>
                <a:uFillTx/>
              </a:rPr>
              <a:t>© Copyright Red Lion 2021</a:t>
            </a:r>
          </a:p>
        </p:txBody>
      </p:sp>
    </p:spTree>
    <p:extLst>
      <p:ext uri="{BB962C8B-B14F-4D97-AF65-F5344CB8AC3E}">
        <p14:creationId xmlns:p14="http://schemas.microsoft.com/office/powerpoint/2010/main" val="1886995034"/>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terim Title Page 2">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3" name="think-cell Slide" r:id="rId5" imgW="381" imgH="381" progId="TCLayout.ActiveDocument.1">
                  <p:embed/>
                </p:oleObj>
              </mc:Choice>
              <mc:Fallback>
                <p:oleObj name="think-cell Slide" r:id="rId5" imgW="381" imgH="381"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pic>
        <p:nvPicPr>
          <p:cNvPr id="14" name="Picture 13">
            <a:extLst>
              <a:ext uri="{FF2B5EF4-FFF2-40B4-BE49-F238E27FC236}">
                <a16:creationId xmlns:a16="http://schemas.microsoft.com/office/drawing/2014/main" id="{4642CF63-24BF-524F-A533-BD88CEC05E8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sp>
        <p:nvSpPr>
          <p:cNvPr id="3" name="Right Triangle 2">
            <a:extLst>
              <a:ext uri="{FF2B5EF4-FFF2-40B4-BE49-F238E27FC236}">
                <a16:creationId xmlns:a16="http://schemas.microsoft.com/office/drawing/2014/main" id="{BF71E216-5CAC-D44F-9867-E1E9699765AC}"/>
              </a:ext>
            </a:extLst>
          </p:cNvPr>
          <p:cNvSpPr/>
          <p:nvPr userDrawn="1"/>
        </p:nvSpPr>
        <p:spPr>
          <a:xfrm rot="754245">
            <a:off x="1728679" y="622482"/>
            <a:ext cx="8996410" cy="6206706"/>
          </a:xfrm>
          <a:custGeom>
            <a:avLst/>
            <a:gdLst>
              <a:gd name="connsiteX0" fmla="*/ 0 w 10307782"/>
              <a:gd name="connsiteY0" fmla="*/ 7107382 h 7107382"/>
              <a:gd name="connsiteX1" fmla="*/ 0 w 10307782"/>
              <a:gd name="connsiteY1" fmla="*/ 0 h 7107382"/>
              <a:gd name="connsiteX2" fmla="*/ 10307782 w 10307782"/>
              <a:gd name="connsiteY2" fmla="*/ 7107382 h 7107382"/>
              <a:gd name="connsiteX3" fmla="*/ 0 w 10307782"/>
              <a:gd name="connsiteY3" fmla="*/ 7107382 h 7107382"/>
              <a:gd name="connsiteX0" fmla="*/ 0 w 10307782"/>
              <a:gd name="connsiteY0" fmla="*/ 7107382 h 7107382"/>
              <a:gd name="connsiteX1" fmla="*/ 0 w 10307782"/>
              <a:gd name="connsiteY1" fmla="*/ 0 h 7107382"/>
              <a:gd name="connsiteX2" fmla="*/ 1296311 w 10307782"/>
              <a:gd name="connsiteY2" fmla="*/ 900676 h 7107382"/>
              <a:gd name="connsiteX3" fmla="*/ 10307782 w 10307782"/>
              <a:gd name="connsiteY3" fmla="*/ 7107382 h 7107382"/>
              <a:gd name="connsiteX4" fmla="*/ 0 w 10307782"/>
              <a:gd name="connsiteY4" fmla="*/ 7107382 h 7107382"/>
              <a:gd name="connsiteX0" fmla="*/ 0 w 10307782"/>
              <a:gd name="connsiteY0" fmla="*/ 6206706 h 6206706"/>
              <a:gd name="connsiteX1" fmla="*/ 113 w 10307782"/>
              <a:gd name="connsiteY1" fmla="*/ 295594 h 6206706"/>
              <a:gd name="connsiteX2" fmla="*/ 1296311 w 10307782"/>
              <a:gd name="connsiteY2" fmla="*/ 0 h 6206706"/>
              <a:gd name="connsiteX3" fmla="*/ 10307782 w 10307782"/>
              <a:gd name="connsiteY3" fmla="*/ 6206706 h 6206706"/>
              <a:gd name="connsiteX4" fmla="*/ 0 w 10307782"/>
              <a:gd name="connsiteY4" fmla="*/ 6206706 h 6206706"/>
              <a:gd name="connsiteX0" fmla="*/ 0 w 8996410"/>
              <a:gd name="connsiteY0" fmla="*/ 6206706 h 6206706"/>
              <a:gd name="connsiteX1" fmla="*/ 113 w 8996410"/>
              <a:gd name="connsiteY1" fmla="*/ 295594 h 6206706"/>
              <a:gd name="connsiteX2" fmla="*/ 1296311 w 8996410"/>
              <a:gd name="connsiteY2" fmla="*/ 0 h 6206706"/>
              <a:gd name="connsiteX3" fmla="*/ 8996410 w 8996410"/>
              <a:gd name="connsiteY3" fmla="*/ 5302833 h 6206706"/>
              <a:gd name="connsiteX4" fmla="*/ 0 w 8996410"/>
              <a:gd name="connsiteY4" fmla="*/ 6206706 h 620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410" h="6206706">
                <a:moveTo>
                  <a:pt x="0" y="6206706"/>
                </a:moveTo>
                <a:cubicBezTo>
                  <a:pt x="38" y="4236335"/>
                  <a:pt x="75" y="2265965"/>
                  <a:pt x="113" y="295594"/>
                </a:cubicBezTo>
                <a:lnTo>
                  <a:pt x="1296311" y="0"/>
                </a:lnTo>
                <a:lnTo>
                  <a:pt x="8996410" y="5302833"/>
                </a:lnTo>
                <a:lnTo>
                  <a:pt x="0" y="6206706"/>
                </a:lnTo>
                <a:close/>
              </a:path>
            </a:pathLst>
          </a:cu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BD8F948B-B7C6-1D4B-ABB9-4C848955F36C}"/>
              </a:ext>
            </a:extLst>
          </p:cNvPr>
          <p:cNvSpPr/>
          <p:nvPr userDrawn="1"/>
        </p:nvSpPr>
        <p:spPr>
          <a:xfrm rot="330679">
            <a:off x="815013" y="371578"/>
            <a:ext cx="9461569" cy="6569226"/>
          </a:xfrm>
          <a:custGeom>
            <a:avLst/>
            <a:gdLst>
              <a:gd name="connsiteX0" fmla="*/ 0 w 10307782"/>
              <a:gd name="connsiteY0" fmla="*/ 7107382 h 7107382"/>
              <a:gd name="connsiteX1" fmla="*/ 0 w 10307782"/>
              <a:gd name="connsiteY1" fmla="*/ 0 h 7107382"/>
              <a:gd name="connsiteX2" fmla="*/ 10307782 w 10307782"/>
              <a:gd name="connsiteY2" fmla="*/ 7107382 h 7107382"/>
              <a:gd name="connsiteX3" fmla="*/ 0 w 10307782"/>
              <a:gd name="connsiteY3" fmla="*/ 7107382 h 7107382"/>
              <a:gd name="connsiteX0" fmla="*/ 0 w 10307782"/>
              <a:gd name="connsiteY0" fmla="*/ 7107382 h 7107382"/>
              <a:gd name="connsiteX1" fmla="*/ 0 w 10307782"/>
              <a:gd name="connsiteY1" fmla="*/ 0 h 7107382"/>
              <a:gd name="connsiteX2" fmla="*/ 809818 w 10307782"/>
              <a:gd name="connsiteY2" fmla="*/ 575435 h 7107382"/>
              <a:gd name="connsiteX3" fmla="*/ 10307782 w 10307782"/>
              <a:gd name="connsiteY3" fmla="*/ 7107382 h 7107382"/>
              <a:gd name="connsiteX4" fmla="*/ 0 w 10307782"/>
              <a:gd name="connsiteY4" fmla="*/ 7107382 h 7107382"/>
              <a:gd name="connsiteX0" fmla="*/ 2204 w 10309986"/>
              <a:gd name="connsiteY0" fmla="*/ 6531947 h 6531947"/>
              <a:gd name="connsiteX1" fmla="*/ 0 w 10309986"/>
              <a:gd name="connsiteY1" fmla="*/ 58327 h 6531947"/>
              <a:gd name="connsiteX2" fmla="*/ 812022 w 10309986"/>
              <a:gd name="connsiteY2" fmla="*/ 0 h 6531947"/>
              <a:gd name="connsiteX3" fmla="*/ 10309986 w 10309986"/>
              <a:gd name="connsiteY3" fmla="*/ 6531947 h 6531947"/>
              <a:gd name="connsiteX4" fmla="*/ 2204 w 10309986"/>
              <a:gd name="connsiteY4" fmla="*/ 6531947 h 6531947"/>
              <a:gd name="connsiteX0" fmla="*/ 86 w 10307868"/>
              <a:gd name="connsiteY0" fmla="*/ 6531947 h 6531947"/>
              <a:gd name="connsiteX1" fmla="*/ 2857 w 10307868"/>
              <a:gd name="connsiteY1" fmla="*/ 36650 h 6531947"/>
              <a:gd name="connsiteX2" fmla="*/ 809904 w 10307868"/>
              <a:gd name="connsiteY2" fmla="*/ 0 h 6531947"/>
              <a:gd name="connsiteX3" fmla="*/ 10307868 w 10307868"/>
              <a:gd name="connsiteY3" fmla="*/ 6531947 h 6531947"/>
              <a:gd name="connsiteX4" fmla="*/ 86 w 10307868"/>
              <a:gd name="connsiteY4" fmla="*/ 6531947 h 6531947"/>
              <a:gd name="connsiteX0" fmla="*/ 86 w 10307868"/>
              <a:gd name="connsiteY0" fmla="*/ 6569226 h 6569226"/>
              <a:gd name="connsiteX1" fmla="*/ 2857 w 10307868"/>
              <a:gd name="connsiteY1" fmla="*/ 73929 h 6569226"/>
              <a:gd name="connsiteX2" fmla="*/ 756842 w 10307868"/>
              <a:gd name="connsiteY2" fmla="*/ 0 h 6569226"/>
              <a:gd name="connsiteX3" fmla="*/ 10307868 w 10307868"/>
              <a:gd name="connsiteY3" fmla="*/ 6569226 h 6569226"/>
              <a:gd name="connsiteX4" fmla="*/ 86 w 10307868"/>
              <a:gd name="connsiteY4" fmla="*/ 6569226 h 6569226"/>
              <a:gd name="connsiteX0" fmla="*/ 86 w 9492952"/>
              <a:gd name="connsiteY0" fmla="*/ 6569226 h 6569226"/>
              <a:gd name="connsiteX1" fmla="*/ 2857 w 9492952"/>
              <a:gd name="connsiteY1" fmla="*/ 73929 h 6569226"/>
              <a:gd name="connsiteX2" fmla="*/ 756842 w 9492952"/>
              <a:gd name="connsiteY2" fmla="*/ 0 h 6569226"/>
              <a:gd name="connsiteX3" fmla="*/ 9492952 w 9492952"/>
              <a:gd name="connsiteY3" fmla="*/ 6033069 h 6569226"/>
              <a:gd name="connsiteX4" fmla="*/ 86 w 9492952"/>
              <a:gd name="connsiteY4" fmla="*/ 6569226 h 6569226"/>
              <a:gd name="connsiteX0" fmla="*/ 86 w 9461569"/>
              <a:gd name="connsiteY0" fmla="*/ 6569226 h 6569226"/>
              <a:gd name="connsiteX1" fmla="*/ 2857 w 9461569"/>
              <a:gd name="connsiteY1" fmla="*/ 73929 h 6569226"/>
              <a:gd name="connsiteX2" fmla="*/ 756842 w 9461569"/>
              <a:gd name="connsiteY2" fmla="*/ 0 h 6569226"/>
              <a:gd name="connsiteX3" fmla="*/ 9461569 w 9461569"/>
              <a:gd name="connsiteY3" fmla="*/ 6000765 h 6569226"/>
              <a:gd name="connsiteX4" fmla="*/ 86 w 9461569"/>
              <a:gd name="connsiteY4" fmla="*/ 6569226 h 6569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1569" h="6569226">
                <a:moveTo>
                  <a:pt x="86" y="6569226"/>
                </a:moveTo>
                <a:cubicBezTo>
                  <a:pt x="-649" y="4411353"/>
                  <a:pt x="3592" y="2231802"/>
                  <a:pt x="2857" y="73929"/>
                </a:cubicBezTo>
                <a:lnTo>
                  <a:pt x="756842" y="0"/>
                </a:lnTo>
                <a:lnTo>
                  <a:pt x="9461569" y="6000765"/>
                </a:lnTo>
                <a:lnTo>
                  <a:pt x="86" y="6569226"/>
                </a:lnTo>
                <a:close/>
              </a:path>
            </a:pathLst>
          </a:cu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1307EE00-F0D5-BC49-8A5B-BEBBF8AB1695}"/>
              </a:ext>
            </a:extLst>
          </p:cNvPr>
          <p:cNvSpPr/>
          <p:nvPr userDrawn="1"/>
        </p:nvSpPr>
        <p:spPr>
          <a:xfrm>
            <a:off x="-205655" y="18898"/>
            <a:ext cx="10323280" cy="6839102"/>
          </a:xfrm>
          <a:custGeom>
            <a:avLst/>
            <a:gdLst>
              <a:gd name="connsiteX0" fmla="*/ 0 w 10307782"/>
              <a:gd name="connsiteY0" fmla="*/ 7107382 h 7107382"/>
              <a:gd name="connsiteX1" fmla="*/ 0 w 10307782"/>
              <a:gd name="connsiteY1" fmla="*/ 0 h 7107382"/>
              <a:gd name="connsiteX2" fmla="*/ 10307782 w 10307782"/>
              <a:gd name="connsiteY2" fmla="*/ 7107382 h 7107382"/>
              <a:gd name="connsiteX3" fmla="*/ 0 w 10307782"/>
              <a:gd name="connsiteY3" fmla="*/ 7107382 h 7107382"/>
              <a:gd name="connsiteX0" fmla="*/ 0 w 10307782"/>
              <a:gd name="connsiteY0" fmla="*/ 6823603 h 6823603"/>
              <a:gd name="connsiteX1" fmla="*/ 94593 w 10307782"/>
              <a:gd name="connsiteY1" fmla="*/ 0 h 6823603"/>
              <a:gd name="connsiteX2" fmla="*/ 10307782 w 10307782"/>
              <a:gd name="connsiteY2" fmla="*/ 6823603 h 6823603"/>
              <a:gd name="connsiteX3" fmla="*/ 0 w 10307782"/>
              <a:gd name="connsiteY3" fmla="*/ 6823603 h 6823603"/>
              <a:gd name="connsiteX0" fmla="*/ 0 w 10323280"/>
              <a:gd name="connsiteY0" fmla="*/ 6823603 h 6823603"/>
              <a:gd name="connsiteX1" fmla="*/ 94593 w 10323280"/>
              <a:gd name="connsiteY1" fmla="*/ 0 h 6823603"/>
              <a:gd name="connsiteX2" fmla="*/ 10323280 w 10323280"/>
              <a:gd name="connsiteY2" fmla="*/ 6823603 h 6823603"/>
              <a:gd name="connsiteX3" fmla="*/ 0 w 10323280"/>
              <a:gd name="connsiteY3" fmla="*/ 6823603 h 6823603"/>
              <a:gd name="connsiteX0" fmla="*/ 0 w 10323280"/>
              <a:gd name="connsiteY0" fmla="*/ 6823603 h 6839102"/>
              <a:gd name="connsiteX1" fmla="*/ 94593 w 10323280"/>
              <a:gd name="connsiteY1" fmla="*/ 0 h 6839102"/>
              <a:gd name="connsiteX2" fmla="*/ 10323280 w 10323280"/>
              <a:gd name="connsiteY2" fmla="*/ 6839102 h 6839102"/>
              <a:gd name="connsiteX3" fmla="*/ 0 w 10323280"/>
              <a:gd name="connsiteY3" fmla="*/ 6823603 h 6839102"/>
            </a:gdLst>
            <a:ahLst/>
            <a:cxnLst>
              <a:cxn ang="0">
                <a:pos x="connsiteX0" y="connsiteY0"/>
              </a:cxn>
              <a:cxn ang="0">
                <a:pos x="connsiteX1" y="connsiteY1"/>
              </a:cxn>
              <a:cxn ang="0">
                <a:pos x="connsiteX2" y="connsiteY2"/>
              </a:cxn>
              <a:cxn ang="0">
                <a:pos x="connsiteX3" y="connsiteY3"/>
              </a:cxn>
            </a:cxnLst>
            <a:rect l="l" t="t" r="r" b="b"/>
            <a:pathLst>
              <a:path w="10323280" h="6839102">
                <a:moveTo>
                  <a:pt x="0" y="6823603"/>
                </a:moveTo>
                <a:lnTo>
                  <a:pt x="94593" y="0"/>
                </a:lnTo>
                <a:lnTo>
                  <a:pt x="10323280" y="6839102"/>
                </a:lnTo>
                <a:lnTo>
                  <a:pt x="0" y="6823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24">
            <a:extLst>
              <a:ext uri="{FF2B5EF4-FFF2-40B4-BE49-F238E27FC236}">
                <a16:creationId xmlns:a16="http://schemas.microsoft.com/office/drawing/2014/main" id="{92704F2B-4AAC-4F45-8068-3142FE49B49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16899" y="4374570"/>
            <a:ext cx="1975646" cy="1314564"/>
          </a:xfrm>
          <a:prstGeom prst="rect">
            <a:avLst/>
          </a:prstGeom>
        </p:spPr>
      </p:pic>
      <p:sp>
        <p:nvSpPr>
          <p:cNvPr id="9" name="Title Placeholder 1"/>
          <p:cNvSpPr>
            <a:spLocks noGrp="1"/>
          </p:cNvSpPr>
          <p:nvPr>
            <p:ph type="title"/>
          </p:nvPr>
        </p:nvSpPr>
        <p:spPr>
          <a:xfrm>
            <a:off x="6830568" y="1911096"/>
            <a:ext cx="4636008" cy="978408"/>
          </a:xfrm>
          <a:prstGeom prst="rect">
            <a:avLst/>
          </a:prstGeom>
        </p:spPr>
        <p:txBody>
          <a:bodyPr vert="horz" lIns="91440" tIns="45720" rIns="91440" bIns="45720" rtlCol="0" anchor="ctr">
            <a:noAutofit/>
          </a:bodyPr>
          <a:lstStyle>
            <a:lvl1pPr algn="r">
              <a:defRPr b="0" i="0">
                <a:latin typeface="Titillium" pitchFamily="2" charset="77"/>
              </a:defRPr>
            </a:lvl1pPr>
          </a:lstStyle>
          <a:p>
            <a:r>
              <a:rPr lang="en-US"/>
              <a:t>Click to edit Master title style</a:t>
            </a:r>
            <a:endParaRPr lang="en-US" dirty="0"/>
          </a:p>
        </p:txBody>
      </p:sp>
      <p:sp>
        <p:nvSpPr>
          <p:cNvPr id="13" name="Text Placeholder 12"/>
          <p:cNvSpPr>
            <a:spLocks noGrp="1"/>
          </p:cNvSpPr>
          <p:nvPr>
            <p:ph type="body" sz="quarter" idx="10" hasCustomPrompt="1"/>
          </p:nvPr>
        </p:nvSpPr>
        <p:spPr>
          <a:xfrm>
            <a:off x="7839075" y="2978458"/>
            <a:ext cx="3625850" cy="1025525"/>
          </a:xfrm>
          <a:prstGeom prst="rect">
            <a:avLst/>
          </a:prstGeom>
        </p:spPr>
        <p:txBody>
          <a:bodyPr>
            <a:noAutofit/>
          </a:bodyPr>
          <a:lstStyle>
            <a:lvl1pPr marL="0" indent="0" algn="r">
              <a:buNone/>
              <a:defRPr sz="2600" b="1" i="0">
                <a:solidFill>
                  <a:schemeClr val="accent3"/>
                </a:solidFill>
                <a:latin typeface="Titillium" pitchFamily="2" charset="77"/>
              </a:defRPr>
            </a:lvl1pPr>
            <a:lvl2pPr marL="457200" indent="0" algn="r">
              <a:buNone/>
              <a:defRPr sz="2600">
                <a:solidFill>
                  <a:schemeClr val="accent3"/>
                </a:solidFill>
                <a:latin typeface="+mj-lt"/>
              </a:defRPr>
            </a:lvl2pPr>
            <a:lvl3pPr marL="914400" indent="0" algn="r">
              <a:buNone/>
              <a:defRPr sz="2600">
                <a:solidFill>
                  <a:schemeClr val="accent3"/>
                </a:solidFill>
                <a:latin typeface="+mj-lt"/>
              </a:defRPr>
            </a:lvl3pPr>
            <a:lvl4pPr marL="1371600" indent="0" algn="r">
              <a:buNone/>
              <a:defRPr sz="2600">
                <a:solidFill>
                  <a:schemeClr val="accent3"/>
                </a:solidFill>
                <a:latin typeface="+mj-lt"/>
              </a:defRPr>
            </a:lvl4pPr>
            <a:lvl5pPr marL="1828800" indent="0" algn="r">
              <a:buNone/>
              <a:defRPr sz="2600">
                <a:solidFill>
                  <a:schemeClr val="accent3"/>
                </a:solidFill>
                <a:latin typeface="+mj-lt"/>
              </a:defRPr>
            </a:lvl5pPr>
          </a:lstStyle>
          <a:p>
            <a:pPr lvl="0"/>
            <a:r>
              <a:rPr lang="en-US" dirty="0"/>
              <a:t>Subtitle of Presentation</a:t>
            </a:r>
          </a:p>
        </p:txBody>
      </p:sp>
      <p:pic>
        <p:nvPicPr>
          <p:cNvPr id="17" name="Picture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13817" y="6075736"/>
            <a:ext cx="3463986" cy="141354"/>
          </a:xfrm>
          <a:prstGeom prst="rect">
            <a:avLst/>
          </a:prstGeom>
        </p:spPr>
      </p:pic>
      <p:sp>
        <p:nvSpPr>
          <p:cNvPr id="18" name="TextBox 17">
            <a:extLst>
              <a:ext uri="{FF2B5EF4-FFF2-40B4-BE49-F238E27FC236}">
                <a16:creationId xmlns:a16="http://schemas.microsoft.com/office/drawing/2014/main" id="{E40594DF-BC9F-F54B-A9D3-37663CD9936C}"/>
              </a:ext>
            </a:extLst>
          </p:cNvPr>
          <p:cNvSpPr txBox="1"/>
          <p:nvPr userDrawn="1"/>
        </p:nvSpPr>
        <p:spPr>
          <a:xfrm>
            <a:off x="813817"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lumMod val="50000"/>
                  </a:srgbClr>
                </a:solidFill>
                <a:effectLst/>
                <a:uLnTx/>
                <a:uFillTx/>
              </a:rPr>
              <a:t>© Copyright Red Lion 2021</a:t>
            </a:r>
          </a:p>
        </p:txBody>
      </p:sp>
    </p:spTree>
    <p:extLst>
      <p:ext uri="{BB962C8B-B14F-4D97-AF65-F5344CB8AC3E}">
        <p14:creationId xmlns:p14="http://schemas.microsoft.com/office/powerpoint/2010/main" val="715295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tandard_Ghoste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D1BD61-634F-4A47-B174-A2F0D04F66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7"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5"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01952"/>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black sign with white text&#10;&#10;Description automatically generated">
            <a:extLst>
              <a:ext uri="{FF2B5EF4-FFF2-40B4-BE49-F238E27FC236}">
                <a16:creationId xmlns:a16="http://schemas.microsoft.com/office/drawing/2014/main" id="{8B3B3BF9-70E0-C04D-95B1-2A525903F0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0" name="Slide Number Placeholder 6">
            <a:extLst>
              <a:ext uri="{FF2B5EF4-FFF2-40B4-BE49-F238E27FC236}">
                <a16:creationId xmlns:a16="http://schemas.microsoft.com/office/drawing/2014/main" id="{1167E51F-DB4F-AC47-8099-7D8A2098F8F3}"/>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3" name="TextBox 12">
            <a:extLst>
              <a:ext uri="{FF2B5EF4-FFF2-40B4-BE49-F238E27FC236}">
                <a16:creationId xmlns:a16="http://schemas.microsoft.com/office/drawing/2014/main" id="{429936E1-0ECB-D242-81A6-7025B169F77D}"/>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4"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 - Ghosted Arrow</a:t>
            </a:r>
          </a:p>
        </p:txBody>
      </p:sp>
      <p:sp>
        <p:nvSpPr>
          <p:cNvPr id="1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2202321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tandard_Regul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40920F4-E584-4046-AFF0-AAE539D7AFB1}"/>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3F2ADE-7BAE-FE48-B737-68A29D1255F6}"/>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ack sign with white text&#10;&#10;Description automatically generated">
            <a:extLst>
              <a:ext uri="{FF2B5EF4-FFF2-40B4-BE49-F238E27FC236}">
                <a16:creationId xmlns:a16="http://schemas.microsoft.com/office/drawing/2014/main" id="{761C9082-60BC-064E-AAC2-FA3CC4BCB7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5" name="Slide Number Placeholder 6">
            <a:extLst>
              <a:ext uri="{FF2B5EF4-FFF2-40B4-BE49-F238E27FC236}">
                <a16:creationId xmlns:a16="http://schemas.microsoft.com/office/drawing/2014/main" id="{9D67A6A4-CC50-FB45-909B-1C321A7286C5}"/>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1" name="TextBox 10">
            <a:extLst>
              <a:ext uri="{FF2B5EF4-FFF2-40B4-BE49-F238E27FC236}">
                <a16:creationId xmlns:a16="http://schemas.microsoft.com/office/drawing/2014/main" id="{43BBB49E-A8AC-7448-9581-7F73A7F9C64C}"/>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2"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 - Plain</a:t>
            </a:r>
          </a:p>
        </p:txBody>
      </p:sp>
      <p:sp>
        <p:nvSpPr>
          <p:cNvPr id="13"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4"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01952"/>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89390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tandard_Regula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40920F4-E584-4046-AFF0-AAE539D7AFB1}"/>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3F2ADE-7BAE-FE48-B737-68A29D1255F6}"/>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ack sign with white text&#10;&#10;Description automatically generated">
            <a:extLst>
              <a:ext uri="{FF2B5EF4-FFF2-40B4-BE49-F238E27FC236}">
                <a16:creationId xmlns:a16="http://schemas.microsoft.com/office/drawing/2014/main" id="{761C9082-60BC-064E-AAC2-FA3CC4BCB7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5" name="Slide Number Placeholder 6">
            <a:extLst>
              <a:ext uri="{FF2B5EF4-FFF2-40B4-BE49-F238E27FC236}">
                <a16:creationId xmlns:a16="http://schemas.microsoft.com/office/drawing/2014/main" id="{9D67A6A4-CC50-FB45-909B-1C321A7286C5}"/>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1" name="TextBox 10">
            <a:extLst>
              <a:ext uri="{FF2B5EF4-FFF2-40B4-BE49-F238E27FC236}">
                <a16:creationId xmlns:a16="http://schemas.microsoft.com/office/drawing/2014/main" id="{43BBB49E-A8AC-7448-9581-7F73A7F9C64C}"/>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12"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 - Plain</a:t>
            </a:r>
          </a:p>
        </p:txBody>
      </p:sp>
      <p:sp>
        <p:nvSpPr>
          <p:cNvPr id="13"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4"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01952"/>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13026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ndard_Ghoste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D1BD61-634F-4A47-B174-A2F0D04F66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09"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5"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01952"/>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black sign with white text&#10;&#10;Description automatically generated">
            <a:extLst>
              <a:ext uri="{FF2B5EF4-FFF2-40B4-BE49-F238E27FC236}">
                <a16:creationId xmlns:a16="http://schemas.microsoft.com/office/drawing/2014/main" id="{8B3B3BF9-70E0-C04D-95B1-2A525903F0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0" name="Slide Number Placeholder 6">
            <a:extLst>
              <a:ext uri="{FF2B5EF4-FFF2-40B4-BE49-F238E27FC236}">
                <a16:creationId xmlns:a16="http://schemas.microsoft.com/office/drawing/2014/main" id="{1167E51F-DB4F-AC47-8099-7D8A2098F8F3}"/>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3" name="TextBox 12">
            <a:extLst>
              <a:ext uri="{FF2B5EF4-FFF2-40B4-BE49-F238E27FC236}">
                <a16:creationId xmlns:a16="http://schemas.microsoft.com/office/drawing/2014/main" id="{429936E1-0ECB-D242-81A6-7025B169F77D}"/>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14"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 - Ghosted Arrow</a:t>
            </a:r>
          </a:p>
        </p:txBody>
      </p:sp>
      <p:sp>
        <p:nvSpPr>
          <p:cNvPr id="1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11320987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oubleHorizontal">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1A4E53-853D-524D-85DA-2A286E4087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pic>
        <p:nvPicPr>
          <p:cNvPr id="13" name="Picture 12">
            <a:extLst>
              <a:ext uri="{FF2B5EF4-FFF2-40B4-BE49-F238E27FC236}">
                <a16:creationId xmlns:a16="http://schemas.microsoft.com/office/drawing/2014/main" id="{4B8A64A7-C697-5645-95FC-AAB0A0E5D3C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40890"/>
          <a:stretch/>
        </p:blipFill>
        <p:spPr>
          <a:xfrm rot="10800000" flipH="1">
            <a:off x="0" y="-15676"/>
            <a:ext cx="3545305"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3"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4">
            <a:extLst>
              <a:ext uri="{FF2B5EF4-FFF2-40B4-BE49-F238E27FC236}">
                <a16:creationId xmlns:a16="http://schemas.microsoft.com/office/drawing/2014/main" id="{ECD8734E-2BFC-E445-8F94-3A5BE2C22B7B}"/>
              </a:ext>
            </a:extLst>
          </p:cNvPr>
          <p:cNvSpPr>
            <a:spLocks noGrp="1"/>
          </p:cNvSpPr>
          <p:nvPr>
            <p:ph sz="quarter" idx="22" hasCustomPrompt="1"/>
          </p:nvPr>
        </p:nvSpPr>
        <p:spPr>
          <a:xfrm>
            <a:off x="691074" y="1901952"/>
            <a:ext cx="10945444" cy="2011680"/>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a:extLst>
              <a:ext uri="{FF2B5EF4-FFF2-40B4-BE49-F238E27FC236}">
                <a16:creationId xmlns:a16="http://schemas.microsoft.com/office/drawing/2014/main" id="{5B08C399-0ECB-D74E-A4B9-4F31C3F7F1BD}"/>
              </a:ext>
            </a:extLst>
          </p:cNvPr>
          <p:cNvSpPr>
            <a:spLocks noGrp="1"/>
          </p:cNvSpPr>
          <p:nvPr>
            <p:ph sz="quarter" idx="23" hasCustomPrompt="1"/>
          </p:nvPr>
        </p:nvSpPr>
        <p:spPr>
          <a:xfrm>
            <a:off x="691074" y="4023360"/>
            <a:ext cx="10945444" cy="2011680"/>
          </a:xfrm>
          <a:prstGeom prst="rect">
            <a:avLst/>
          </a:prstGeom>
        </p:spPr>
        <p:txBody>
          <a:bodyPr vert="horz" lIns="91440" tIns="45720" rIns="91440" bIns="45720" rtlCol="0">
            <a:normAutofit/>
          </a:bodyPr>
          <a:lstStyle>
            <a:lvl1pPr>
              <a:defRPr lang="en-US" sz="2000" smtClean="0"/>
            </a:lvl1pPr>
            <a:lvl2pPr>
              <a:defRPr lang="en-US" sz="1800" smtClean="0"/>
            </a:lvl2pPr>
            <a:lvl3pPr>
              <a:defRPr lang="en-US" sz="1800" smtClean="0"/>
            </a:lvl3pPr>
            <a:lvl4pPr>
              <a:defRPr lang="en-US" sz="1600" smtClean="0"/>
            </a:lvl4pPr>
            <a:lvl5pPr>
              <a:defRPr lang="en-US"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A black sign with white text&#10;&#10;Description automatically generated">
            <a:extLst>
              <a:ext uri="{FF2B5EF4-FFF2-40B4-BE49-F238E27FC236}">
                <a16:creationId xmlns:a16="http://schemas.microsoft.com/office/drawing/2014/main" id="{DDE3D5FD-96D0-214C-96B9-EFF1764729D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6" name="Slide Number Placeholder 6">
            <a:extLst>
              <a:ext uri="{FF2B5EF4-FFF2-40B4-BE49-F238E27FC236}">
                <a16:creationId xmlns:a16="http://schemas.microsoft.com/office/drawing/2014/main" id="{1F21C825-EAB4-9F48-9181-EC0EE205D970}"/>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9" name="TextBox 18">
            <a:extLst>
              <a:ext uri="{FF2B5EF4-FFF2-40B4-BE49-F238E27FC236}">
                <a16:creationId xmlns:a16="http://schemas.microsoft.com/office/drawing/2014/main" id="{70E8FA77-9DCC-AE45-B246-42FAC673B4F6}"/>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Double Horizontal - Ghosted Arrow</a:t>
            </a:r>
          </a:p>
        </p:txBody>
      </p:sp>
      <p:sp>
        <p:nvSpPr>
          <p:cNvPr id="22"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26362496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oubleVertical">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7"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p:nvPr>
        </p:nvSpPr>
        <p:spPr>
          <a:xfrm>
            <a:off x="720980" y="1901952"/>
            <a:ext cx="5230367" cy="3886200"/>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8">
            <a:extLst>
              <a:ext uri="{FF2B5EF4-FFF2-40B4-BE49-F238E27FC236}">
                <a16:creationId xmlns:a16="http://schemas.microsoft.com/office/drawing/2014/main" id="{31F4DD03-79D4-834A-B13E-882AC0269CF5}"/>
              </a:ext>
            </a:extLst>
          </p:cNvPr>
          <p:cNvSpPr>
            <a:spLocks noGrp="1"/>
          </p:cNvSpPr>
          <p:nvPr>
            <p:ph sz="quarter" idx="30"/>
          </p:nvPr>
        </p:nvSpPr>
        <p:spPr>
          <a:xfrm>
            <a:off x="6343161" y="1901952"/>
            <a:ext cx="5230367" cy="3886200"/>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A8B78A90-16B3-544C-A7AC-D58F4EBAE6D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41D2184-173D-A542-AD05-41D96DE269F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ack sign with white text&#10;&#10;Description automatically generated">
            <a:extLst>
              <a:ext uri="{FF2B5EF4-FFF2-40B4-BE49-F238E27FC236}">
                <a16:creationId xmlns:a16="http://schemas.microsoft.com/office/drawing/2014/main" id="{42E0F146-3C04-264E-AD2C-ACC5A17664C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9" name="Slide Number Placeholder 6">
            <a:extLst>
              <a:ext uri="{FF2B5EF4-FFF2-40B4-BE49-F238E27FC236}">
                <a16:creationId xmlns:a16="http://schemas.microsoft.com/office/drawing/2014/main" id="{16007CB1-868D-254F-988F-BC008F952FEF}"/>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4" name="TextBox 13">
            <a:extLst>
              <a:ext uri="{FF2B5EF4-FFF2-40B4-BE49-F238E27FC236}">
                <a16:creationId xmlns:a16="http://schemas.microsoft.com/office/drawing/2014/main" id="{89053AA0-C7EE-5D46-8553-1DF8CD274ADE}"/>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15"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Double Vertical</a:t>
            </a:r>
          </a:p>
        </p:txBody>
      </p:sp>
      <p:sp>
        <p:nvSpPr>
          <p:cNvPr id="16"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42347063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p:cNvSpPr/>
          <p:nvPr userDrawn="1"/>
        </p:nvSpPr>
        <p:spPr>
          <a:xfrm>
            <a:off x="6092952" y="0"/>
            <a:ext cx="6099048" cy="685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1"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031D513C-0038-A840-BA0F-5E5095A01FB5}"/>
              </a:ext>
            </a:extLst>
          </p:cNvPr>
          <p:cNvSpPr/>
          <p:nvPr userDrawn="1"/>
        </p:nvSpPr>
        <p:spPr>
          <a:xfrm>
            <a:off x="5620938" y="2973615"/>
            <a:ext cx="950124" cy="9107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1491CD6-944A-4C4A-AA24-336273FB0457}"/>
              </a:ext>
            </a:extLst>
          </p:cNvPr>
          <p:cNvSpPr txBox="1"/>
          <p:nvPr userDrawn="1"/>
        </p:nvSpPr>
        <p:spPr>
          <a:xfrm>
            <a:off x="5710990" y="3202559"/>
            <a:ext cx="770021" cy="523220"/>
          </a:xfrm>
          <a:prstGeom prst="rect">
            <a:avLst/>
          </a:prstGeom>
          <a:noFill/>
        </p:spPr>
        <p:txBody>
          <a:bodyPr wrap="square" rtlCol="0">
            <a:spAutoFit/>
          </a:bodyPr>
          <a:lstStyle/>
          <a:p>
            <a:pPr algn="ctr"/>
            <a:r>
              <a:rPr lang="en-US" sz="2800" b="1" dirty="0">
                <a:solidFill>
                  <a:schemeClr val="bg1"/>
                </a:solidFill>
                <a:latin typeface="+mj-lt"/>
              </a:rPr>
              <a:t>VS.</a:t>
            </a:r>
          </a:p>
        </p:txBody>
      </p:sp>
      <p:sp>
        <p:nvSpPr>
          <p:cNvPr id="24" name="Rectangle 23">
            <a:extLst>
              <a:ext uri="{FF2B5EF4-FFF2-40B4-BE49-F238E27FC236}">
                <a16:creationId xmlns:a16="http://schemas.microsoft.com/office/drawing/2014/main" id="{37B6C317-D2CE-3A4D-B860-6B95243BC75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FAD97C8-94B5-4143-9125-218476B8E543}"/>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lide Number Placeholder 6">
            <a:extLst>
              <a:ext uri="{FF2B5EF4-FFF2-40B4-BE49-F238E27FC236}">
                <a16:creationId xmlns:a16="http://schemas.microsoft.com/office/drawing/2014/main" id="{0176EB27-E6A1-B349-A0E5-3A1805211186}"/>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pic>
        <p:nvPicPr>
          <p:cNvPr id="21" name="Picture 20" descr="A black sign with white text&#10;&#10;Description automatically generated">
            <a:extLst>
              <a:ext uri="{FF2B5EF4-FFF2-40B4-BE49-F238E27FC236}">
                <a16:creationId xmlns:a16="http://schemas.microsoft.com/office/drawing/2014/main" id="{2EE990C8-BE75-2E45-9C80-2E8B9CC443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3" name="Content Placeholder 6">
            <a:extLst>
              <a:ext uri="{FF2B5EF4-FFF2-40B4-BE49-F238E27FC236}">
                <a16:creationId xmlns:a16="http://schemas.microsoft.com/office/drawing/2014/main" id="{38834FB2-55E3-CD47-A772-F786AFFF0EDA}"/>
              </a:ext>
            </a:extLst>
          </p:cNvPr>
          <p:cNvSpPr>
            <a:spLocks noGrp="1"/>
          </p:cNvSpPr>
          <p:nvPr>
            <p:ph sz="quarter" idx="34" hasCustomPrompt="1"/>
          </p:nvPr>
        </p:nvSpPr>
        <p:spPr>
          <a:xfrm>
            <a:off x="723324" y="1902691"/>
            <a:ext cx="4571747" cy="3884779"/>
          </a:xfrm>
          <a:prstGeom prst="rect">
            <a:avLst/>
          </a:prstGeom>
          <a:ln>
            <a:noFill/>
          </a:ln>
        </p:spPr>
        <p:txBody>
          <a:bodyPr/>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28" name="Content Placeholder 6">
            <a:extLst>
              <a:ext uri="{FF2B5EF4-FFF2-40B4-BE49-F238E27FC236}">
                <a16:creationId xmlns:a16="http://schemas.microsoft.com/office/drawing/2014/main" id="{E1837556-8C8E-D54F-983C-C6E759EAF009}"/>
              </a:ext>
            </a:extLst>
          </p:cNvPr>
          <p:cNvSpPr>
            <a:spLocks noGrp="1"/>
          </p:cNvSpPr>
          <p:nvPr>
            <p:ph sz="quarter" idx="37" hasCustomPrompt="1"/>
          </p:nvPr>
        </p:nvSpPr>
        <p:spPr>
          <a:xfrm>
            <a:off x="6856603" y="1902691"/>
            <a:ext cx="4571747" cy="3884779"/>
          </a:xfrm>
          <a:prstGeom prst="rect">
            <a:avLst/>
          </a:prstGeom>
          <a:ln>
            <a:noFill/>
          </a:ln>
        </p:spPr>
        <p:txBody>
          <a:bodyPr/>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17" name="TextBox 16">
            <a:extLst>
              <a:ext uri="{FF2B5EF4-FFF2-40B4-BE49-F238E27FC236}">
                <a16:creationId xmlns:a16="http://schemas.microsoft.com/office/drawing/2014/main" id="{37DF2B08-937D-5947-A8AA-579782E33DD4}"/>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8"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4572000"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Comparison 1</a:t>
            </a:r>
          </a:p>
        </p:txBody>
      </p:sp>
      <p:sp>
        <p:nvSpPr>
          <p:cNvPr id="19"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4572000"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1" hasCustomPrompt="1"/>
          </p:nvPr>
        </p:nvSpPr>
        <p:spPr>
          <a:xfrm>
            <a:off x="6851962" y="0"/>
            <a:ext cx="4572000"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Comparison 2</a:t>
            </a:r>
          </a:p>
        </p:txBody>
      </p:sp>
      <p:sp>
        <p:nvSpPr>
          <p:cNvPr id="22" name="Text Placeholder 11">
            <a:extLst>
              <a:ext uri="{FF2B5EF4-FFF2-40B4-BE49-F238E27FC236}">
                <a16:creationId xmlns:a16="http://schemas.microsoft.com/office/drawing/2014/main" id="{881DABF6-7847-B249-B05D-5AB4A42E4C75}"/>
              </a:ext>
            </a:extLst>
          </p:cNvPr>
          <p:cNvSpPr>
            <a:spLocks noGrp="1"/>
          </p:cNvSpPr>
          <p:nvPr>
            <p:ph type="body" sz="quarter" idx="52" hasCustomPrompt="1"/>
          </p:nvPr>
        </p:nvSpPr>
        <p:spPr>
          <a:xfrm>
            <a:off x="6866202" y="1150685"/>
            <a:ext cx="4572000"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33534846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ckSplit_Gray">
    <p:spTree>
      <p:nvGrpSpPr>
        <p:cNvPr id="1" name=""/>
        <p:cNvGrpSpPr/>
        <p:nvPr/>
      </p:nvGrpSpPr>
      <p:grpSpPr>
        <a:xfrm>
          <a:off x="0" y="0"/>
          <a:ext cx="0" cy="0"/>
          <a:chOff x="0" y="0"/>
          <a:chExt cx="0" cy="0"/>
        </a:xfrm>
      </p:grpSpPr>
      <p:sp>
        <p:nvSpPr>
          <p:cNvPr id="2" name="Rectangle 1"/>
          <p:cNvSpPr/>
          <p:nvPr userDrawn="1"/>
        </p:nvSpPr>
        <p:spPr>
          <a:xfrm>
            <a:off x="6092952" y="-1"/>
            <a:ext cx="6099048" cy="685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5"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ext Placeholder 13">
            <a:extLst>
              <a:ext uri="{FF2B5EF4-FFF2-40B4-BE49-F238E27FC236}">
                <a16:creationId xmlns:a16="http://schemas.microsoft.com/office/drawing/2014/main" id="{E3BDCF0C-CA81-9548-9342-529298AEE881}"/>
              </a:ext>
            </a:extLst>
          </p:cNvPr>
          <p:cNvSpPr>
            <a:spLocks noGrp="1"/>
          </p:cNvSpPr>
          <p:nvPr>
            <p:ph type="body" sz="quarter" idx="30"/>
          </p:nvPr>
        </p:nvSpPr>
        <p:spPr>
          <a:xfrm>
            <a:off x="722456" y="1901951"/>
            <a:ext cx="4916344" cy="3886200"/>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DD807933-3389-7C41-9AD0-3A5AF2F626E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BB56C97-5C22-F243-9EE1-CC08E7302D7F}"/>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ack sign with white text&#10;&#10;Description automatically generated">
            <a:extLst>
              <a:ext uri="{FF2B5EF4-FFF2-40B4-BE49-F238E27FC236}">
                <a16:creationId xmlns:a16="http://schemas.microsoft.com/office/drawing/2014/main" id="{D61EEE53-9B94-CE4A-B003-7CE7E2CE83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9" name="Slide Number Placeholder 6">
            <a:extLst>
              <a:ext uri="{FF2B5EF4-FFF2-40B4-BE49-F238E27FC236}">
                <a16:creationId xmlns:a16="http://schemas.microsoft.com/office/drawing/2014/main" id="{69575ED7-0A41-B64B-9262-92AF4B420C54}"/>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2" name="Content Placeholder 6"/>
          <p:cNvSpPr>
            <a:spLocks noGrp="1"/>
          </p:cNvSpPr>
          <p:nvPr>
            <p:ph sz="quarter" idx="31" hasCustomPrompt="1"/>
          </p:nvPr>
        </p:nvSpPr>
        <p:spPr>
          <a:xfrm>
            <a:off x="6092825" y="-1"/>
            <a:ext cx="6099175" cy="6858000"/>
          </a:xfrm>
          <a:prstGeom prst="rect">
            <a:avLst/>
          </a:prstGeom>
        </p:spPr>
        <p:txBody>
          <a:bodyPr anchor="t"/>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sp>
        <p:nvSpPr>
          <p:cNvPr id="13" name="TextBox 12">
            <a:extLst>
              <a:ext uri="{FF2B5EF4-FFF2-40B4-BE49-F238E27FC236}">
                <a16:creationId xmlns:a16="http://schemas.microsoft.com/office/drawing/2014/main" id="{158A0FAF-B1DD-1741-982E-D59C25899E41}"/>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15"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4919472"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Gray Back Split</a:t>
            </a:r>
          </a:p>
        </p:txBody>
      </p:sp>
      <p:sp>
        <p:nvSpPr>
          <p:cNvPr id="16"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4919472"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28501817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ackSplit_White">
    <p:spTree>
      <p:nvGrpSpPr>
        <p:cNvPr id="1" name=""/>
        <p:cNvGrpSpPr/>
        <p:nvPr/>
      </p:nvGrpSpPr>
      <p:grpSpPr>
        <a:xfrm>
          <a:off x="0" y="0"/>
          <a:ext cx="0" cy="0"/>
          <a:chOff x="0" y="0"/>
          <a:chExt cx="0" cy="0"/>
        </a:xfrm>
      </p:grpSpPr>
      <p:sp>
        <p:nvSpPr>
          <p:cNvPr id="7" name="Content Placeholder 6"/>
          <p:cNvSpPr>
            <a:spLocks noGrp="1"/>
          </p:cNvSpPr>
          <p:nvPr>
            <p:ph sz="quarter" idx="31" hasCustomPrompt="1"/>
          </p:nvPr>
        </p:nvSpPr>
        <p:spPr>
          <a:xfrm>
            <a:off x="6092825" y="-1"/>
            <a:ext cx="6099175" cy="6858000"/>
          </a:xfrm>
          <a:prstGeom prst="rect">
            <a:avLst/>
          </a:prstGeom>
        </p:spPr>
        <p:txBody>
          <a:bodyPr anchor="t"/>
          <a:lstStyle>
            <a:lvl1pPr marL="0" indent="0" algn="ct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a:t>
            </a:r>
            <a:br>
              <a:rPr lang="en-US" dirty="0"/>
            </a:br>
            <a:r>
              <a:rPr lang="en-US" dirty="0"/>
              <a:t>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29"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5078FE57-77EE-254F-8309-3A9B5686B90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B35EF0-46CD-8045-9DA6-147FD038ECE3}"/>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ack sign with white text&#10;&#10;Description automatically generated">
            <a:extLst>
              <a:ext uri="{FF2B5EF4-FFF2-40B4-BE49-F238E27FC236}">
                <a16:creationId xmlns:a16="http://schemas.microsoft.com/office/drawing/2014/main" id="{B868B56D-5297-974D-BEFB-D6F8D2C99F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9" name="Slide Number Placeholder 6">
            <a:extLst>
              <a:ext uri="{FF2B5EF4-FFF2-40B4-BE49-F238E27FC236}">
                <a16:creationId xmlns:a16="http://schemas.microsoft.com/office/drawing/2014/main" id="{F0E59DAF-F025-C64D-B5CD-BCCE948D060B}"/>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2" name="TextBox 11">
            <a:extLst>
              <a:ext uri="{FF2B5EF4-FFF2-40B4-BE49-F238E27FC236}">
                <a16:creationId xmlns:a16="http://schemas.microsoft.com/office/drawing/2014/main" id="{0F87D5A0-7C85-8D4F-A925-93411FFAD676}"/>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13"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4919472"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White Back Split</a:t>
            </a:r>
          </a:p>
        </p:txBody>
      </p:sp>
      <p:sp>
        <p:nvSpPr>
          <p:cNvPr id="14"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4919472"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15" name="Text Placeholder 13">
            <a:extLst>
              <a:ext uri="{FF2B5EF4-FFF2-40B4-BE49-F238E27FC236}">
                <a16:creationId xmlns:a16="http://schemas.microsoft.com/office/drawing/2014/main" id="{E3BDCF0C-CA81-9548-9342-529298AEE881}"/>
              </a:ext>
            </a:extLst>
          </p:cNvPr>
          <p:cNvSpPr>
            <a:spLocks noGrp="1"/>
          </p:cNvSpPr>
          <p:nvPr>
            <p:ph type="body" sz="quarter" idx="30"/>
          </p:nvPr>
        </p:nvSpPr>
        <p:spPr>
          <a:xfrm>
            <a:off x="722456" y="1901951"/>
            <a:ext cx="4916344" cy="3886200"/>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0557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fographic_1">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3"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hasCustomPrompt="1"/>
          </p:nvPr>
        </p:nvSpPr>
        <p:spPr>
          <a:xfrm>
            <a:off x="552788" y="1901952"/>
            <a:ext cx="2713789" cy="1008678"/>
          </a:xfrm>
          <a:prstGeom prst="rect">
            <a:avLst/>
          </a:prstGeom>
          <a:solidFill>
            <a:srgbClr val="AB2228"/>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12" name="Content Placeholder 8"/>
          <p:cNvSpPr>
            <a:spLocks noGrp="1"/>
          </p:cNvSpPr>
          <p:nvPr>
            <p:ph sz="quarter" idx="13"/>
          </p:nvPr>
        </p:nvSpPr>
        <p:spPr>
          <a:xfrm>
            <a:off x="552788" y="3090672"/>
            <a:ext cx="5559256" cy="28895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4"/>
          </p:nvPr>
        </p:nvSpPr>
        <p:spPr>
          <a:xfrm>
            <a:off x="6231690" y="3090672"/>
            <a:ext cx="5559256" cy="28895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8">
            <a:extLst>
              <a:ext uri="{FF2B5EF4-FFF2-40B4-BE49-F238E27FC236}">
                <a16:creationId xmlns:a16="http://schemas.microsoft.com/office/drawing/2014/main" id="{3C7926EE-7162-394E-AC94-4F56C6479402}"/>
              </a:ext>
            </a:extLst>
          </p:cNvPr>
          <p:cNvSpPr>
            <a:spLocks noGrp="1"/>
          </p:cNvSpPr>
          <p:nvPr>
            <p:ph sz="quarter" idx="31" hasCustomPrompt="1"/>
          </p:nvPr>
        </p:nvSpPr>
        <p:spPr>
          <a:xfrm>
            <a:off x="3398255" y="1901952"/>
            <a:ext cx="2713789" cy="1008678"/>
          </a:xfrm>
          <a:prstGeom prst="rect">
            <a:avLst/>
          </a:prstGeom>
          <a:solidFill>
            <a:schemeClr val="tx1">
              <a:lumMod val="75000"/>
              <a:lumOff val="25000"/>
            </a:schemeClr>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2" name="Content Placeholder 8">
            <a:extLst>
              <a:ext uri="{FF2B5EF4-FFF2-40B4-BE49-F238E27FC236}">
                <a16:creationId xmlns:a16="http://schemas.microsoft.com/office/drawing/2014/main" id="{016C6094-D5BD-AD4B-83F6-83F7A341C748}"/>
              </a:ext>
            </a:extLst>
          </p:cNvPr>
          <p:cNvSpPr>
            <a:spLocks noGrp="1"/>
          </p:cNvSpPr>
          <p:nvPr>
            <p:ph sz="quarter" idx="32" hasCustomPrompt="1"/>
          </p:nvPr>
        </p:nvSpPr>
        <p:spPr>
          <a:xfrm>
            <a:off x="6231691" y="1901952"/>
            <a:ext cx="2713789" cy="1008678"/>
          </a:xfrm>
          <a:prstGeom prst="rect">
            <a:avLst/>
          </a:prstGeom>
          <a:solidFill>
            <a:srgbClr val="0D365D"/>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3" name="Content Placeholder 8">
            <a:extLst>
              <a:ext uri="{FF2B5EF4-FFF2-40B4-BE49-F238E27FC236}">
                <a16:creationId xmlns:a16="http://schemas.microsoft.com/office/drawing/2014/main" id="{3818F04B-BD29-2E44-9A61-FB64559B7A17}"/>
              </a:ext>
            </a:extLst>
          </p:cNvPr>
          <p:cNvSpPr>
            <a:spLocks noGrp="1"/>
          </p:cNvSpPr>
          <p:nvPr>
            <p:ph sz="quarter" idx="33" hasCustomPrompt="1"/>
          </p:nvPr>
        </p:nvSpPr>
        <p:spPr>
          <a:xfrm>
            <a:off x="9077158" y="1901952"/>
            <a:ext cx="2713789" cy="1008678"/>
          </a:xfrm>
          <a:prstGeom prst="rect">
            <a:avLst/>
          </a:prstGeom>
          <a:solidFill>
            <a:srgbClr val="FFC000"/>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Edit Master text styles</a:t>
            </a:r>
          </a:p>
        </p:txBody>
      </p:sp>
      <p:sp>
        <p:nvSpPr>
          <p:cNvPr id="24" name="Rectangle 23">
            <a:extLst>
              <a:ext uri="{FF2B5EF4-FFF2-40B4-BE49-F238E27FC236}">
                <a16:creationId xmlns:a16="http://schemas.microsoft.com/office/drawing/2014/main" id="{0EC459B0-7D32-AE4C-B823-B0C33E03648A}"/>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19B2E69-38CA-8A47-9E22-10343E532865}"/>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lack sign with white text&#10;&#10;Description automatically generated">
            <a:extLst>
              <a:ext uri="{FF2B5EF4-FFF2-40B4-BE49-F238E27FC236}">
                <a16:creationId xmlns:a16="http://schemas.microsoft.com/office/drawing/2014/main" id="{8CE43DDE-1299-304D-AA99-FEDCD89AF0F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4" name="Slide Number Placeholder 6">
            <a:extLst>
              <a:ext uri="{FF2B5EF4-FFF2-40B4-BE49-F238E27FC236}">
                <a16:creationId xmlns:a16="http://schemas.microsoft.com/office/drawing/2014/main" id="{504057A5-1AAB-A04B-B699-F6A5675B275D}"/>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7" name="TextBox 16">
            <a:extLst>
              <a:ext uri="{FF2B5EF4-FFF2-40B4-BE49-F238E27FC236}">
                <a16:creationId xmlns:a16="http://schemas.microsoft.com/office/drawing/2014/main" id="{E68D1B2E-009C-9544-A820-CF14D15A0D61}"/>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Multi chart, multi image slide</a:t>
            </a:r>
          </a:p>
        </p:txBody>
      </p:sp>
      <p:sp>
        <p:nvSpPr>
          <p:cNvPr id="26"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11128403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fographic_2">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77"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6" name="Content Placeholder 8"/>
          <p:cNvSpPr>
            <a:spLocks noGrp="1"/>
          </p:cNvSpPr>
          <p:nvPr>
            <p:ph sz="quarter" idx="11" hasCustomPrompt="1"/>
          </p:nvPr>
        </p:nvSpPr>
        <p:spPr>
          <a:xfrm>
            <a:off x="4762982" y="1901952"/>
            <a:ext cx="2823021" cy="4079748"/>
          </a:xfrm>
          <a:prstGeom prst="rect">
            <a:avLst/>
          </a:prstGeom>
          <a:solidFill>
            <a:srgbClr val="AB2228"/>
          </a:solidFill>
          <a:ln>
            <a:noFill/>
          </a:ln>
        </p:spPr>
        <p:txBody>
          <a:bodyPr>
            <a:normAutofit/>
          </a:bodyPr>
          <a:lstStyle>
            <a:lvl1pPr>
              <a:defRPr sz="1800">
                <a:solidFill>
                  <a:schemeClr val="bg1"/>
                </a:solidFill>
              </a:defRPr>
            </a:lvl1pPr>
            <a:lvl2pPr>
              <a:defRPr sz="1800"/>
            </a:lvl2pPr>
            <a:lvl3pPr>
              <a:defRPr sz="1600"/>
            </a:lvl3pPr>
            <a:lvl4pPr>
              <a:defRPr sz="1400"/>
            </a:lvl4pPr>
            <a:lvl5pPr>
              <a:defRPr sz="1400"/>
            </a:lvl5pPr>
          </a:lstStyle>
          <a:p>
            <a:pPr lvl="0"/>
            <a:r>
              <a:rPr lang="en-US" dirty="0"/>
              <a:t>Copy Block, Infographic, Image</a:t>
            </a:r>
          </a:p>
        </p:txBody>
      </p:sp>
      <p:sp>
        <p:nvSpPr>
          <p:cNvPr id="12" name="Content Placeholder 8"/>
          <p:cNvSpPr>
            <a:spLocks noGrp="1"/>
          </p:cNvSpPr>
          <p:nvPr>
            <p:ph sz="quarter" idx="13" hasCustomPrompt="1"/>
          </p:nvPr>
        </p:nvSpPr>
        <p:spPr>
          <a:xfrm>
            <a:off x="552788" y="3995927"/>
            <a:ext cx="4134959" cy="19751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8">
            <a:extLst>
              <a:ext uri="{FF2B5EF4-FFF2-40B4-BE49-F238E27FC236}">
                <a16:creationId xmlns:a16="http://schemas.microsoft.com/office/drawing/2014/main" id="{1F8F984E-C8A7-7042-85C7-63EA05CF568E}"/>
              </a:ext>
            </a:extLst>
          </p:cNvPr>
          <p:cNvSpPr>
            <a:spLocks noGrp="1"/>
          </p:cNvSpPr>
          <p:nvPr>
            <p:ph sz="quarter" idx="34" hasCustomPrompt="1"/>
          </p:nvPr>
        </p:nvSpPr>
        <p:spPr>
          <a:xfrm>
            <a:off x="549201" y="1901951"/>
            <a:ext cx="4134959" cy="19751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8">
            <a:extLst>
              <a:ext uri="{FF2B5EF4-FFF2-40B4-BE49-F238E27FC236}">
                <a16:creationId xmlns:a16="http://schemas.microsoft.com/office/drawing/2014/main" id="{C711F772-1F11-9A41-9FFE-87AAB0FF7869}"/>
              </a:ext>
            </a:extLst>
          </p:cNvPr>
          <p:cNvSpPr>
            <a:spLocks noGrp="1"/>
          </p:cNvSpPr>
          <p:nvPr>
            <p:ph sz="quarter" idx="35" hasCustomPrompt="1"/>
          </p:nvPr>
        </p:nvSpPr>
        <p:spPr>
          <a:xfrm>
            <a:off x="7663162" y="3995927"/>
            <a:ext cx="4134959" cy="19751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8">
            <a:extLst>
              <a:ext uri="{FF2B5EF4-FFF2-40B4-BE49-F238E27FC236}">
                <a16:creationId xmlns:a16="http://schemas.microsoft.com/office/drawing/2014/main" id="{ECD5CA76-ADA4-C842-984A-4BCD01298557}"/>
              </a:ext>
            </a:extLst>
          </p:cNvPr>
          <p:cNvSpPr>
            <a:spLocks noGrp="1"/>
          </p:cNvSpPr>
          <p:nvPr>
            <p:ph sz="quarter" idx="36" hasCustomPrompt="1"/>
          </p:nvPr>
        </p:nvSpPr>
        <p:spPr>
          <a:xfrm>
            <a:off x="7659575" y="1901951"/>
            <a:ext cx="4134959" cy="1975104"/>
          </a:xfrm>
          <a:prstGeom prst="rect">
            <a:avLst/>
          </a:prstGeom>
          <a:solidFill>
            <a:srgbClr val="D9DCD8"/>
          </a:solidFill>
          <a:ln>
            <a:noFill/>
          </a:ln>
        </p:spPr>
        <p:txBody>
          <a:bodyPr>
            <a:normAutofit/>
          </a:bodyPr>
          <a:lstStyle>
            <a:lvl1pPr>
              <a:defRPr sz="2000"/>
            </a:lvl1pPr>
            <a:lvl2pPr>
              <a:defRPr sz="1800"/>
            </a:lvl2pPr>
            <a:lvl3pPr>
              <a:defRPr sz="1600"/>
            </a:lvl3pPr>
            <a:lvl4pPr>
              <a:defRPr sz="1400"/>
            </a:lvl4pPr>
            <a:lvl5pPr>
              <a:defRPr sz="1400"/>
            </a:lvl5pPr>
          </a:lstStyle>
          <a:p>
            <a:pPr lvl="0"/>
            <a:r>
              <a:rPr lang="en-US" dirty="0"/>
              <a:t>Copy Block, Infographic, Image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20">
            <a:extLst>
              <a:ext uri="{FF2B5EF4-FFF2-40B4-BE49-F238E27FC236}">
                <a16:creationId xmlns:a16="http://schemas.microsoft.com/office/drawing/2014/main" id="{09F8E388-E713-BC40-80A7-48B42EAAB9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2F646FA-F3F8-6E4D-A755-21F7238E5490}"/>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black sign with white text&#10;&#10;Description automatically generated">
            <a:extLst>
              <a:ext uri="{FF2B5EF4-FFF2-40B4-BE49-F238E27FC236}">
                <a16:creationId xmlns:a16="http://schemas.microsoft.com/office/drawing/2014/main" id="{12F38B39-1245-974D-94A8-D1EE4F7586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3" name="Slide Number Placeholder 6">
            <a:extLst>
              <a:ext uri="{FF2B5EF4-FFF2-40B4-BE49-F238E27FC236}">
                <a16:creationId xmlns:a16="http://schemas.microsoft.com/office/drawing/2014/main" id="{4C203645-752B-614C-8441-1812530BF58D}"/>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9" name="TextBox 18">
            <a:extLst>
              <a:ext uri="{FF2B5EF4-FFF2-40B4-BE49-F238E27FC236}">
                <a16:creationId xmlns:a16="http://schemas.microsoft.com/office/drawing/2014/main" id="{6579E901-3A03-1E4C-BA8A-CD4E43BAF00A}"/>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20"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Heading</a:t>
            </a:r>
          </a:p>
        </p:txBody>
      </p:sp>
      <p:sp>
        <p:nvSpPr>
          <p:cNvPr id="22"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13919567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ultiChart_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0846E2A-2D02-DD40-A0A9-14CF7831ED2C}"/>
              </a:ext>
            </a:extLst>
          </p:cNvPr>
          <p:cNvSpPr/>
          <p:nvPr userDrawn="1"/>
        </p:nvSpPr>
        <p:spPr>
          <a:xfrm>
            <a:off x="8661981" y="3481052"/>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6">
            <a:extLst>
              <a:ext uri="{FF2B5EF4-FFF2-40B4-BE49-F238E27FC236}">
                <a16:creationId xmlns:a16="http://schemas.microsoft.com/office/drawing/2014/main" id="{0509F69A-49F4-5542-8DE0-771CDD1B74B6}"/>
              </a:ext>
            </a:extLst>
          </p:cNvPr>
          <p:cNvSpPr>
            <a:spLocks noGrp="1"/>
          </p:cNvSpPr>
          <p:nvPr>
            <p:ph sz="quarter" idx="34" hasCustomPrompt="1"/>
          </p:nvPr>
        </p:nvSpPr>
        <p:spPr>
          <a:xfrm>
            <a:off x="8661980" y="3481053"/>
            <a:ext cx="3529584" cy="3374136"/>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2" name="Rectangle 1"/>
          <p:cNvSpPr/>
          <p:nvPr userDrawn="1"/>
        </p:nvSpPr>
        <p:spPr>
          <a:xfrm>
            <a:off x="5023163" y="-52851"/>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31" hasCustomPrompt="1"/>
          </p:nvPr>
        </p:nvSpPr>
        <p:spPr>
          <a:xfrm>
            <a:off x="5023037" y="-798"/>
            <a:ext cx="3522830" cy="3376948"/>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3" name="Rectangle 12">
            <a:extLst>
              <a:ext uri="{FF2B5EF4-FFF2-40B4-BE49-F238E27FC236}">
                <a16:creationId xmlns:a16="http://schemas.microsoft.com/office/drawing/2014/main" id="{D19F1727-060D-CB4C-A558-1772E482BE65}"/>
              </a:ext>
            </a:extLst>
          </p:cNvPr>
          <p:cNvSpPr/>
          <p:nvPr userDrawn="1"/>
        </p:nvSpPr>
        <p:spPr>
          <a:xfrm>
            <a:off x="8661981" y="-52851"/>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6">
            <a:extLst>
              <a:ext uri="{FF2B5EF4-FFF2-40B4-BE49-F238E27FC236}">
                <a16:creationId xmlns:a16="http://schemas.microsoft.com/office/drawing/2014/main" id="{E88E7306-A946-B946-9D31-211684649467}"/>
              </a:ext>
            </a:extLst>
          </p:cNvPr>
          <p:cNvSpPr>
            <a:spLocks noGrp="1"/>
          </p:cNvSpPr>
          <p:nvPr>
            <p:ph sz="quarter" idx="32" hasCustomPrompt="1"/>
          </p:nvPr>
        </p:nvSpPr>
        <p:spPr>
          <a:xfrm>
            <a:off x="8661981" y="-797"/>
            <a:ext cx="3530019" cy="3376947"/>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8" name="Rectangle 17">
            <a:extLst>
              <a:ext uri="{FF2B5EF4-FFF2-40B4-BE49-F238E27FC236}">
                <a16:creationId xmlns:a16="http://schemas.microsoft.com/office/drawing/2014/main" id="{5B9FD18B-B204-714D-8235-35B41F9C9D2D}"/>
              </a:ext>
            </a:extLst>
          </p:cNvPr>
          <p:cNvSpPr/>
          <p:nvPr userDrawn="1"/>
        </p:nvSpPr>
        <p:spPr>
          <a:xfrm>
            <a:off x="5023163" y="3481051"/>
            <a:ext cx="3530019" cy="3429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6">
            <a:extLst>
              <a:ext uri="{FF2B5EF4-FFF2-40B4-BE49-F238E27FC236}">
                <a16:creationId xmlns:a16="http://schemas.microsoft.com/office/drawing/2014/main" id="{3D764691-7D6C-5744-852B-195BC99C988C}"/>
              </a:ext>
            </a:extLst>
          </p:cNvPr>
          <p:cNvSpPr>
            <a:spLocks noGrp="1"/>
          </p:cNvSpPr>
          <p:nvPr>
            <p:ph sz="quarter" idx="33" hasCustomPrompt="1"/>
          </p:nvPr>
        </p:nvSpPr>
        <p:spPr>
          <a:xfrm>
            <a:off x="5023037" y="3481052"/>
            <a:ext cx="3522830" cy="3376948"/>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1"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 name="Text Placeholder 13">
            <a:extLst>
              <a:ext uri="{FF2B5EF4-FFF2-40B4-BE49-F238E27FC236}">
                <a16:creationId xmlns:a16="http://schemas.microsoft.com/office/drawing/2014/main" id="{7BE887B3-0DBE-6D4B-94BB-BFE805438AF5}"/>
              </a:ext>
            </a:extLst>
          </p:cNvPr>
          <p:cNvSpPr>
            <a:spLocks noGrp="1"/>
          </p:cNvSpPr>
          <p:nvPr>
            <p:ph type="body" sz="quarter" idx="30"/>
          </p:nvPr>
        </p:nvSpPr>
        <p:spPr>
          <a:xfrm>
            <a:off x="726549" y="1901951"/>
            <a:ext cx="3695940" cy="3886200"/>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a:extLst>
              <a:ext uri="{FF2B5EF4-FFF2-40B4-BE49-F238E27FC236}">
                <a16:creationId xmlns:a16="http://schemas.microsoft.com/office/drawing/2014/main" id="{2CD5334B-FD8A-3248-B71F-B5D95AE44F65}"/>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EEC44D5-A01F-D34A-9880-80335A5000F4}"/>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6">
            <a:extLst>
              <a:ext uri="{FF2B5EF4-FFF2-40B4-BE49-F238E27FC236}">
                <a16:creationId xmlns:a16="http://schemas.microsoft.com/office/drawing/2014/main" id="{3CD6296D-30F2-9149-8665-7D382E941DE7}"/>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23" name="TextBox 22">
            <a:extLst>
              <a:ext uri="{FF2B5EF4-FFF2-40B4-BE49-F238E27FC236}">
                <a16:creationId xmlns:a16="http://schemas.microsoft.com/office/drawing/2014/main" id="{D3005819-F991-3342-8650-5339DEBA1D10}"/>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27"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369417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Multi Chart Gray</a:t>
            </a:r>
          </a:p>
        </p:txBody>
      </p:sp>
      <p:sp>
        <p:nvSpPr>
          <p:cNvPr id="2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3694176"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378345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_Ghoste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D1BD61-634F-4A47-B174-A2F0D04F66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0800000">
            <a:off x="6194182" y="0"/>
            <a:ext cx="5997818" cy="6858000"/>
          </a:xfrm>
          <a:prstGeom prst="rect">
            <a:avLst/>
          </a:prstGeom>
        </p:spPr>
      </p:pic>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 name="think-cell Slide" r:id="rId6" imgW="381" imgH="381" progId="TCLayout.ActiveDocument.1">
                  <p:embed/>
                </p:oleObj>
              </mc:Choice>
              <mc:Fallback>
                <p:oleObj name="think-cell Slide" r:id="rId6" imgW="381" imgH="381" progId="TCLayout.ActiveDocument.1">
                  <p:embed/>
                  <p:pic>
                    <p:nvPicPr>
                      <p:cNvPr id="8" name="Objec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15" name="Content Placeholder 8">
            <a:extLst>
              <a:ext uri="{FF2B5EF4-FFF2-40B4-BE49-F238E27FC236}">
                <a16:creationId xmlns:a16="http://schemas.microsoft.com/office/drawing/2014/main" id="{A84AA358-6F8F-1F44-A4DF-42AB851CE915}"/>
              </a:ext>
            </a:extLst>
          </p:cNvPr>
          <p:cNvSpPr>
            <a:spLocks noGrp="1"/>
          </p:cNvSpPr>
          <p:nvPr>
            <p:ph sz="quarter" idx="11" hasCustomPrompt="1"/>
          </p:nvPr>
        </p:nvSpPr>
        <p:spPr>
          <a:xfrm>
            <a:off x="691074" y="1901952"/>
            <a:ext cx="10945444" cy="3950139"/>
          </a:xfrm>
          <a:prstGeom prst="rect">
            <a:avLst/>
          </a:prstGeo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CAFD351E-588E-4A44-9A4C-F077BEC197A3}"/>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3F2B03C-1F04-1548-8AE3-5ED0CD3AFB2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black sign with white text&#10;&#10;Description automatically generated">
            <a:extLst>
              <a:ext uri="{FF2B5EF4-FFF2-40B4-BE49-F238E27FC236}">
                <a16:creationId xmlns:a16="http://schemas.microsoft.com/office/drawing/2014/main" id="{8B3B3BF9-70E0-C04D-95B1-2A525903F0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30" name="Slide Number Placeholder 6">
            <a:extLst>
              <a:ext uri="{FF2B5EF4-FFF2-40B4-BE49-F238E27FC236}">
                <a16:creationId xmlns:a16="http://schemas.microsoft.com/office/drawing/2014/main" id="{1167E51F-DB4F-AC47-8099-7D8A2098F8F3}"/>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3" name="TextBox 12">
            <a:extLst>
              <a:ext uri="{FF2B5EF4-FFF2-40B4-BE49-F238E27FC236}">
                <a16:creationId xmlns:a16="http://schemas.microsoft.com/office/drawing/2014/main" id="{429936E1-0ECB-D242-81A6-7025B169F77D}"/>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
        <p:nvSpPr>
          <p:cNvPr id="14"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Standard Page Heading - Ghosted Arrow</a:t>
            </a:r>
          </a:p>
        </p:txBody>
      </p:sp>
      <p:sp>
        <p:nvSpPr>
          <p:cNvPr id="18"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39029856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ultiChart_White">
    <p:spTree>
      <p:nvGrpSpPr>
        <p:cNvPr id="1" name=""/>
        <p:cNvGrpSpPr/>
        <p:nvPr/>
      </p:nvGrpSpPr>
      <p:grpSpPr>
        <a:xfrm>
          <a:off x="0" y="0"/>
          <a:ext cx="0" cy="0"/>
          <a:chOff x="0" y="0"/>
          <a:chExt cx="0" cy="0"/>
        </a:xfrm>
      </p:grpSpPr>
      <p:sp>
        <p:nvSpPr>
          <p:cNvPr id="2" name="Rectangle 1"/>
          <p:cNvSpPr/>
          <p:nvPr userDrawn="1"/>
        </p:nvSpPr>
        <p:spPr>
          <a:xfrm>
            <a:off x="5023163" y="-52852"/>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31" hasCustomPrompt="1"/>
          </p:nvPr>
        </p:nvSpPr>
        <p:spPr>
          <a:xfrm>
            <a:off x="5023037" y="-52851"/>
            <a:ext cx="3345459" cy="3272583"/>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3" name="Rectangle 12">
            <a:extLst>
              <a:ext uri="{FF2B5EF4-FFF2-40B4-BE49-F238E27FC236}">
                <a16:creationId xmlns:a16="http://schemas.microsoft.com/office/drawing/2014/main" id="{D19F1727-060D-CB4C-A558-1772E482BE65}"/>
              </a:ext>
            </a:extLst>
          </p:cNvPr>
          <p:cNvSpPr/>
          <p:nvPr userDrawn="1"/>
        </p:nvSpPr>
        <p:spPr>
          <a:xfrm>
            <a:off x="8661981" y="-52851"/>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6">
            <a:extLst>
              <a:ext uri="{FF2B5EF4-FFF2-40B4-BE49-F238E27FC236}">
                <a16:creationId xmlns:a16="http://schemas.microsoft.com/office/drawing/2014/main" id="{E88E7306-A946-B946-9D31-211684649467}"/>
              </a:ext>
            </a:extLst>
          </p:cNvPr>
          <p:cNvSpPr>
            <a:spLocks noGrp="1"/>
          </p:cNvSpPr>
          <p:nvPr>
            <p:ph sz="quarter" idx="32" hasCustomPrompt="1"/>
          </p:nvPr>
        </p:nvSpPr>
        <p:spPr>
          <a:xfrm>
            <a:off x="8843885" y="-52851"/>
            <a:ext cx="3348115" cy="3272581"/>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18" name="Rectangle 17">
            <a:extLst>
              <a:ext uri="{FF2B5EF4-FFF2-40B4-BE49-F238E27FC236}">
                <a16:creationId xmlns:a16="http://schemas.microsoft.com/office/drawing/2014/main" id="{5B9FD18B-B204-714D-8235-35B41F9C9D2D}"/>
              </a:ext>
            </a:extLst>
          </p:cNvPr>
          <p:cNvSpPr/>
          <p:nvPr userDrawn="1"/>
        </p:nvSpPr>
        <p:spPr>
          <a:xfrm>
            <a:off x="5023163" y="3481051"/>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6">
            <a:extLst>
              <a:ext uri="{FF2B5EF4-FFF2-40B4-BE49-F238E27FC236}">
                <a16:creationId xmlns:a16="http://schemas.microsoft.com/office/drawing/2014/main" id="{3D764691-7D6C-5744-852B-195BC99C988C}"/>
              </a:ext>
            </a:extLst>
          </p:cNvPr>
          <p:cNvSpPr>
            <a:spLocks noGrp="1"/>
          </p:cNvSpPr>
          <p:nvPr>
            <p:ph sz="quarter" idx="33" hasCustomPrompt="1"/>
          </p:nvPr>
        </p:nvSpPr>
        <p:spPr>
          <a:xfrm>
            <a:off x="5023037" y="3481051"/>
            <a:ext cx="3345459" cy="2912063"/>
          </a:xfrm>
          <a:prstGeom prst="rect">
            <a:avLst/>
          </a:prstGeom>
          <a:noFill/>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sp>
        <p:nvSpPr>
          <p:cNvPr id="20" name="Rectangle 19">
            <a:extLst>
              <a:ext uri="{FF2B5EF4-FFF2-40B4-BE49-F238E27FC236}">
                <a16:creationId xmlns:a16="http://schemas.microsoft.com/office/drawing/2014/main" id="{D0846E2A-2D02-DD40-A0A9-14CF7831ED2C}"/>
              </a:ext>
            </a:extLst>
          </p:cNvPr>
          <p:cNvSpPr/>
          <p:nvPr userDrawn="1"/>
        </p:nvSpPr>
        <p:spPr>
          <a:xfrm>
            <a:off x="8661981" y="3481052"/>
            <a:ext cx="3530019" cy="342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6">
            <a:extLst>
              <a:ext uri="{FF2B5EF4-FFF2-40B4-BE49-F238E27FC236}">
                <a16:creationId xmlns:a16="http://schemas.microsoft.com/office/drawing/2014/main" id="{0509F69A-49F4-5542-8DE0-771CDD1B74B6}"/>
              </a:ext>
            </a:extLst>
          </p:cNvPr>
          <p:cNvSpPr>
            <a:spLocks noGrp="1"/>
          </p:cNvSpPr>
          <p:nvPr>
            <p:ph sz="quarter" idx="34" hasCustomPrompt="1"/>
          </p:nvPr>
        </p:nvSpPr>
        <p:spPr>
          <a:xfrm>
            <a:off x="8843885" y="3481051"/>
            <a:ext cx="3232001" cy="2886322"/>
          </a:xfrm>
          <a:prstGeom prst="rect">
            <a:avLst/>
          </a:prstGeom>
        </p:spPr>
        <p:txBody>
          <a:bodyPr/>
          <a:lstStyle>
            <a:lvl1pPr marL="0" indent="0" algn="ctr">
              <a:buNone/>
              <a:defRPr sz="1700" baseline="0"/>
            </a:lvl1pPr>
            <a:lvl2pPr marL="457200" indent="0">
              <a:buNone/>
              <a:defRPr/>
            </a:lvl2pPr>
            <a:lvl3pPr marL="914400" indent="0">
              <a:buNone/>
              <a:defRPr/>
            </a:lvl3pPr>
            <a:lvl4pPr marL="1371600" indent="0">
              <a:buNone/>
              <a:defRPr/>
            </a:lvl4pPr>
            <a:lvl5pPr marL="1828800" indent="0">
              <a:buNone/>
              <a:defRPr/>
            </a:lvl5pPr>
          </a:lstStyle>
          <a:p>
            <a:pPr lvl="0"/>
            <a:br>
              <a:rPr lang="en-US" dirty="0"/>
            </a:br>
            <a:br>
              <a:rPr lang="en-US" dirty="0"/>
            </a:br>
            <a:br>
              <a:rPr lang="en-US" dirty="0"/>
            </a:br>
            <a:br>
              <a:rPr lang="en-US" dirty="0"/>
            </a:br>
            <a:br>
              <a:rPr lang="en-US" dirty="0"/>
            </a:br>
            <a:br>
              <a:rPr lang="en-US" dirty="0"/>
            </a:br>
            <a:br>
              <a:rPr lang="en-US" dirty="0"/>
            </a:br>
            <a:br>
              <a:rPr lang="en-US" dirty="0"/>
            </a:br>
            <a:r>
              <a:rPr lang="en-US" dirty="0"/>
              <a:t>Use this for product images or smart art. Click on the icon below to get started.</a:t>
            </a:r>
          </a:p>
        </p:txBody>
      </p:sp>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25" name="think-cell Slide" r:id="rId4" imgW="381" imgH="381" progId="TCLayout.ActiveDocument.1">
                  <p:embed/>
                </p:oleObj>
              </mc:Choice>
              <mc:Fallback>
                <p:oleObj name="think-cell Slide" r:id="rId4" imgW="381" imgH="381"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ED7E0B08-28C9-CF43-9538-AF41D8828694}"/>
              </a:ext>
            </a:extLst>
          </p:cNvPr>
          <p:cNvCxnSpPr/>
          <p:nvPr userDrawn="1"/>
        </p:nvCxnSpPr>
        <p:spPr>
          <a:xfrm>
            <a:off x="5023037" y="3350398"/>
            <a:ext cx="7354493" cy="0"/>
          </a:xfrm>
          <a:prstGeom prst="line">
            <a:avLst/>
          </a:prstGeom>
          <a:ln w="25400">
            <a:solidFill>
              <a:srgbClr val="0D365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CB478B-17FF-A940-A65A-25405E6D2BDE}"/>
              </a:ext>
            </a:extLst>
          </p:cNvPr>
          <p:cNvCxnSpPr/>
          <p:nvPr userDrawn="1"/>
        </p:nvCxnSpPr>
        <p:spPr>
          <a:xfrm>
            <a:off x="8606190" y="-118755"/>
            <a:ext cx="0" cy="702880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87A0D5D-7A9E-BE49-9C45-8995DC211AEE}"/>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2A07BA-674E-DE4D-AA6D-19BE69E5FA38}"/>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lide Number Placeholder 6">
            <a:extLst>
              <a:ext uri="{FF2B5EF4-FFF2-40B4-BE49-F238E27FC236}">
                <a16:creationId xmlns:a16="http://schemas.microsoft.com/office/drawing/2014/main" id="{34DEC11C-C74F-DD49-82B1-2A1567384F47}"/>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23" name="TextBox 22">
            <a:extLst>
              <a:ext uri="{FF2B5EF4-FFF2-40B4-BE49-F238E27FC236}">
                <a16:creationId xmlns:a16="http://schemas.microsoft.com/office/drawing/2014/main" id="{E3F846EC-35C2-8943-BD7B-76219599A325}"/>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28"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369417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Multi Chart White</a:t>
            </a:r>
          </a:p>
        </p:txBody>
      </p:sp>
      <p:sp>
        <p:nvSpPr>
          <p:cNvPr id="29"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3694176"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33" name="Text Placeholder 13">
            <a:extLst>
              <a:ext uri="{FF2B5EF4-FFF2-40B4-BE49-F238E27FC236}">
                <a16:creationId xmlns:a16="http://schemas.microsoft.com/office/drawing/2014/main" id="{7BE887B3-0DBE-6D4B-94BB-BFE805438AF5}"/>
              </a:ext>
            </a:extLst>
          </p:cNvPr>
          <p:cNvSpPr>
            <a:spLocks noGrp="1"/>
          </p:cNvSpPr>
          <p:nvPr>
            <p:ph type="body" sz="quarter" idx="30"/>
          </p:nvPr>
        </p:nvSpPr>
        <p:spPr>
          <a:xfrm>
            <a:off x="726549" y="1901951"/>
            <a:ext cx="3695940" cy="3886200"/>
          </a:xfrm>
          <a:prstGeom prst="rect">
            <a:avLst/>
          </a:prstGeom>
        </p:spPr>
        <p:txBody>
          <a:bodyPr>
            <a:normAutofit/>
          </a:bodyPr>
          <a:lstStyle>
            <a:lvl1pPr>
              <a:lnSpc>
                <a:spcPts val="2600"/>
              </a:lnSpc>
              <a:spcBef>
                <a:spcPts val="480"/>
              </a:spcBef>
              <a:defRPr sz="2000"/>
            </a:lvl1pPr>
            <a:lvl2pPr>
              <a:lnSpc>
                <a:spcPts val="2600"/>
              </a:lnSpc>
              <a:spcBef>
                <a:spcPts val="480"/>
              </a:spcBef>
              <a:defRPr sz="1800"/>
            </a:lvl2pPr>
            <a:lvl3pPr>
              <a:lnSpc>
                <a:spcPts val="2600"/>
              </a:lnSpc>
              <a:spcBef>
                <a:spcPts val="480"/>
              </a:spcBef>
              <a:defRPr sz="1600"/>
            </a:lvl3pPr>
            <a:lvl4pPr>
              <a:lnSpc>
                <a:spcPts val="2600"/>
              </a:lnSpc>
              <a:spcBef>
                <a:spcPts val="480"/>
              </a:spcBef>
              <a:defRPr sz="1400"/>
            </a:lvl4pPr>
            <a:lvl5pPr>
              <a:lnSpc>
                <a:spcPts val="2600"/>
              </a:lnSpc>
              <a:spcBef>
                <a:spcPts val="48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44514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49"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AD215420-1B64-B645-984B-723678470C9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D5D330-C486-A54B-A1E5-1AA2408C0BDB}"/>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black sign with white text&#10;&#10;Description automatically generated">
            <a:extLst>
              <a:ext uri="{FF2B5EF4-FFF2-40B4-BE49-F238E27FC236}">
                <a16:creationId xmlns:a16="http://schemas.microsoft.com/office/drawing/2014/main" id="{DB150242-180A-9441-BF43-54936D2F232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2" name="Slide Number Placeholder 6">
            <a:extLst>
              <a:ext uri="{FF2B5EF4-FFF2-40B4-BE49-F238E27FC236}">
                <a16:creationId xmlns:a16="http://schemas.microsoft.com/office/drawing/2014/main" id="{947344CA-01B7-1C41-8500-42E0AB94ABB6}"/>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1" name="TextBox 10">
            <a:extLst>
              <a:ext uri="{FF2B5EF4-FFF2-40B4-BE49-F238E27FC236}">
                <a16:creationId xmlns:a16="http://schemas.microsoft.com/office/drawing/2014/main" id="{874029DD-E750-8147-8CD6-330CCD028F99}"/>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Tree>
    <p:extLst>
      <p:ext uri="{BB962C8B-B14F-4D97-AF65-F5344CB8AC3E}">
        <p14:creationId xmlns:p14="http://schemas.microsoft.com/office/powerpoint/2010/main" val="2761094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3"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AD215420-1B64-B645-984B-723678470C9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D5D330-C486-A54B-A1E5-1AA2408C0BDB}"/>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black sign with white text&#10;&#10;Description automatically generated">
            <a:extLst>
              <a:ext uri="{FF2B5EF4-FFF2-40B4-BE49-F238E27FC236}">
                <a16:creationId xmlns:a16="http://schemas.microsoft.com/office/drawing/2014/main" id="{DB150242-180A-9441-BF43-54936D2F232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99234"/>
            <a:ext cx="859403" cy="590403"/>
          </a:xfrm>
          <a:prstGeom prst="rect">
            <a:avLst/>
          </a:prstGeom>
        </p:spPr>
      </p:pic>
      <p:sp>
        <p:nvSpPr>
          <p:cNvPr id="22" name="Slide Number Placeholder 6">
            <a:extLst>
              <a:ext uri="{FF2B5EF4-FFF2-40B4-BE49-F238E27FC236}">
                <a16:creationId xmlns:a16="http://schemas.microsoft.com/office/drawing/2014/main" id="{947344CA-01B7-1C41-8500-42E0AB94ABB6}"/>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sp>
        <p:nvSpPr>
          <p:cNvPr id="11" name="TextBox 10">
            <a:extLst>
              <a:ext uri="{FF2B5EF4-FFF2-40B4-BE49-F238E27FC236}">
                <a16:creationId xmlns:a16="http://schemas.microsoft.com/office/drawing/2014/main" id="{874029DD-E750-8147-8CD6-330CCD028F99}"/>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2021</a:t>
            </a:r>
          </a:p>
        </p:txBody>
      </p:sp>
      <p:sp>
        <p:nvSpPr>
          <p:cNvPr id="8" name="Text Placeholder 9">
            <a:extLst>
              <a:ext uri="{FF2B5EF4-FFF2-40B4-BE49-F238E27FC236}">
                <a16:creationId xmlns:a16="http://schemas.microsoft.com/office/drawing/2014/main" id="{6AB51DC3-96C1-9844-93E6-7ED9CA11C8BA}"/>
              </a:ext>
            </a:extLst>
          </p:cNvPr>
          <p:cNvSpPr>
            <a:spLocks noGrp="1"/>
          </p:cNvSpPr>
          <p:nvPr>
            <p:ph type="body" sz="quarter" idx="50" hasCustomPrompt="1"/>
          </p:nvPr>
        </p:nvSpPr>
        <p:spPr>
          <a:xfrm>
            <a:off x="698812" y="-1"/>
            <a:ext cx="10937706" cy="1123951"/>
          </a:xfrm>
          <a:prstGeom prst="rect">
            <a:avLst/>
          </a:prstGeom>
        </p:spPr>
        <p:txBody>
          <a:bodyPr anchor="b">
            <a:normAutofit/>
          </a:bodyPr>
          <a:lstStyle>
            <a:lvl1pPr marL="0" indent="0">
              <a:buNone/>
              <a:defRPr sz="3600" b="0" i="0" baseline="0">
                <a:latin typeface="Titillium" pitchFamily="2" charset="77"/>
              </a:defRPr>
            </a:lvl1pPr>
            <a:lvl2pPr marL="457200" indent="0">
              <a:buNone/>
              <a:defRPr sz="4800">
                <a:latin typeface="+mj-lt"/>
              </a:defRPr>
            </a:lvl2pPr>
            <a:lvl3pPr marL="914400" indent="0">
              <a:buNone/>
              <a:defRPr sz="4800">
                <a:latin typeface="+mj-lt"/>
              </a:defRPr>
            </a:lvl3pPr>
            <a:lvl4pPr marL="1371600" indent="0">
              <a:buNone/>
              <a:defRPr sz="4800">
                <a:latin typeface="+mj-lt"/>
              </a:defRPr>
            </a:lvl4pPr>
            <a:lvl5pPr marL="1828800" indent="0">
              <a:buNone/>
              <a:defRPr sz="4800">
                <a:latin typeface="+mj-lt"/>
              </a:defRPr>
            </a:lvl5pPr>
          </a:lstStyle>
          <a:p>
            <a:pPr lvl="0"/>
            <a:r>
              <a:rPr lang="en-US" dirty="0"/>
              <a:t>Blank with Heading</a:t>
            </a:r>
          </a:p>
        </p:txBody>
      </p:sp>
      <p:sp>
        <p:nvSpPr>
          <p:cNvPr id="9"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Tree>
    <p:extLst>
      <p:ext uri="{BB962C8B-B14F-4D97-AF65-F5344CB8AC3E}">
        <p14:creationId xmlns:p14="http://schemas.microsoft.com/office/powerpoint/2010/main" val="40311088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Bottom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897"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pic>
        <p:nvPicPr>
          <p:cNvPr id="9" name="Picture 8" descr="A black sign with white text&#10;&#10;Description automatically generated">
            <a:extLst>
              <a:ext uri="{FF2B5EF4-FFF2-40B4-BE49-F238E27FC236}">
                <a16:creationId xmlns:a16="http://schemas.microsoft.com/office/drawing/2014/main" id="{2F9C1F0C-98BB-4623-81F0-FBDF3C0B6C1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175343" y="6061148"/>
            <a:ext cx="859403" cy="590403"/>
          </a:xfrm>
          <a:prstGeom prst="rect">
            <a:avLst/>
          </a:prstGeom>
        </p:spPr>
      </p:pic>
      <p:sp>
        <p:nvSpPr>
          <p:cNvPr id="12" name="TextBox 11">
            <a:extLst>
              <a:ext uri="{FF2B5EF4-FFF2-40B4-BE49-F238E27FC236}">
                <a16:creationId xmlns:a16="http://schemas.microsoft.com/office/drawing/2014/main" id="{3F286E66-7073-A04E-8C8E-72B53D3A9B0B}"/>
              </a:ext>
            </a:extLst>
          </p:cNvPr>
          <p:cNvSpPr txBox="1"/>
          <p:nvPr userDrawn="1"/>
        </p:nvSpPr>
        <p:spPr>
          <a:xfrm>
            <a:off x="1161253" y="6356325"/>
            <a:ext cx="4730496" cy="523220"/>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a:p>
            <a:r>
              <a:rPr lang="en-US" sz="700" b="0" i="0" kern="1200" dirty="0">
                <a:solidFill>
                  <a:schemeClr val="tx1">
                    <a:lumMod val="65000"/>
                    <a:lumOff val="35000"/>
                  </a:schemeClr>
                </a:solidFill>
                <a:effectLst/>
                <a:latin typeface="+mn-lt"/>
                <a:ea typeface="+mn-ea"/>
                <a:cs typeface="+mn-cs"/>
              </a:rPr>
              <a:t>CONFIDENTIAL: Contents of this document are for internal Red Lion Controls use only</a:t>
            </a:r>
          </a:p>
          <a:p>
            <a:r>
              <a:rPr lang="en-US" sz="700" b="0" i="0" kern="1200" dirty="0">
                <a:solidFill>
                  <a:schemeClr val="tx1">
                    <a:lumMod val="65000"/>
                    <a:lumOff val="35000"/>
                  </a:schemeClr>
                </a:solidFill>
                <a:effectLst/>
                <a:latin typeface="+mn-lt"/>
                <a:ea typeface="+mn-ea"/>
                <a:cs typeface="+mn-cs"/>
              </a:rPr>
              <a:t> </a:t>
            </a:r>
          </a:p>
          <a:p>
            <a:endParaRPr lang="en-US" sz="700" dirty="0">
              <a:solidFill>
                <a:schemeClr val="tx1">
                  <a:lumMod val="65000"/>
                  <a:lumOff val="35000"/>
                </a:schemeClr>
              </a:solidFill>
            </a:endParaRPr>
          </a:p>
        </p:txBody>
      </p:sp>
      <p:sp>
        <p:nvSpPr>
          <p:cNvPr id="14" name="Rectangle 13">
            <a:extLst>
              <a:ext uri="{FF2B5EF4-FFF2-40B4-BE49-F238E27FC236}">
                <a16:creationId xmlns:a16="http://schemas.microsoft.com/office/drawing/2014/main" id="{2BBA7AB0-543E-FF4B-83C4-EA77AD8B6F37}"/>
              </a:ext>
            </a:extLst>
          </p:cNvPr>
          <p:cNvSpPr/>
          <p:nvPr userDrawn="1"/>
        </p:nvSpPr>
        <p:spPr>
          <a:xfrm>
            <a:off x="0" y="5760721"/>
            <a:ext cx="12203113" cy="10972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White Logo">
            <a:extLst>
              <a:ext uri="{FF2B5EF4-FFF2-40B4-BE49-F238E27FC236}">
                <a16:creationId xmlns:a16="http://schemas.microsoft.com/office/drawing/2014/main" id="{5A4E378A-5C03-1246-ABB3-1B62938D7E7C}"/>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125199" y="6061148"/>
            <a:ext cx="836790" cy="556787"/>
          </a:xfrm>
          <a:prstGeom prst="rect">
            <a:avLst/>
          </a:prstGeom>
        </p:spPr>
      </p:pic>
      <p:sp>
        <p:nvSpPr>
          <p:cNvPr id="11" name="Title Placeholder 1">
            <a:extLst>
              <a:ext uri="{FF2B5EF4-FFF2-40B4-BE49-F238E27FC236}">
                <a16:creationId xmlns:a16="http://schemas.microsoft.com/office/drawing/2014/main" id="{8F711247-F8A4-954D-ACF7-EFC3A02038F7}"/>
              </a:ext>
            </a:extLst>
          </p:cNvPr>
          <p:cNvSpPr>
            <a:spLocks noGrp="1"/>
          </p:cNvSpPr>
          <p:nvPr>
            <p:ph type="title" hasCustomPrompt="1"/>
          </p:nvPr>
        </p:nvSpPr>
        <p:spPr>
          <a:xfrm>
            <a:off x="713052" y="5780253"/>
            <a:ext cx="6059604" cy="576072"/>
          </a:xfrm>
          <a:prstGeom prst="rect">
            <a:avLst/>
          </a:prstGeom>
        </p:spPr>
        <p:txBody>
          <a:bodyPr vert="horz" lIns="91440" tIns="45720" rIns="91440" bIns="45720" rtlCol="0" anchor="ctr">
            <a:noAutofit/>
          </a:bodyPr>
          <a:lstStyle>
            <a:lvl1pPr algn="l">
              <a:defRPr b="0" i="0">
                <a:solidFill>
                  <a:schemeClr val="bg1"/>
                </a:solidFill>
                <a:latin typeface="Titillium" pitchFamily="2" charset="77"/>
              </a:defRPr>
            </a:lvl1pPr>
          </a:lstStyle>
          <a:p>
            <a:r>
              <a:rPr lang="en-US" dirty="0"/>
              <a:t>Click to edit Master text styles</a:t>
            </a:r>
          </a:p>
        </p:txBody>
      </p:sp>
      <p:sp>
        <p:nvSpPr>
          <p:cNvPr id="13" name="Text Placeholder 11">
            <a:extLst>
              <a:ext uri="{FF2B5EF4-FFF2-40B4-BE49-F238E27FC236}">
                <a16:creationId xmlns:a16="http://schemas.microsoft.com/office/drawing/2014/main" id="{0C49EF96-2BB2-3A44-8684-78C3BE4F325A}"/>
              </a:ext>
            </a:extLst>
          </p:cNvPr>
          <p:cNvSpPr>
            <a:spLocks noGrp="1"/>
          </p:cNvSpPr>
          <p:nvPr>
            <p:ph type="body" sz="quarter" idx="45" hasCustomPrompt="1"/>
          </p:nvPr>
        </p:nvSpPr>
        <p:spPr>
          <a:xfrm>
            <a:off x="713052" y="6381009"/>
            <a:ext cx="6059604" cy="482094"/>
          </a:xfrm>
          <a:prstGeom prst="rect">
            <a:avLst/>
          </a:prstGeom>
        </p:spPr>
        <p:txBody>
          <a:bodyPr>
            <a:noAutofit/>
          </a:bodyPr>
          <a:lstStyle>
            <a:lvl1pPr marL="0" indent="0">
              <a:buFontTx/>
              <a:buNone/>
              <a:defRPr sz="2600" b="1" i="0">
                <a:solidFill>
                  <a:schemeClr val="accent5"/>
                </a:solidFill>
                <a:latin typeface="Titillium" pitchFamily="2" charset="77"/>
              </a:defRPr>
            </a:lvl1pPr>
          </a:lstStyle>
          <a:p>
            <a:pPr lvl="0"/>
            <a:r>
              <a:rPr lang="en-US" dirty="0"/>
              <a:t>Subhead</a:t>
            </a:r>
          </a:p>
        </p:txBody>
      </p:sp>
      <p:sp>
        <p:nvSpPr>
          <p:cNvPr id="16" name="TextBox 15">
            <a:extLst>
              <a:ext uri="{FF2B5EF4-FFF2-40B4-BE49-F238E27FC236}">
                <a16:creationId xmlns:a16="http://schemas.microsoft.com/office/drawing/2014/main" id="{874029DD-E750-8147-8CD6-330CCD028F99}"/>
              </a:ext>
            </a:extLst>
          </p:cNvPr>
          <p:cNvSpPr txBox="1"/>
          <p:nvPr userDrawn="1"/>
        </p:nvSpPr>
        <p:spPr>
          <a:xfrm>
            <a:off x="9831136" y="6477199"/>
            <a:ext cx="1420594" cy="200055"/>
          </a:xfrm>
          <a:prstGeom prst="rect">
            <a:avLst/>
          </a:prstGeom>
          <a:noFill/>
        </p:spPr>
        <p:txBody>
          <a:bodyPr wrap="square" rtlCol="0">
            <a:spAutoFit/>
          </a:bodyPr>
          <a:lstStyle/>
          <a:p>
            <a:r>
              <a:rPr lang="en-US" sz="700" b="0" i="0" kern="1200" dirty="0">
                <a:solidFill>
                  <a:schemeClr val="bg1"/>
                </a:solidFill>
                <a:effectLst/>
                <a:latin typeface="+mn-lt"/>
                <a:ea typeface="+mn-ea"/>
                <a:cs typeface="+mn-cs"/>
              </a:rPr>
              <a:t>© Copyright Red Lion 2020</a:t>
            </a:r>
          </a:p>
        </p:txBody>
      </p:sp>
    </p:spTree>
    <p:extLst>
      <p:ext uri="{BB962C8B-B14F-4D97-AF65-F5344CB8AC3E}">
        <p14:creationId xmlns:p14="http://schemas.microsoft.com/office/powerpoint/2010/main" val="14158478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1" name="think-cell Slide" r:id="rId4" imgW="381" imgH="381" progId="TCLayout.ActiveDocument.1">
                  <p:embed/>
                </p:oleObj>
              </mc:Choice>
              <mc:Fallback>
                <p:oleObj name="think-cell Slide" r:id="rId4" imgW="381" imgH="381"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descr="A black sign with white text&#10;&#10;Description automatically generated">
            <a:extLst>
              <a:ext uri="{FF2B5EF4-FFF2-40B4-BE49-F238E27FC236}">
                <a16:creationId xmlns:a16="http://schemas.microsoft.com/office/drawing/2014/main" id="{72279C0D-137E-F848-BEC0-CA224AEF3CF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5343" y="6061148"/>
            <a:ext cx="859403" cy="590403"/>
          </a:xfrm>
          <a:prstGeom prst="rect">
            <a:avLst/>
          </a:prstGeom>
        </p:spPr>
      </p:pic>
      <p:pic>
        <p:nvPicPr>
          <p:cNvPr id="8" name="Picture 7">
            <a:extLst>
              <a:ext uri="{FF2B5EF4-FFF2-40B4-BE49-F238E27FC236}">
                <a16:creationId xmlns:a16="http://schemas.microsoft.com/office/drawing/2014/main" id="{F41A502B-B396-CF47-BD1A-3F06D0E6DB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0800000">
            <a:off x="6194184" y="0"/>
            <a:ext cx="5997818" cy="6858000"/>
          </a:xfrm>
          <a:prstGeom prst="rect">
            <a:avLst/>
          </a:prstGeom>
        </p:spPr>
      </p:pic>
      <p:pic>
        <p:nvPicPr>
          <p:cNvPr id="9" name="Picture 8">
            <a:extLst>
              <a:ext uri="{FF2B5EF4-FFF2-40B4-BE49-F238E27FC236}">
                <a16:creationId xmlns:a16="http://schemas.microsoft.com/office/drawing/2014/main" id="{60048EA2-9A2D-1846-B4D7-E4130420E3F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5997818" cy="6858000"/>
          </a:xfrm>
          <a:prstGeom prst="rect">
            <a:avLst/>
          </a:prstGeom>
        </p:spPr>
      </p:pic>
      <p:sp>
        <p:nvSpPr>
          <p:cNvPr id="10" name="Parallelogram 9">
            <a:extLst>
              <a:ext uri="{FF2B5EF4-FFF2-40B4-BE49-F238E27FC236}">
                <a16:creationId xmlns:a16="http://schemas.microsoft.com/office/drawing/2014/main" id="{163369C0-997D-F14C-80FC-9A107E392A96}"/>
              </a:ext>
            </a:extLst>
          </p:cNvPr>
          <p:cNvSpPr/>
          <p:nvPr userDrawn="1"/>
        </p:nvSpPr>
        <p:spPr>
          <a:xfrm flipH="1">
            <a:off x="-193042" y="-111512"/>
            <a:ext cx="6581422" cy="6980663"/>
          </a:xfrm>
          <a:prstGeom prst="parallelogram">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2" name="Picture 11" descr="A black sign with white text&#10;&#10;Description automatically generated">
            <a:extLst>
              <a:ext uri="{FF2B5EF4-FFF2-40B4-BE49-F238E27FC236}">
                <a16:creationId xmlns:a16="http://schemas.microsoft.com/office/drawing/2014/main" id="{EA25D2E6-C6DB-FD4C-87AC-23243B47D60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6810408" y="2240894"/>
            <a:ext cx="2927386" cy="2011090"/>
          </a:xfrm>
          <a:prstGeom prst="rect">
            <a:avLst/>
          </a:prstGeom>
        </p:spPr>
      </p:pic>
      <p:sp>
        <p:nvSpPr>
          <p:cNvPr id="19" name="Title 1">
            <a:extLst>
              <a:ext uri="{FF2B5EF4-FFF2-40B4-BE49-F238E27FC236}">
                <a16:creationId xmlns:a16="http://schemas.microsoft.com/office/drawing/2014/main" id="{8C7264E5-6245-8343-B7D1-78C4281DCDCF}"/>
              </a:ext>
            </a:extLst>
          </p:cNvPr>
          <p:cNvSpPr txBox="1">
            <a:spLocks/>
          </p:cNvSpPr>
          <p:nvPr userDrawn="1"/>
        </p:nvSpPr>
        <p:spPr>
          <a:xfrm>
            <a:off x="1288135" y="2678486"/>
            <a:ext cx="3822390" cy="4558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E9E9E9"/>
                </a:solidFill>
                <a:latin typeface="Titillium" panose="00000500000000000000" pitchFamily="50" charset="0"/>
              </a:rPr>
              <a:t>FOR MORE INFORMATION</a:t>
            </a:r>
            <a:endParaRPr lang="en-US" sz="3600" dirty="0">
              <a:solidFill>
                <a:srgbClr val="E9E9E9"/>
              </a:solidFill>
              <a:latin typeface="Titillium" panose="00000500000000000000" pitchFamily="50" charset="0"/>
            </a:endParaRPr>
          </a:p>
        </p:txBody>
      </p:sp>
      <p:sp>
        <p:nvSpPr>
          <p:cNvPr id="20" name="TextBox 19">
            <a:extLst>
              <a:ext uri="{FF2B5EF4-FFF2-40B4-BE49-F238E27FC236}">
                <a16:creationId xmlns:a16="http://schemas.microsoft.com/office/drawing/2014/main" id="{B33ED2DC-A781-0543-9C21-E54300998FB9}"/>
              </a:ext>
            </a:extLst>
          </p:cNvPr>
          <p:cNvSpPr txBox="1"/>
          <p:nvPr userDrawn="1"/>
        </p:nvSpPr>
        <p:spPr>
          <a:xfrm>
            <a:off x="1561359" y="3926184"/>
            <a:ext cx="3352800" cy="646331"/>
          </a:xfrm>
          <a:prstGeom prst="rect">
            <a:avLst/>
          </a:prstGeom>
          <a:noFill/>
        </p:spPr>
        <p:txBody>
          <a:bodyPr wrap="square" rtlCol="0">
            <a:spAutoFit/>
          </a:bodyPr>
          <a:lstStyle/>
          <a:p>
            <a:r>
              <a:rPr lang="en-US" dirty="0">
                <a:solidFill>
                  <a:schemeClr val="bg1"/>
                </a:solidFill>
              </a:rPr>
              <a:t>+1 (717) 767-6511</a:t>
            </a:r>
          </a:p>
          <a:p>
            <a:endParaRPr lang="en-US" dirty="0"/>
          </a:p>
        </p:txBody>
      </p:sp>
      <p:sp>
        <p:nvSpPr>
          <p:cNvPr id="21" name="TextBox 20">
            <a:extLst>
              <a:ext uri="{FF2B5EF4-FFF2-40B4-BE49-F238E27FC236}">
                <a16:creationId xmlns:a16="http://schemas.microsoft.com/office/drawing/2014/main" id="{38270DEE-2A79-D347-B229-00DC5E2BFA5D}"/>
              </a:ext>
            </a:extLst>
          </p:cNvPr>
          <p:cNvSpPr txBox="1"/>
          <p:nvPr userDrawn="1"/>
        </p:nvSpPr>
        <p:spPr>
          <a:xfrm>
            <a:off x="1757725" y="4303127"/>
            <a:ext cx="3352800" cy="646331"/>
          </a:xfrm>
          <a:prstGeom prst="rect">
            <a:avLst/>
          </a:prstGeom>
          <a:noFill/>
        </p:spPr>
        <p:txBody>
          <a:bodyPr wrap="square" rtlCol="0">
            <a:spAutoFit/>
          </a:bodyPr>
          <a:lstStyle/>
          <a:p>
            <a:r>
              <a:rPr lang="en-US" dirty="0">
                <a:solidFill>
                  <a:srgbClr val="E9E9E9"/>
                </a:solidFill>
                <a:latin typeface="Titillium Bd" panose="00000800000000000000" pitchFamily="50" charset="0"/>
                <a:sym typeface="Titillium Bd" panose="00000800000000000000" pitchFamily="50" charset="0"/>
              </a:rPr>
              <a:t>WWW.REDLION.NET</a:t>
            </a:r>
          </a:p>
          <a:p>
            <a:endParaRPr lang="en-US" dirty="0"/>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30724" y="4484607"/>
            <a:ext cx="4183093" cy="176502"/>
          </a:xfrm>
          <a:prstGeom prst="rect">
            <a:avLst/>
          </a:prstGeom>
        </p:spPr>
      </p:pic>
      <p:sp>
        <p:nvSpPr>
          <p:cNvPr id="22" name="TextBox 21">
            <a:extLst>
              <a:ext uri="{FF2B5EF4-FFF2-40B4-BE49-F238E27FC236}">
                <a16:creationId xmlns:a16="http://schemas.microsoft.com/office/drawing/2014/main" id="{E40594DF-BC9F-F54B-A9D3-37663CD9936C}"/>
              </a:ext>
            </a:extLst>
          </p:cNvPr>
          <p:cNvSpPr txBox="1"/>
          <p:nvPr userDrawn="1"/>
        </p:nvSpPr>
        <p:spPr>
          <a:xfrm>
            <a:off x="0"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lumMod val="50000"/>
                  </a:srgbClr>
                </a:solidFill>
                <a:effectLst/>
                <a:uLnTx/>
                <a:uFillTx/>
              </a:rPr>
              <a:t>© Copyright Red Lion 2020</a:t>
            </a:r>
          </a:p>
        </p:txBody>
      </p:sp>
    </p:spTree>
    <p:extLst>
      <p:ext uri="{BB962C8B-B14F-4D97-AF65-F5344CB8AC3E}">
        <p14:creationId xmlns:p14="http://schemas.microsoft.com/office/powerpoint/2010/main" val="5384210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Bullets with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904515-EE91-4EFB-B7B1-727354BF99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802"/>
          <a:stretch/>
        </p:blipFill>
        <p:spPr>
          <a:xfrm>
            <a:off x="0" y="0"/>
            <a:ext cx="4810125" cy="6858000"/>
          </a:xfrm>
          <a:prstGeom prst="rect">
            <a:avLst/>
          </a:prstGeom>
        </p:spPr>
      </p:pic>
      <p:sp>
        <p:nvSpPr>
          <p:cNvPr id="7" name="Text Placeholder 9">
            <a:extLst>
              <a:ext uri="{FF2B5EF4-FFF2-40B4-BE49-F238E27FC236}">
                <a16:creationId xmlns:a16="http://schemas.microsoft.com/office/drawing/2014/main" id="{61CDD2E3-0979-4893-A70E-A9C7CE431951}"/>
              </a:ext>
            </a:extLst>
          </p:cNvPr>
          <p:cNvSpPr>
            <a:spLocks noGrp="1"/>
          </p:cNvSpPr>
          <p:nvPr>
            <p:ph type="body" sz="quarter" idx="18"/>
          </p:nvPr>
        </p:nvSpPr>
        <p:spPr>
          <a:xfrm>
            <a:off x="1820562" y="562800"/>
            <a:ext cx="7493288" cy="582908"/>
          </a:xfrm>
          <a:prstGeom prst="rect">
            <a:avLst/>
          </a:prstGeom>
        </p:spPr>
        <p:txBody>
          <a:bodyPr>
            <a:noAutofit/>
          </a:bodyPr>
          <a:lstStyle>
            <a:lvl1pPr marL="0" indent="0">
              <a:buNone/>
              <a:defRPr sz="4000" b="1">
                <a:solidFill>
                  <a:schemeClr val="bg1">
                    <a:lumMod val="50000"/>
                  </a:schemeClr>
                </a:solidFill>
                <a:latin typeface="+mj-lt"/>
              </a:defRPr>
            </a:lvl1pPr>
          </a:lstStyle>
          <a:p>
            <a:pPr lvl="0"/>
            <a:r>
              <a:rPr lang="en-US" dirty="0"/>
              <a:t>Edit Master text styles</a:t>
            </a:r>
          </a:p>
        </p:txBody>
      </p:sp>
      <p:pic>
        <p:nvPicPr>
          <p:cNvPr id="9" name="Picture 8" descr="A black sign with white text&#10;&#10;Description automatically generated">
            <a:extLst>
              <a:ext uri="{FF2B5EF4-FFF2-40B4-BE49-F238E27FC236}">
                <a16:creationId xmlns:a16="http://schemas.microsoft.com/office/drawing/2014/main" id="{2F9C1F0C-98BB-4623-81F0-FBDF3C0B6C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75343" y="6061148"/>
            <a:ext cx="859403" cy="590403"/>
          </a:xfrm>
          <a:prstGeom prst="rect">
            <a:avLst/>
          </a:prstGeom>
        </p:spPr>
      </p:pic>
      <p:sp>
        <p:nvSpPr>
          <p:cNvPr id="10" name="Text Placeholder 45">
            <a:extLst>
              <a:ext uri="{FF2B5EF4-FFF2-40B4-BE49-F238E27FC236}">
                <a16:creationId xmlns:a16="http://schemas.microsoft.com/office/drawing/2014/main" id="{CA69E560-DF0C-4B52-9E18-6FCD89BCED66}"/>
              </a:ext>
            </a:extLst>
          </p:cNvPr>
          <p:cNvSpPr>
            <a:spLocks noGrp="1"/>
          </p:cNvSpPr>
          <p:nvPr>
            <p:ph type="body" sz="quarter" idx="26" hasCustomPrompt="1"/>
          </p:nvPr>
        </p:nvSpPr>
        <p:spPr>
          <a:xfrm>
            <a:off x="1820562" y="1708507"/>
            <a:ext cx="9259329" cy="4157627"/>
          </a:xfrm>
        </p:spPr>
        <p:txBody>
          <a:bodyPr>
            <a:normAutofit/>
          </a:bodyPr>
          <a:lstStyle>
            <a:lvl1pPr marL="0" indent="0">
              <a:buFont typeface="Arial" panose="020B0604020202020204" pitchFamily="34" charset="0"/>
              <a:buNone/>
              <a:defRPr sz="2000"/>
            </a:lvl1pPr>
            <a:lvl5pPr marL="1828800" indent="0">
              <a:buNone/>
              <a:defRPr/>
            </a:lvl5pPr>
          </a:lstStyle>
          <a:p>
            <a:r>
              <a:rPr lang="en-US" sz="1400" kern="0" dirty="0">
                <a:solidFill>
                  <a:schemeClr val="tx1">
                    <a:lumMod val="75000"/>
                    <a:lumOff val="25000"/>
                  </a:schemeClr>
                </a:solidFill>
                <a:ea typeface="Tahoma" panose="020B0604030504040204" pitchFamily="34" charset="0"/>
                <a:cs typeface="Tahoma" panose="020B0604030504040204" pitchFamily="34" charset="0"/>
              </a:rPr>
              <a:t>This is a sample text. Insert your desired text here. This is a sample text. Insert your desired text here. </a:t>
            </a:r>
          </a:p>
        </p:txBody>
      </p:sp>
    </p:spTree>
    <p:extLst>
      <p:ext uri="{BB962C8B-B14F-4D97-AF65-F5344CB8AC3E}">
        <p14:creationId xmlns:p14="http://schemas.microsoft.com/office/powerpoint/2010/main" val="8720903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Blank with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904515-EE91-4EFB-B7B1-727354BF99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7897"/>
          <a:stretch/>
        </p:blipFill>
        <p:spPr>
          <a:xfrm>
            <a:off x="0" y="0"/>
            <a:ext cx="4924425" cy="6858000"/>
          </a:xfrm>
          <a:prstGeom prst="rect">
            <a:avLst/>
          </a:prstGeom>
        </p:spPr>
      </p:pic>
      <p:sp>
        <p:nvSpPr>
          <p:cNvPr id="7" name="Text Placeholder 9">
            <a:extLst>
              <a:ext uri="{FF2B5EF4-FFF2-40B4-BE49-F238E27FC236}">
                <a16:creationId xmlns:a16="http://schemas.microsoft.com/office/drawing/2014/main" id="{61CDD2E3-0979-4893-A70E-A9C7CE431951}"/>
              </a:ext>
            </a:extLst>
          </p:cNvPr>
          <p:cNvSpPr>
            <a:spLocks noGrp="1"/>
          </p:cNvSpPr>
          <p:nvPr>
            <p:ph type="body" sz="quarter" idx="18"/>
          </p:nvPr>
        </p:nvSpPr>
        <p:spPr>
          <a:xfrm>
            <a:off x="653933" y="372928"/>
            <a:ext cx="6220691" cy="358406"/>
          </a:xfrm>
          <a:prstGeom prst="rect">
            <a:avLst/>
          </a:prstGeom>
        </p:spPr>
        <p:txBody>
          <a:bodyPr>
            <a:noAutofit/>
          </a:bodyPr>
          <a:lstStyle>
            <a:lvl1pPr marL="0" indent="0">
              <a:buNone/>
              <a:defRPr sz="2800" b="1">
                <a:solidFill>
                  <a:schemeClr val="bg1">
                    <a:lumMod val="50000"/>
                  </a:schemeClr>
                </a:solidFill>
                <a:latin typeface="+mj-lt"/>
              </a:defRPr>
            </a:lvl1pPr>
          </a:lstStyle>
          <a:p>
            <a:pPr lvl="0"/>
            <a:r>
              <a:rPr lang="en-US"/>
              <a:t>Edit Master text styles</a:t>
            </a:r>
          </a:p>
        </p:txBody>
      </p:sp>
      <p:sp>
        <p:nvSpPr>
          <p:cNvPr id="8" name="Text Placeholder 9">
            <a:extLst>
              <a:ext uri="{FF2B5EF4-FFF2-40B4-BE49-F238E27FC236}">
                <a16:creationId xmlns:a16="http://schemas.microsoft.com/office/drawing/2014/main" id="{7ECB4FDB-8E4E-45C4-A83D-418A0C279AF4}"/>
              </a:ext>
            </a:extLst>
          </p:cNvPr>
          <p:cNvSpPr>
            <a:spLocks noGrp="1"/>
          </p:cNvSpPr>
          <p:nvPr>
            <p:ph type="body" sz="quarter" idx="19"/>
          </p:nvPr>
        </p:nvSpPr>
        <p:spPr>
          <a:xfrm>
            <a:off x="647700" y="859922"/>
            <a:ext cx="3762367" cy="361628"/>
          </a:xfrm>
          <a:prstGeom prst="rect">
            <a:avLst/>
          </a:prstGeom>
        </p:spPr>
        <p:txBody>
          <a:bodyPr>
            <a:noAutofit/>
          </a:bodyPr>
          <a:lstStyle>
            <a:lvl1pPr marL="0" indent="0">
              <a:buNone/>
              <a:defRPr sz="2400" b="1">
                <a:solidFill>
                  <a:srgbClr val="A61D2C"/>
                </a:solidFill>
                <a:latin typeface="Titillium Bd" panose="00000800000000000000" pitchFamily="50" charset="0"/>
              </a:defRPr>
            </a:lvl1pPr>
          </a:lstStyle>
          <a:p>
            <a:pPr lvl="0"/>
            <a:r>
              <a:rPr lang="en-US"/>
              <a:t>Edit Master text styles</a:t>
            </a:r>
          </a:p>
        </p:txBody>
      </p:sp>
      <p:pic>
        <p:nvPicPr>
          <p:cNvPr id="9" name="Picture 8" descr="A black sign with white text&#10;&#10;Description automatically generated">
            <a:extLst>
              <a:ext uri="{FF2B5EF4-FFF2-40B4-BE49-F238E27FC236}">
                <a16:creationId xmlns:a16="http://schemas.microsoft.com/office/drawing/2014/main" id="{2F9C1F0C-98BB-4623-81F0-FBDF3C0B6C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75343" y="6061148"/>
            <a:ext cx="859403" cy="590403"/>
          </a:xfrm>
          <a:prstGeom prst="rect">
            <a:avLst/>
          </a:prstGeom>
        </p:spPr>
      </p:pic>
    </p:spTree>
    <p:extLst>
      <p:ext uri="{BB962C8B-B14F-4D97-AF65-F5344CB8AC3E}">
        <p14:creationId xmlns:p14="http://schemas.microsoft.com/office/powerpoint/2010/main" val="28761644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Interim Title Page">
    <p:bg>
      <p:bgPr>
        <a:solidFill>
          <a:schemeClr val="tx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2228EDBF-5F05-284B-9F7B-B5F5B49FD8F8}"/>
              </a:ext>
            </a:extLst>
          </p:cNvPr>
          <p:cNvSpPr>
            <a:spLocks noGrp="1"/>
          </p:cNvSpPr>
          <p:nvPr>
            <p:ph type="pic" sz="quarter" idx="11"/>
          </p:nvPr>
        </p:nvSpPr>
        <p:spPr>
          <a:xfrm>
            <a:off x="0" y="0"/>
            <a:ext cx="12192000" cy="6858000"/>
          </a:xfrm>
          <a:custGeom>
            <a:avLst/>
            <a:gdLst>
              <a:gd name="connsiteX0" fmla="*/ 12192000 w 12192000"/>
              <a:gd name="connsiteY0" fmla="*/ 3562854 h 6858000"/>
              <a:gd name="connsiteX1" fmla="*/ 12192000 w 12192000"/>
              <a:gd name="connsiteY1" fmla="*/ 5651801 h 6858000"/>
              <a:gd name="connsiteX2" fmla="*/ 10985801 w 12192000"/>
              <a:gd name="connsiteY2" fmla="*/ 6858000 h 6858000"/>
              <a:gd name="connsiteX3" fmla="*/ 8896855 w 12192000"/>
              <a:gd name="connsiteY3" fmla="*/ 6858000 h 6858000"/>
              <a:gd name="connsiteX4" fmla="*/ 12192000 w 12192000"/>
              <a:gd name="connsiteY4" fmla="*/ 1343491 h 6858000"/>
              <a:gd name="connsiteX5" fmla="*/ 12192000 w 12192000"/>
              <a:gd name="connsiteY5" fmla="*/ 3432438 h 6858000"/>
              <a:gd name="connsiteX6" fmla="*/ 8766438 w 12192000"/>
              <a:gd name="connsiteY6" fmla="*/ 6858000 h 6858000"/>
              <a:gd name="connsiteX7" fmla="*/ 6677492 w 12192000"/>
              <a:gd name="connsiteY7" fmla="*/ 6858000 h 6858000"/>
              <a:gd name="connsiteX8" fmla="*/ 0 w 12192000"/>
              <a:gd name="connsiteY8" fmla="*/ 0 h 6858000"/>
              <a:gd name="connsiteX9" fmla="*/ 12192000 w 12192000"/>
              <a:gd name="connsiteY9" fmla="*/ 0 h 6858000"/>
              <a:gd name="connsiteX10" fmla="*/ 12192000 w 12192000"/>
              <a:gd name="connsiteY10" fmla="*/ 1213075 h 6858000"/>
              <a:gd name="connsiteX11" fmla="*/ 6547076 w 12192000"/>
              <a:gd name="connsiteY11" fmla="*/ 6858000 h 6858000"/>
              <a:gd name="connsiteX12" fmla="*/ 4458130 w 12192000"/>
              <a:gd name="connsiteY12" fmla="*/ 6858000 h 6858000"/>
              <a:gd name="connsiteX13" fmla="*/ 11316128 w 12192000"/>
              <a:gd name="connsiteY13" fmla="*/ 2 h 6858000"/>
              <a:gd name="connsiteX14" fmla="*/ 11176002 w 12192000"/>
              <a:gd name="connsiteY14" fmla="*/ 2 h 6858000"/>
              <a:gd name="connsiteX15" fmla="*/ 4318004 w 12192000"/>
              <a:gd name="connsiteY15" fmla="*/ 6858000 h 6858000"/>
              <a:gd name="connsiteX16" fmla="*/ 2266186 w 12192000"/>
              <a:gd name="connsiteY16" fmla="*/ 6858000 h 6858000"/>
              <a:gd name="connsiteX17" fmla="*/ 2247622 w 12192000"/>
              <a:gd name="connsiteY17" fmla="*/ 6839436 h 6858000"/>
              <a:gd name="connsiteX18" fmla="*/ 9087055 w 12192000"/>
              <a:gd name="connsiteY18" fmla="*/ 2 h 6858000"/>
              <a:gd name="connsiteX19" fmla="*/ 2 w 12192000"/>
              <a:gd name="connsiteY19" fmla="*/ 2 h 6858000"/>
              <a:gd name="connsiteX20" fmla="*/ 2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12192000" y="3562854"/>
                </a:moveTo>
                <a:lnTo>
                  <a:pt x="12192000" y="5651801"/>
                </a:lnTo>
                <a:lnTo>
                  <a:pt x="10985801" y="6858000"/>
                </a:lnTo>
                <a:lnTo>
                  <a:pt x="8896855" y="6858000"/>
                </a:lnTo>
                <a:close/>
                <a:moveTo>
                  <a:pt x="12192000" y="1343491"/>
                </a:moveTo>
                <a:lnTo>
                  <a:pt x="12192000" y="3432438"/>
                </a:lnTo>
                <a:lnTo>
                  <a:pt x="8766438" y="6858000"/>
                </a:lnTo>
                <a:lnTo>
                  <a:pt x="6677492" y="6858000"/>
                </a:lnTo>
                <a:close/>
                <a:moveTo>
                  <a:pt x="0" y="0"/>
                </a:moveTo>
                <a:lnTo>
                  <a:pt x="12192000" y="0"/>
                </a:lnTo>
                <a:lnTo>
                  <a:pt x="12192000" y="1213075"/>
                </a:lnTo>
                <a:lnTo>
                  <a:pt x="6547076" y="6858000"/>
                </a:lnTo>
                <a:lnTo>
                  <a:pt x="4458130" y="6858000"/>
                </a:lnTo>
                <a:lnTo>
                  <a:pt x="11316128" y="2"/>
                </a:lnTo>
                <a:lnTo>
                  <a:pt x="11176002" y="2"/>
                </a:lnTo>
                <a:lnTo>
                  <a:pt x="4318004" y="6858000"/>
                </a:lnTo>
                <a:lnTo>
                  <a:pt x="2266186" y="6858000"/>
                </a:lnTo>
                <a:lnTo>
                  <a:pt x="2247622" y="6839436"/>
                </a:lnTo>
                <a:lnTo>
                  <a:pt x="9087055" y="2"/>
                </a:lnTo>
                <a:lnTo>
                  <a:pt x="2" y="2"/>
                </a:lnTo>
                <a:lnTo>
                  <a:pt x="2" y="6858000"/>
                </a:lnTo>
                <a:lnTo>
                  <a:pt x="0" y="6858000"/>
                </a:lnTo>
                <a:close/>
              </a:path>
            </a:pathLst>
          </a:custGeom>
        </p:spPr>
        <p:txBody>
          <a:bodyPr wrap="square">
            <a:noAutofit/>
          </a:bodyPr>
          <a:lstStyle/>
          <a:p>
            <a:r>
              <a:rPr lang="en-US"/>
              <a:t>Click icon to add picture</a:t>
            </a:r>
          </a:p>
        </p:txBody>
      </p:sp>
      <p:sp>
        <p:nvSpPr>
          <p:cNvPr id="14" name="CUTS">
            <a:extLst>
              <a:ext uri="{FF2B5EF4-FFF2-40B4-BE49-F238E27FC236}">
                <a16:creationId xmlns:a16="http://schemas.microsoft.com/office/drawing/2014/main" id="{20D7C606-3C29-294A-AB41-C536CFED225E}"/>
              </a:ext>
            </a:extLst>
          </p:cNvPr>
          <p:cNvSpPr/>
          <p:nvPr userDrawn="1"/>
        </p:nvSpPr>
        <p:spPr>
          <a:xfrm>
            <a:off x="1" y="0"/>
            <a:ext cx="12191999" cy="6857999"/>
          </a:xfrm>
          <a:custGeom>
            <a:avLst/>
            <a:gdLst>
              <a:gd name="connsiteX0" fmla="*/ 12191999 w 12191999"/>
              <a:gd name="connsiteY0" fmla="*/ 5651798 h 6857999"/>
              <a:gd name="connsiteX1" fmla="*/ 12191999 w 12191999"/>
              <a:gd name="connsiteY1" fmla="*/ 6857999 h 6857999"/>
              <a:gd name="connsiteX2" fmla="*/ 10985798 w 12191999"/>
              <a:gd name="connsiteY2" fmla="*/ 6857999 h 6857999"/>
              <a:gd name="connsiteX3" fmla="*/ 12191999 w 12191999"/>
              <a:gd name="connsiteY3" fmla="*/ 3432435 h 6857999"/>
              <a:gd name="connsiteX4" fmla="*/ 12191999 w 12191999"/>
              <a:gd name="connsiteY4" fmla="*/ 3562851 h 6857999"/>
              <a:gd name="connsiteX5" fmla="*/ 8896852 w 12191999"/>
              <a:gd name="connsiteY5" fmla="*/ 6857999 h 6857999"/>
              <a:gd name="connsiteX6" fmla="*/ 8766435 w 12191999"/>
              <a:gd name="connsiteY6" fmla="*/ 6857999 h 6857999"/>
              <a:gd name="connsiteX7" fmla="*/ 12191999 w 12191999"/>
              <a:gd name="connsiteY7" fmla="*/ 1213072 h 6857999"/>
              <a:gd name="connsiteX8" fmla="*/ 12191999 w 12191999"/>
              <a:gd name="connsiteY8" fmla="*/ 1343488 h 6857999"/>
              <a:gd name="connsiteX9" fmla="*/ 6677489 w 12191999"/>
              <a:gd name="connsiteY9" fmla="*/ 6857999 h 6857999"/>
              <a:gd name="connsiteX10" fmla="*/ 6547073 w 12191999"/>
              <a:gd name="connsiteY10" fmla="*/ 6857999 h 6857999"/>
              <a:gd name="connsiteX11" fmla="*/ 11176000 w 12191999"/>
              <a:gd name="connsiteY11" fmla="*/ 0 h 6857999"/>
              <a:gd name="connsiteX12" fmla="*/ 11316126 w 12191999"/>
              <a:gd name="connsiteY12" fmla="*/ 0 h 6857999"/>
              <a:gd name="connsiteX13" fmla="*/ 4458127 w 12191999"/>
              <a:gd name="connsiteY13" fmla="*/ 6857999 h 6857999"/>
              <a:gd name="connsiteX14" fmla="*/ 4318001 w 12191999"/>
              <a:gd name="connsiteY14" fmla="*/ 6857999 h 6857999"/>
              <a:gd name="connsiteX15" fmla="*/ 0 w 12191999"/>
              <a:gd name="connsiteY15" fmla="*/ 0 h 6857999"/>
              <a:gd name="connsiteX16" fmla="*/ 9087053 w 12191999"/>
              <a:gd name="connsiteY16" fmla="*/ 0 h 6857999"/>
              <a:gd name="connsiteX17" fmla="*/ 2247620 w 12191999"/>
              <a:gd name="connsiteY17" fmla="*/ 6839434 h 6857999"/>
              <a:gd name="connsiteX18" fmla="*/ 2266185 w 12191999"/>
              <a:gd name="connsiteY18" fmla="*/ 6857999 h 6857999"/>
              <a:gd name="connsiteX19" fmla="*/ 0 w 12191999"/>
              <a:gd name="connsiteY1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7999">
                <a:moveTo>
                  <a:pt x="12191999" y="5651798"/>
                </a:moveTo>
                <a:lnTo>
                  <a:pt x="12191999" y="6857999"/>
                </a:lnTo>
                <a:lnTo>
                  <a:pt x="10985798" y="6857999"/>
                </a:lnTo>
                <a:close/>
                <a:moveTo>
                  <a:pt x="12191999" y="3432435"/>
                </a:moveTo>
                <a:lnTo>
                  <a:pt x="12191999" y="3562851"/>
                </a:lnTo>
                <a:lnTo>
                  <a:pt x="8896852" y="6857999"/>
                </a:lnTo>
                <a:lnTo>
                  <a:pt x="8766435" y="6857999"/>
                </a:lnTo>
                <a:close/>
                <a:moveTo>
                  <a:pt x="12191999" y="1213072"/>
                </a:moveTo>
                <a:lnTo>
                  <a:pt x="12191999" y="1343488"/>
                </a:lnTo>
                <a:lnTo>
                  <a:pt x="6677489" y="6857999"/>
                </a:lnTo>
                <a:lnTo>
                  <a:pt x="6547073" y="6857999"/>
                </a:lnTo>
                <a:close/>
                <a:moveTo>
                  <a:pt x="11176000" y="0"/>
                </a:moveTo>
                <a:lnTo>
                  <a:pt x="11316126" y="0"/>
                </a:lnTo>
                <a:lnTo>
                  <a:pt x="4458127" y="6857999"/>
                </a:lnTo>
                <a:lnTo>
                  <a:pt x="4318001" y="6857999"/>
                </a:lnTo>
                <a:close/>
                <a:moveTo>
                  <a:pt x="0" y="0"/>
                </a:moveTo>
                <a:lnTo>
                  <a:pt x="9087053" y="0"/>
                </a:lnTo>
                <a:lnTo>
                  <a:pt x="2247620" y="6839434"/>
                </a:lnTo>
                <a:lnTo>
                  <a:pt x="2266185" y="6857999"/>
                </a:lnTo>
                <a:lnTo>
                  <a:pt x="0" y="685799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LOGO">
            <a:extLst>
              <a:ext uri="{FF2B5EF4-FFF2-40B4-BE49-F238E27FC236}">
                <a16:creationId xmlns:a16="http://schemas.microsoft.com/office/drawing/2014/main" id="{3947AE7F-84E7-4B67-9A38-296F34BCA5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817" y="5913882"/>
            <a:ext cx="836790" cy="556787"/>
          </a:xfrm>
          <a:prstGeom prst="rect">
            <a:avLst/>
          </a:prstGeom>
        </p:spPr>
      </p:pic>
      <p:sp>
        <p:nvSpPr>
          <p:cNvPr id="15" name="Title Placeholder 1"/>
          <p:cNvSpPr>
            <a:spLocks noGrp="1"/>
          </p:cNvSpPr>
          <p:nvPr>
            <p:ph type="title" hasCustomPrompt="1"/>
          </p:nvPr>
        </p:nvSpPr>
        <p:spPr>
          <a:xfrm>
            <a:off x="694944" y="2055351"/>
            <a:ext cx="4636008" cy="978408"/>
          </a:xfrm>
          <a:prstGeom prst="rect">
            <a:avLst/>
          </a:prstGeom>
        </p:spPr>
        <p:txBody>
          <a:bodyPr vert="horz" lIns="91440" tIns="45720" rIns="91440" bIns="45720" rtlCol="0" anchor="ctr">
            <a:noAutofit/>
          </a:bodyPr>
          <a:lstStyle>
            <a:lvl1pPr algn="l">
              <a:defRPr b="0" i="0">
                <a:solidFill>
                  <a:schemeClr val="tx1"/>
                </a:solidFill>
                <a:latin typeface="Titillium" pitchFamily="2" charset="77"/>
              </a:defRPr>
            </a:lvl1pPr>
          </a:lstStyle>
          <a:p>
            <a:r>
              <a:rPr lang="en-US" dirty="0"/>
              <a:t>Click to edit Content and Copy</a:t>
            </a:r>
          </a:p>
        </p:txBody>
      </p:sp>
      <p:sp>
        <p:nvSpPr>
          <p:cNvPr id="16" name="Text Placeholder 12"/>
          <p:cNvSpPr>
            <a:spLocks noGrp="1"/>
          </p:cNvSpPr>
          <p:nvPr>
            <p:ph type="body" sz="quarter" idx="10" hasCustomPrompt="1"/>
          </p:nvPr>
        </p:nvSpPr>
        <p:spPr>
          <a:xfrm>
            <a:off x="694944" y="3122713"/>
            <a:ext cx="3625850" cy="1025525"/>
          </a:xfrm>
          <a:prstGeom prst="rect">
            <a:avLst/>
          </a:prstGeom>
        </p:spPr>
        <p:txBody>
          <a:bodyPr>
            <a:noAutofit/>
          </a:bodyPr>
          <a:lstStyle>
            <a:lvl1pPr marL="0" indent="0" algn="l">
              <a:buNone/>
              <a:defRPr sz="2600" b="1" i="0">
                <a:solidFill>
                  <a:schemeClr val="accent5"/>
                </a:solidFill>
                <a:latin typeface="Titillium" pitchFamily="2" charset="77"/>
              </a:defRPr>
            </a:lvl1pPr>
            <a:lvl2pPr marL="457200" indent="0" algn="r">
              <a:buNone/>
              <a:defRPr sz="2600">
                <a:solidFill>
                  <a:schemeClr val="accent3"/>
                </a:solidFill>
                <a:latin typeface="+mj-lt"/>
              </a:defRPr>
            </a:lvl2pPr>
            <a:lvl3pPr marL="914400" indent="0" algn="r">
              <a:buNone/>
              <a:defRPr sz="2600">
                <a:solidFill>
                  <a:schemeClr val="accent3"/>
                </a:solidFill>
                <a:latin typeface="+mj-lt"/>
              </a:defRPr>
            </a:lvl3pPr>
            <a:lvl4pPr marL="1371600" indent="0" algn="r">
              <a:buNone/>
              <a:defRPr sz="2600">
                <a:solidFill>
                  <a:schemeClr val="accent3"/>
                </a:solidFill>
                <a:latin typeface="+mj-lt"/>
              </a:defRPr>
            </a:lvl4pPr>
            <a:lvl5pPr marL="1828800" indent="0" algn="r">
              <a:buNone/>
              <a:defRPr sz="2600">
                <a:solidFill>
                  <a:schemeClr val="accent3"/>
                </a:solidFill>
                <a:latin typeface="+mj-lt"/>
              </a:defRPr>
            </a:lvl5pPr>
          </a:lstStyle>
          <a:p>
            <a:pPr lvl="0"/>
            <a:r>
              <a:rPr lang="en-US" dirty="0"/>
              <a:t>Subtitle of Section</a:t>
            </a:r>
          </a:p>
        </p:txBody>
      </p:sp>
      <p:sp>
        <p:nvSpPr>
          <p:cNvPr id="18" name="RED RIGHT BOTTOM CORNER">
            <a:extLst>
              <a:ext uri="{FF2B5EF4-FFF2-40B4-BE49-F238E27FC236}">
                <a16:creationId xmlns:a16="http://schemas.microsoft.com/office/drawing/2014/main" id="{4D193DE4-498F-1D4F-A1A0-3C9497271EE7}"/>
              </a:ext>
            </a:extLst>
          </p:cNvPr>
          <p:cNvSpPr/>
          <p:nvPr userDrawn="1"/>
        </p:nvSpPr>
        <p:spPr>
          <a:xfrm flipH="1">
            <a:off x="11163300" y="5843368"/>
            <a:ext cx="1028700" cy="102869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0594DF-BC9F-F54B-A9D3-37663CD9936C}"/>
              </a:ext>
            </a:extLst>
          </p:cNvPr>
          <p:cNvSpPr txBox="1"/>
          <p:nvPr userDrawn="1"/>
        </p:nvSpPr>
        <p:spPr>
          <a:xfrm>
            <a:off x="813817" y="6477199"/>
            <a:ext cx="1420594" cy="200055"/>
          </a:xfrm>
          <a:prstGeom prst="rect">
            <a:avLst/>
          </a:prstGeom>
          <a:noFill/>
        </p:spPr>
        <p:txBody>
          <a:bodyPr wrap="square" rtlCol="0">
            <a:spAutoFit/>
          </a:bodyPr>
          <a:lstStyle>
            <a:defPPr>
              <a:defRPr lang="en-US"/>
            </a:defPPr>
            <a:lvl1pPr>
              <a:defRPr sz="700" b="0" i="0">
                <a:solidFill>
                  <a:schemeClr val="bg1">
                    <a:lumMod val="50000"/>
                  </a:schemeClr>
                </a:solidFill>
                <a:effectLs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lumMod val="50000"/>
                  </a:srgbClr>
                </a:solidFill>
                <a:effectLst/>
                <a:uLnTx/>
                <a:uFillTx/>
              </a:rPr>
              <a:t>© Copyright Red Lion 2021</a:t>
            </a:r>
          </a:p>
        </p:txBody>
      </p:sp>
    </p:spTree>
    <p:extLst>
      <p:ext uri="{BB962C8B-B14F-4D97-AF65-F5344CB8AC3E}">
        <p14:creationId xmlns:p14="http://schemas.microsoft.com/office/powerpoint/2010/main" val="260844939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_4">
    <p:bg>
      <p:bgPr>
        <a:solidFill>
          <a:schemeClr val="accent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1"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Rectangle 1"/>
          <p:cNvSpPr/>
          <p:nvPr userDrawn="1"/>
        </p:nvSpPr>
        <p:spPr>
          <a:xfrm>
            <a:off x="282101" y="0"/>
            <a:ext cx="66634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itle Placeholder 1">
            <a:extLst>
              <a:ext uri="{FF2B5EF4-FFF2-40B4-BE49-F238E27FC236}">
                <a16:creationId xmlns:a16="http://schemas.microsoft.com/office/drawing/2014/main" id="{6F2868B1-4218-D044-840E-A9221A4C38B6}"/>
              </a:ext>
            </a:extLst>
          </p:cNvPr>
          <p:cNvSpPr>
            <a:spLocks noGrp="1"/>
          </p:cNvSpPr>
          <p:nvPr>
            <p:ph type="title" hasCustomPrompt="1"/>
          </p:nvPr>
        </p:nvSpPr>
        <p:spPr>
          <a:xfrm>
            <a:off x="713052" y="549928"/>
            <a:ext cx="6059604" cy="576072"/>
          </a:xfrm>
          <a:prstGeom prst="rect">
            <a:avLst/>
          </a:prstGeom>
        </p:spPr>
        <p:txBody>
          <a:bodyPr vert="horz" lIns="91440" tIns="45720" rIns="91440" bIns="45720" rtlCol="0" anchor="ctr">
            <a:noAutofit/>
          </a:bodyPr>
          <a:lstStyle>
            <a:lvl1pPr algn="l">
              <a:defRPr b="0" i="0">
                <a:latin typeface="Titillium" pitchFamily="2" charset="77"/>
              </a:defRPr>
            </a:lvl1pPr>
          </a:lstStyle>
          <a:p>
            <a:r>
              <a:rPr lang="en-US" dirty="0"/>
              <a:t>Click to edit Agenda slide</a:t>
            </a:r>
          </a:p>
        </p:txBody>
      </p:sp>
      <p:sp>
        <p:nvSpPr>
          <p:cNvPr id="53"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7" name="Rectangle 6">
            <a:extLst>
              <a:ext uri="{FF2B5EF4-FFF2-40B4-BE49-F238E27FC236}">
                <a16:creationId xmlns:a16="http://schemas.microsoft.com/office/drawing/2014/main" id="{3CFB5C07-A8B6-B242-88A1-3CA555C2EA2C}"/>
              </a:ext>
            </a:extLst>
          </p:cNvPr>
          <p:cNvSpPr/>
          <p:nvPr userDrawn="1"/>
        </p:nvSpPr>
        <p:spPr>
          <a:xfrm>
            <a:off x="6910832" y="0"/>
            <a:ext cx="4571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14">
            <a:extLst>
              <a:ext uri="{FF2B5EF4-FFF2-40B4-BE49-F238E27FC236}">
                <a16:creationId xmlns:a16="http://schemas.microsoft.com/office/drawing/2014/main" id="{717003C0-9D7D-A44B-9525-C12DD23B5CD8}"/>
              </a:ext>
            </a:extLst>
          </p:cNvPr>
          <p:cNvSpPr>
            <a:spLocks noGrp="1"/>
          </p:cNvSpPr>
          <p:nvPr>
            <p:ph type="body" sz="quarter" idx="37" hasCustomPrompt="1"/>
          </p:nvPr>
        </p:nvSpPr>
        <p:spPr>
          <a:xfrm>
            <a:off x="2266543" y="1658645"/>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1</a:t>
            </a:r>
          </a:p>
        </p:txBody>
      </p:sp>
      <p:sp>
        <p:nvSpPr>
          <p:cNvPr id="25" name="Text Placeholder 3">
            <a:extLst>
              <a:ext uri="{FF2B5EF4-FFF2-40B4-BE49-F238E27FC236}">
                <a16:creationId xmlns:a16="http://schemas.microsoft.com/office/drawing/2014/main" id="{BAFFF22B-0BD1-FA40-A485-F4A3D60B25A5}"/>
              </a:ext>
            </a:extLst>
          </p:cNvPr>
          <p:cNvSpPr>
            <a:spLocks noGrp="1"/>
          </p:cNvSpPr>
          <p:nvPr>
            <p:ph type="body" sz="quarter" idx="46" hasCustomPrompt="1"/>
          </p:nvPr>
        </p:nvSpPr>
        <p:spPr>
          <a:xfrm>
            <a:off x="2270984" y="2222877"/>
            <a:ext cx="4247519" cy="350755"/>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lvl1pPr>
          </a:lstStyle>
          <a:p>
            <a:pPr lvl="0"/>
            <a:r>
              <a:rPr lang="en-US" dirty="0"/>
              <a:t>Additional copy if needed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p:txBody>
      </p:sp>
      <p:sp>
        <p:nvSpPr>
          <p:cNvPr id="11" name="Oval 10">
            <a:extLst>
              <a:ext uri="{FF2B5EF4-FFF2-40B4-BE49-F238E27FC236}">
                <a16:creationId xmlns:a16="http://schemas.microsoft.com/office/drawing/2014/main" id="{D7EBEB16-C18F-DA48-BA34-D03C38136E39}"/>
              </a:ext>
            </a:extLst>
          </p:cNvPr>
          <p:cNvSpPr/>
          <p:nvPr userDrawn="1"/>
        </p:nvSpPr>
        <p:spPr>
          <a:xfrm>
            <a:off x="6595364" y="1767753"/>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14">
            <a:extLst>
              <a:ext uri="{FF2B5EF4-FFF2-40B4-BE49-F238E27FC236}">
                <a16:creationId xmlns:a16="http://schemas.microsoft.com/office/drawing/2014/main" id="{0BD51C68-E411-0245-865D-860BF6DD6526}"/>
              </a:ext>
            </a:extLst>
          </p:cNvPr>
          <p:cNvSpPr>
            <a:spLocks noGrp="1"/>
          </p:cNvSpPr>
          <p:nvPr>
            <p:ph type="body" sz="quarter" idx="51" hasCustomPrompt="1"/>
          </p:nvPr>
        </p:nvSpPr>
        <p:spPr>
          <a:xfrm>
            <a:off x="2266543" y="2695968"/>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2</a:t>
            </a:r>
          </a:p>
        </p:txBody>
      </p:sp>
      <p:sp>
        <p:nvSpPr>
          <p:cNvPr id="39" name="Text Placeholder 3">
            <a:extLst>
              <a:ext uri="{FF2B5EF4-FFF2-40B4-BE49-F238E27FC236}">
                <a16:creationId xmlns:a16="http://schemas.microsoft.com/office/drawing/2014/main" id="{00CE5835-D23D-4F44-A2BA-D8A99F54FA21}"/>
              </a:ext>
            </a:extLst>
          </p:cNvPr>
          <p:cNvSpPr>
            <a:spLocks noGrp="1"/>
          </p:cNvSpPr>
          <p:nvPr>
            <p:ph type="body" sz="quarter" idx="52" hasCustomPrompt="1"/>
          </p:nvPr>
        </p:nvSpPr>
        <p:spPr>
          <a:xfrm>
            <a:off x="2270984" y="3260200"/>
            <a:ext cx="4247519" cy="350755"/>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lvl1pPr>
          </a:lstStyle>
          <a:p>
            <a:pPr lvl="0"/>
            <a:r>
              <a:rPr lang="en-US" dirty="0"/>
              <a:t>Additional copy if needed</a:t>
            </a:r>
          </a:p>
        </p:txBody>
      </p:sp>
      <p:sp>
        <p:nvSpPr>
          <p:cNvPr id="40" name="Oval 39">
            <a:extLst>
              <a:ext uri="{FF2B5EF4-FFF2-40B4-BE49-F238E27FC236}">
                <a16:creationId xmlns:a16="http://schemas.microsoft.com/office/drawing/2014/main" id="{0A45C505-1A5A-A045-8CA0-2777EC99A9EB}"/>
              </a:ext>
            </a:extLst>
          </p:cNvPr>
          <p:cNvSpPr/>
          <p:nvPr userDrawn="1"/>
        </p:nvSpPr>
        <p:spPr>
          <a:xfrm>
            <a:off x="6595364" y="2805076"/>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14">
            <a:extLst>
              <a:ext uri="{FF2B5EF4-FFF2-40B4-BE49-F238E27FC236}">
                <a16:creationId xmlns:a16="http://schemas.microsoft.com/office/drawing/2014/main" id="{4355E69D-1413-3A4E-9ED4-6790BF115B3A}"/>
              </a:ext>
            </a:extLst>
          </p:cNvPr>
          <p:cNvSpPr>
            <a:spLocks noGrp="1"/>
          </p:cNvSpPr>
          <p:nvPr>
            <p:ph type="body" sz="quarter" idx="53" hasCustomPrompt="1"/>
          </p:nvPr>
        </p:nvSpPr>
        <p:spPr>
          <a:xfrm>
            <a:off x="2266543" y="3692987"/>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3</a:t>
            </a:r>
          </a:p>
        </p:txBody>
      </p:sp>
      <p:sp>
        <p:nvSpPr>
          <p:cNvPr id="45" name="Text Placeholder 3">
            <a:extLst>
              <a:ext uri="{FF2B5EF4-FFF2-40B4-BE49-F238E27FC236}">
                <a16:creationId xmlns:a16="http://schemas.microsoft.com/office/drawing/2014/main" id="{C3AD7C86-8E21-8645-A102-E324AC9E531E}"/>
              </a:ext>
            </a:extLst>
          </p:cNvPr>
          <p:cNvSpPr>
            <a:spLocks noGrp="1"/>
          </p:cNvSpPr>
          <p:nvPr>
            <p:ph type="body" sz="quarter" idx="54" hasCustomPrompt="1"/>
          </p:nvPr>
        </p:nvSpPr>
        <p:spPr>
          <a:xfrm>
            <a:off x="2270984" y="4257220"/>
            <a:ext cx="4247519" cy="394904"/>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dirty="0"/>
              <a:t>Additional copy if needed</a:t>
            </a:r>
          </a:p>
        </p:txBody>
      </p:sp>
      <p:sp>
        <p:nvSpPr>
          <p:cNvPr id="46" name="Oval 45">
            <a:extLst>
              <a:ext uri="{FF2B5EF4-FFF2-40B4-BE49-F238E27FC236}">
                <a16:creationId xmlns:a16="http://schemas.microsoft.com/office/drawing/2014/main" id="{431B492C-B64F-7346-959F-066977BBC936}"/>
              </a:ext>
            </a:extLst>
          </p:cNvPr>
          <p:cNvSpPr/>
          <p:nvPr userDrawn="1"/>
        </p:nvSpPr>
        <p:spPr>
          <a:xfrm>
            <a:off x="6583172" y="3802095"/>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Placeholder 14">
            <a:extLst>
              <a:ext uri="{FF2B5EF4-FFF2-40B4-BE49-F238E27FC236}">
                <a16:creationId xmlns:a16="http://schemas.microsoft.com/office/drawing/2014/main" id="{E76C5C0B-9260-094A-8035-A20577779DF9}"/>
              </a:ext>
            </a:extLst>
          </p:cNvPr>
          <p:cNvSpPr>
            <a:spLocks noGrp="1"/>
          </p:cNvSpPr>
          <p:nvPr>
            <p:ph type="body" sz="quarter" idx="55" hasCustomPrompt="1"/>
          </p:nvPr>
        </p:nvSpPr>
        <p:spPr>
          <a:xfrm>
            <a:off x="2266543" y="4730310"/>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4</a:t>
            </a:r>
          </a:p>
        </p:txBody>
      </p:sp>
      <p:sp>
        <p:nvSpPr>
          <p:cNvPr id="49" name="Text Placeholder 3">
            <a:extLst>
              <a:ext uri="{FF2B5EF4-FFF2-40B4-BE49-F238E27FC236}">
                <a16:creationId xmlns:a16="http://schemas.microsoft.com/office/drawing/2014/main" id="{A51B293C-3734-BB41-9AD7-1E23646B0314}"/>
              </a:ext>
            </a:extLst>
          </p:cNvPr>
          <p:cNvSpPr>
            <a:spLocks noGrp="1"/>
          </p:cNvSpPr>
          <p:nvPr>
            <p:ph type="body" sz="quarter" idx="56" hasCustomPrompt="1"/>
          </p:nvPr>
        </p:nvSpPr>
        <p:spPr>
          <a:xfrm>
            <a:off x="2270984" y="5294543"/>
            <a:ext cx="4247519" cy="350354"/>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lvl1pPr>
          </a:lstStyle>
          <a:p>
            <a:pPr lvl="0"/>
            <a:r>
              <a:rPr lang="en-US" dirty="0"/>
              <a:t>Additional copy if needed</a:t>
            </a:r>
          </a:p>
        </p:txBody>
      </p:sp>
      <p:sp>
        <p:nvSpPr>
          <p:cNvPr id="50" name="Oval 49">
            <a:extLst>
              <a:ext uri="{FF2B5EF4-FFF2-40B4-BE49-F238E27FC236}">
                <a16:creationId xmlns:a16="http://schemas.microsoft.com/office/drawing/2014/main" id="{ADABA603-C7B6-F642-90C8-44831A7CB202}"/>
              </a:ext>
            </a:extLst>
          </p:cNvPr>
          <p:cNvSpPr/>
          <p:nvPr userDrawn="1"/>
        </p:nvSpPr>
        <p:spPr>
          <a:xfrm>
            <a:off x="6583172" y="4839418"/>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05DC7C6-A461-7746-99F6-978717E7C7F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08FA89B-FBE0-1B47-81A1-8511BAC25436}"/>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3">
            <a:extLst>
              <a:ext uri="{FF2B5EF4-FFF2-40B4-BE49-F238E27FC236}">
                <a16:creationId xmlns:a16="http://schemas.microsoft.com/office/drawing/2014/main" id="{063C663E-328B-7D4C-BCE1-3ABC10088A30}"/>
              </a:ext>
            </a:extLst>
          </p:cNvPr>
          <p:cNvSpPr>
            <a:spLocks noGrp="1"/>
          </p:cNvSpPr>
          <p:nvPr>
            <p:ph type="body" sz="quarter" idx="47" hasCustomPrompt="1"/>
          </p:nvPr>
        </p:nvSpPr>
        <p:spPr>
          <a:xfrm>
            <a:off x="6641189" y="1897821"/>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01</a:t>
            </a:r>
          </a:p>
        </p:txBody>
      </p:sp>
      <p:sp>
        <p:nvSpPr>
          <p:cNvPr id="35" name="Text Placeholder 3">
            <a:extLst>
              <a:ext uri="{FF2B5EF4-FFF2-40B4-BE49-F238E27FC236}">
                <a16:creationId xmlns:a16="http://schemas.microsoft.com/office/drawing/2014/main" id="{327186FE-EA50-374D-87FB-239C939DD1B7}"/>
              </a:ext>
            </a:extLst>
          </p:cNvPr>
          <p:cNvSpPr>
            <a:spLocks noGrp="1"/>
          </p:cNvSpPr>
          <p:nvPr>
            <p:ph type="body" sz="quarter" idx="57" hasCustomPrompt="1"/>
          </p:nvPr>
        </p:nvSpPr>
        <p:spPr>
          <a:xfrm>
            <a:off x="6641189" y="2957994"/>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02</a:t>
            </a:r>
          </a:p>
        </p:txBody>
      </p:sp>
      <p:sp>
        <p:nvSpPr>
          <p:cNvPr id="36" name="Text Placeholder 3">
            <a:extLst>
              <a:ext uri="{FF2B5EF4-FFF2-40B4-BE49-F238E27FC236}">
                <a16:creationId xmlns:a16="http://schemas.microsoft.com/office/drawing/2014/main" id="{6B4D1A69-385C-2C4C-B763-A3D00D2E637A}"/>
              </a:ext>
            </a:extLst>
          </p:cNvPr>
          <p:cNvSpPr>
            <a:spLocks noGrp="1"/>
          </p:cNvSpPr>
          <p:nvPr>
            <p:ph type="body" sz="quarter" idx="58" hasCustomPrompt="1"/>
          </p:nvPr>
        </p:nvSpPr>
        <p:spPr>
          <a:xfrm>
            <a:off x="6641189" y="3951907"/>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03</a:t>
            </a:r>
          </a:p>
        </p:txBody>
      </p:sp>
      <p:sp>
        <p:nvSpPr>
          <p:cNvPr id="37" name="Text Placeholder 3">
            <a:extLst>
              <a:ext uri="{FF2B5EF4-FFF2-40B4-BE49-F238E27FC236}">
                <a16:creationId xmlns:a16="http://schemas.microsoft.com/office/drawing/2014/main" id="{9EC239C5-3331-8042-BA90-62F1C0AD1B0B}"/>
              </a:ext>
            </a:extLst>
          </p:cNvPr>
          <p:cNvSpPr>
            <a:spLocks noGrp="1"/>
          </p:cNvSpPr>
          <p:nvPr>
            <p:ph type="body" sz="quarter" idx="59" hasCustomPrompt="1"/>
          </p:nvPr>
        </p:nvSpPr>
        <p:spPr>
          <a:xfrm>
            <a:off x="6641189" y="4985577"/>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04</a:t>
            </a:r>
          </a:p>
        </p:txBody>
      </p:sp>
      <p:sp>
        <p:nvSpPr>
          <p:cNvPr id="51" name="Slide Number Placeholder 6">
            <a:extLst>
              <a:ext uri="{FF2B5EF4-FFF2-40B4-BE49-F238E27FC236}">
                <a16:creationId xmlns:a16="http://schemas.microsoft.com/office/drawing/2014/main" id="{E68911A7-4B95-C842-893F-650F0E3578CF}"/>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pic>
        <p:nvPicPr>
          <p:cNvPr id="54" name="Picture 53" descr="A black sign with white text&#10;&#10;Description automatically generated">
            <a:extLst>
              <a:ext uri="{FF2B5EF4-FFF2-40B4-BE49-F238E27FC236}">
                <a16:creationId xmlns:a16="http://schemas.microsoft.com/office/drawing/2014/main" id="{6333A16E-2FEB-444D-80C3-AEB5896C7FD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92847" y="6111799"/>
            <a:ext cx="859403" cy="590403"/>
          </a:xfrm>
          <a:prstGeom prst="rect">
            <a:avLst/>
          </a:prstGeom>
        </p:spPr>
      </p:pic>
      <p:sp>
        <p:nvSpPr>
          <p:cNvPr id="55" name="TextBox 54">
            <a:extLst>
              <a:ext uri="{FF2B5EF4-FFF2-40B4-BE49-F238E27FC236}">
                <a16:creationId xmlns:a16="http://schemas.microsoft.com/office/drawing/2014/main" id="{E40594DF-BC9F-F54B-A9D3-37663CD9936C}"/>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Tree>
    <p:extLst>
      <p:ext uri="{BB962C8B-B14F-4D97-AF65-F5344CB8AC3E}">
        <p14:creationId xmlns:p14="http://schemas.microsoft.com/office/powerpoint/2010/main" val="191778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_3">
    <p:bg>
      <p:bgPr>
        <a:solidFill>
          <a:schemeClr val="accent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5" name="think-cell Slide" r:id="rId5" imgW="381" imgH="381" progId="TCLayout.ActiveDocument.1">
                  <p:embed/>
                </p:oleObj>
              </mc:Choice>
              <mc:Fallback>
                <p:oleObj name="think-cell Slide" r:id="rId5" imgW="381" imgH="381"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Rectangle 1"/>
          <p:cNvSpPr/>
          <p:nvPr userDrawn="1"/>
        </p:nvSpPr>
        <p:spPr>
          <a:xfrm>
            <a:off x="282101" y="0"/>
            <a:ext cx="66634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itle Placeholder 1">
            <a:extLst>
              <a:ext uri="{FF2B5EF4-FFF2-40B4-BE49-F238E27FC236}">
                <a16:creationId xmlns:a16="http://schemas.microsoft.com/office/drawing/2014/main" id="{6F2868B1-4218-D044-840E-A9221A4C38B6}"/>
              </a:ext>
            </a:extLst>
          </p:cNvPr>
          <p:cNvSpPr>
            <a:spLocks noGrp="1"/>
          </p:cNvSpPr>
          <p:nvPr>
            <p:ph type="title" hasCustomPrompt="1"/>
          </p:nvPr>
        </p:nvSpPr>
        <p:spPr>
          <a:xfrm>
            <a:off x="713052" y="549928"/>
            <a:ext cx="6059604" cy="576072"/>
          </a:xfrm>
          <a:prstGeom prst="rect">
            <a:avLst/>
          </a:prstGeom>
        </p:spPr>
        <p:txBody>
          <a:bodyPr vert="horz" lIns="91440" tIns="45720" rIns="91440" bIns="45720" rtlCol="0" anchor="ctr">
            <a:noAutofit/>
          </a:bodyPr>
          <a:lstStyle>
            <a:lvl1pPr algn="l">
              <a:defRPr b="0" i="0">
                <a:latin typeface="Titillium" pitchFamily="2" charset="77"/>
              </a:defRPr>
            </a:lvl1pPr>
          </a:lstStyle>
          <a:p>
            <a:r>
              <a:rPr lang="en-US" dirty="0"/>
              <a:t>Click to edit Agenda slide</a:t>
            </a:r>
          </a:p>
        </p:txBody>
      </p:sp>
      <p:sp>
        <p:nvSpPr>
          <p:cNvPr id="53" name="Text Placeholder 11">
            <a:extLst>
              <a:ext uri="{FF2B5EF4-FFF2-40B4-BE49-F238E27FC236}">
                <a16:creationId xmlns:a16="http://schemas.microsoft.com/office/drawing/2014/main" id="{881DABF6-7847-B249-B05D-5AB4A42E4C75}"/>
              </a:ext>
            </a:extLst>
          </p:cNvPr>
          <p:cNvSpPr>
            <a:spLocks noGrp="1"/>
          </p:cNvSpPr>
          <p:nvPr>
            <p:ph type="body" sz="quarter" idx="45" hasCustomPrompt="1"/>
          </p:nvPr>
        </p:nvSpPr>
        <p:spPr>
          <a:xfrm>
            <a:off x="713052" y="1150684"/>
            <a:ext cx="6059604" cy="482094"/>
          </a:xfrm>
          <a:prstGeom prst="rect">
            <a:avLst/>
          </a:prstGeom>
        </p:spPr>
        <p:txBody>
          <a:bodyPr>
            <a:noAutofit/>
          </a:bodyPr>
          <a:lstStyle>
            <a:lvl1pPr marL="0" indent="0">
              <a:buFontTx/>
              <a:buNone/>
              <a:defRPr sz="2600" b="1" i="0">
                <a:solidFill>
                  <a:schemeClr val="accent3"/>
                </a:solidFill>
                <a:latin typeface="Titillium" pitchFamily="2" charset="77"/>
              </a:defRPr>
            </a:lvl1pPr>
          </a:lstStyle>
          <a:p>
            <a:pPr lvl="0"/>
            <a:r>
              <a:rPr lang="en-US" dirty="0"/>
              <a:t>Subhead</a:t>
            </a:r>
          </a:p>
        </p:txBody>
      </p:sp>
      <p:sp>
        <p:nvSpPr>
          <p:cNvPr id="7" name="Rectangle 6">
            <a:extLst>
              <a:ext uri="{FF2B5EF4-FFF2-40B4-BE49-F238E27FC236}">
                <a16:creationId xmlns:a16="http://schemas.microsoft.com/office/drawing/2014/main" id="{3CFB5C07-A8B6-B242-88A1-3CA555C2EA2C}"/>
              </a:ext>
            </a:extLst>
          </p:cNvPr>
          <p:cNvSpPr/>
          <p:nvPr userDrawn="1"/>
        </p:nvSpPr>
        <p:spPr>
          <a:xfrm>
            <a:off x="6910832" y="0"/>
            <a:ext cx="4571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14">
            <a:extLst>
              <a:ext uri="{FF2B5EF4-FFF2-40B4-BE49-F238E27FC236}">
                <a16:creationId xmlns:a16="http://schemas.microsoft.com/office/drawing/2014/main" id="{717003C0-9D7D-A44B-9525-C12DD23B5CD8}"/>
              </a:ext>
            </a:extLst>
          </p:cNvPr>
          <p:cNvSpPr>
            <a:spLocks noGrp="1"/>
          </p:cNvSpPr>
          <p:nvPr>
            <p:ph type="body" sz="quarter" idx="37" hasCustomPrompt="1"/>
          </p:nvPr>
        </p:nvSpPr>
        <p:spPr>
          <a:xfrm>
            <a:off x="2266543" y="1658645"/>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1</a:t>
            </a:r>
          </a:p>
        </p:txBody>
      </p:sp>
      <p:sp>
        <p:nvSpPr>
          <p:cNvPr id="25" name="Text Placeholder 3">
            <a:extLst>
              <a:ext uri="{FF2B5EF4-FFF2-40B4-BE49-F238E27FC236}">
                <a16:creationId xmlns:a16="http://schemas.microsoft.com/office/drawing/2014/main" id="{BAFFF22B-0BD1-FA40-A485-F4A3D60B25A5}"/>
              </a:ext>
            </a:extLst>
          </p:cNvPr>
          <p:cNvSpPr>
            <a:spLocks noGrp="1"/>
          </p:cNvSpPr>
          <p:nvPr>
            <p:ph type="body" sz="quarter" idx="46" hasCustomPrompt="1"/>
          </p:nvPr>
        </p:nvSpPr>
        <p:spPr>
          <a:xfrm>
            <a:off x="2270984" y="2222877"/>
            <a:ext cx="4247519" cy="350755"/>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lvl1pPr>
          </a:lstStyle>
          <a:p>
            <a:pPr lvl="0"/>
            <a:r>
              <a:rPr lang="en-US" dirty="0"/>
              <a:t>Additional copy if needed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p:txBody>
      </p:sp>
      <p:sp>
        <p:nvSpPr>
          <p:cNvPr id="11" name="Oval 10">
            <a:extLst>
              <a:ext uri="{FF2B5EF4-FFF2-40B4-BE49-F238E27FC236}">
                <a16:creationId xmlns:a16="http://schemas.microsoft.com/office/drawing/2014/main" id="{D7EBEB16-C18F-DA48-BA34-D03C38136E39}"/>
              </a:ext>
            </a:extLst>
          </p:cNvPr>
          <p:cNvSpPr/>
          <p:nvPr userDrawn="1"/>
        </p:nvSpPr>
        <p:spPr>
          <a:xfrm>
            <a:off x="6595364" y="1767753"/>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14">
            <a:extLst>
              <a:ext uri="{FF2B5EF4-FFF2-40B4-BE49-F238E27FC236}">
                <a16:creationId xmlns:a16="http://schemas.microsoft.com/office/drawing/2014/main" id="{0BD51C68-E411-0245-865D-860BF6DD6526}"/>
              </a:ext>
            </a:extLst>
          </p:cNvPr>
          <p:cNvSpPr>
            <a:spLocks noGrp="1"/>
          </p:cNvSpPr>
          <p:nvPr>
            <p:ph type="body" sz="quarter" idx="51" hasCustomPrompt="1"/>
          </p:nvPr>
        </p:nvSpPr>
        <p:spPr>
          <a:xfrm>
            <a:off x="2266543" y="2695968"/>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2</a:t>
            </a:r>
          </a:p>
        </p:txBody>
      </p:sp>
      <p:sp>
        <p:nvSpPr>
          <p:cNvPr id="39" name="Text Placeholder 3">
            <a:extLst>
              <a:ext uri="{FF2B5EF4-FFF2-40B4-BE49-F238E27FC236}">
                <a16:creationId xmlns:a16="http://schemas.microsoft.com/office/drawing/2014/main" id="{00CE5835-D23D-4F44-A2BA-D8A99F54FA21}"/>
              </a:ext>
            </a:extLst>
          </p:cNvPr>
          <p:cNvSpPr>
            <a:spLocks noGrp="1"/>
          </p:cNvSpPr>
          <p:nvPr>
            <p:ph type="body" sz="quarter" idx="52" hasCustomPrompt="1"/>
          </p:nvPr>
        </p:nvSpPr>
        <p:spPr>
          <a:xfrm>
            <a:off x="2270984" y="3260200"/>
            <a:ext cx="4247519" cy="350755"/>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lvl1pPr>
          </a:lstStyle>
          <a:p>
            <a:pPr lvl="0"/>
            <a:r>
              <a:rPr lang="en-US" dirty="0"/>
              <a:t>Additional copy if needed</a:t>
            </a:r>
          </a:p>
        </p:txBody>
      </p:sp>
      <p:sp>
        <p:nvSpPr>
          <p:cNvPr id="40" name="Oval 39">
            <a:extLst>
              <a:ext uri="{FF2B5EF4-FFF2-40B4-BE49-F238E27FC236}">
                <a16:creationId xmlns:a16="http://schemas.microsoft.com/office/drawing/2014/main" id="{0A45C505-1A5A-A045-8CA0-2777EC99A9EB}"/>
              </a:ext>
            </a:extLst>
          </p:cNvPr>
          <p:cNvSpPr/>
          <p:nvPr userDrawn="1"/>
        </p:nvSpPr>
        <p:spPr>
          <a:xfrm>
            <a:off x="6595364" y="2805076"/>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14">
            <a:extLst>
              <a:ext uri="{FF2B5EF4-FFF2-40B4-BE49-F238E27FC236}">
                <a16:creationId xmlns:a16="http://schemas.microsoft.com/office/drawing/2014/main" id="{4355E69D-1413-3A4E-9ED4-6790BF115B3A}"/>
              </a:ext>
            </a:extLst>
          </p:cNvPr>
          <p:cNvSpPr>
            <a:spLocks noGrp="1"/>
          </p:cNvSpPr>
          <p:nvPr>
            <p:ph type="body" sz="quarter" idx="53" hasCustomPrompt="1"/>
          </p:nvPr>
        </p:nvSpPr>
        <p:spPr>
          <a:xfrm>
            <a:off x="2266543" y="3692987"/>
            <a:ext cx="4251960" cy="560387"/>
          </a:xfrm>
          <a:prstGeom prst="rect">
            <a:avLst/>
          </a:prstGeom>
        </p:spPr>
        <p:txBody>
          <a:bodyPr anchor="b">
            <a:normAutofit/>
          </a:bodyPr>
          <a:lstStyle>
            <a:lvl1pPr marL="0" indent="0" algn="r">
              <a:lnSpc>
                <a:spcPct val="100000"/>
              </a:lnSpc>
              <a:buNone/>
              <a:defRPr sz="2400" b="1" baseline="0">
                <a:solidFill>
                  <a:schemeClr val="accent2"/>
                </a:solidFill>
                <a:latin typeface="+mj-lt"/>
              </a:defRPr>
            </a:lvl1pPr>
            <a:lvl2pPr marL="457200" indent="0">
              <a:buNone/>
              <a:defRPr b="1">
                <a:solidFill>
                  <a:schemeClr val="accent2"/>
                </a:solidFill>
                <a:latin typeface="+mj-lt"/>
              </a:defRPr>
            </a:lvl2pPr>
            <a:lvl3pPr marL="914400" indent="0">
              <a:buNone/>
              <a:defRPr b="1">
                <a:solidFill>
                  <a:schemeClr val="accent2"/>
                </a:solidFill>
                <a:latin typeface="+mj-lt"/>
              </a:defRPr>
            </a:lvl3pPr>
            <a:lvl4pPr marL="1371600" indent="0">
              <a:buNone/>
              <a:defRPr b="1">
                <a:solidFill>
                  <a:schemeClr val="accent2"/>
                </a:solidFill>
                <a:latin typeface="+mj-lt"/>
              </a:defRPr>
            </a:lvl4pPr>
            <a:lvl5pPr marL="1828800" indent="0">
              <a:buNone/>
              <a:defRPr b="1">
                <a:solidFill>
                  <a:schemeClr val="accent2"/>
                </a:solidFill>
                <a:latin typeface="+mj-lt"/>
              </a:defRPr>
            </a:lvl5pPr>
          </a:lstStyle>
          <a:p>
            <a:pPr lvl="0"/>
            <a:r>
              <a:rPr lang="en-US" dirty="0"/>
              <a:t>Topic 3</a:t>
            </a:r>
          </a:p>
        </p:txBody>
      </p:sp>
      <p:sp>
        <p:nvSpPr>
          <p:cNvPr id="45" name="Text Placeholder 3">
            <a:extLst>
              <a:ext uri="{FF2B5EF4-FFF2-40B4-BE49-F238E27FC236}">
                <a16:creationId xmlns:a16="http://schemas.microsoft.com/office/drawing/2014/main" id="{C3AD7C86-8E21-8645-A102-E324AC9E531E}"/>
              </a:ext>
            </a:extLst>
          </p:cNvPr>
          <p:cNvSpPr>
            <a:spLocks noGrp="1"/>
          </p:cNvSpPr>
          <p:nvPr>
            <p:ph type="body" sz="quarter" idx="54" hasCustomPrompt="1"/>
          </p:nvPr>
        </p:nvSpPr>
        <p:spPr>
          <a:xfrm>
            <a:off x="2270984" y="4257220"/>
            <a:ext cx="4247519" cy="394904"/>
          </a:xfrm>
          <a:prstGeom prst="rect">
            <a:avLst/>
          </a:prstGeom>
        </p:spPr>
        <p:txBody>
          <a:bodyPr numCol="1">
            <a:no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200"/>
            </a:lvl1pPr>
          </a:lstStyle>
          <a:p>
            <a:pPr lvl="0"/>
            <a:r>
              <a:rPr lang="en-US" dirty="0"/>
              <a:t>Additional copy if needed</a:t>
            </a:r>
          </a:p>
        </p:txBody>
      </p:sp>
      <p:sp>
        <p:nvSpPr>
          <p:cNvPr id="46" name="Oval 45">
            <a:extLst>
              <a:ext uri="{FF2B5EF4-FFF2-40B4-BE49-F238E27FC236}">
                <a16:creationId xmlns:a16="http://schemas.microsoft.com/office/drawing/2014/main" id="{431B492C-B64F-7346-959F-066977BBC936}"/>
              </a:ext>
            </a:extLst>
          </p:cNvPr>
          <p:cNvSpPr/>
          <p:nvPr userDrawn="1"/>
        </p:nvSpPr>
        <p:spPr>
          <a:xfrm>
            <a:off x="6583172" y="3802095"/>
            <a:ext cx="676654"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05DC7C6-A461-7746-99F6-978717E7C7F7}"/>
              </a:ext>
            </a:extLst>
          </p:cNvPr>
          <p:cNvSpPr/>
          <p:nvPr userDrawn="1"/>
        </p:nvSpPr>
        <p:spPr>
          <a:xfrm rot="5400000">
            <a:off x="-3258020" y="3308818"/>
            <a:ext cx="6858002" cy="240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08FA89B-FBE0-1B47-81A1-8511BAC25436}"/>
              </a:ext>
            </a:extLst>
          </p:cNvPr>
          <p:cNvSpPr/>
          <p:nvPr userDrawn="1"/>
        </p:nvSpPr>
        <p:spPr>
          <a:xfrm rot="5400000">
            <a:off x="-3324071" y="3324071"/>
            <a:ext cx="6858001"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3">
            <a:extLst>
              <a:ext uri="{FF2B5EF4-FFF2-40B4-BE49-F238E27FC236}">
                <a16:creationId xmlns:a16="http://schemas.microsoft.com/office/drawing/2014/main" id="{063C663E-328B-7D4C-BCE1-3ABC10088A30}"/>
              </a:ext>
            </a:extLst>
          </p:cNvPr>
          <p:cNvSpPr>
            <a:spLocks noGrp="1"/>
          </p:cNvSpPr>
          <p:nvPr>
            <p:ph type="body" sz="quarter" idx="47" hasCustomPrompt="1"/>
          </p:nvPr>
        </p:nvSpPr>
        <p:spPr>
          <a:xfrm>
            <a:off x="6641189" y="1897821"/>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01</a:t>
            </a:r>
          </a:p>
        </p:txBody>
      </p:sp>
      <p:sp>
        <p:nvSpPr>
          <p:cNvPr id="35" name="Text Placeholder 3">
            <a:extLst>
              <a:ext uri="{FF2B5EF4-FFF2-40B4-BE49-F238E27FC236}">
                <a16:creationId xmlns:a16="http://schemas.microsoft.com/office/drawing/2014/main" id="{327186FE-EA50-374D-87FB-239C939DD1B7}"/>
              </a:ext>
            </a:extLst>
          </p:cNvPr>
          <p:cNvSpPr>
            <a:spLocks noGrp="1"/>
          </p:cNvSpPr>
          <p:nvPr>
            <p:ph type="body" sz="quarter" idx="57" hasCustomPrompt="1"/>
          </p:nvPr>
        </p:nvSpPr>
        <p:spPr>
          <a:xfrm>
            <a:off x="6641189" y="2957994"/>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02</a:t>
            </a:r>
          </a:p>
        </p:txBody>
      </p:sp>
      <p:sp>
        <p:nvSpPr>
          <p:cNvPr id="36" name="Text Placeholder 3">
            <a:extLst>
              <a:ext uri="{FF2B5EF4-FFF2-40B4-BE49-F238E27FC236}">
                <a16:creationId xmlns:a16="http://schemas.microsoft.com/office/drawing/2014/main" id="{6B4D1A69-385C-2C4C-B763-A3D00D2E637A}"/>
              </a:ext>
            </a:extLst>
          </p:cNvPr>
          <p:cNvSpPr>
            <a:spLocks noGrp="1"/>
          </p:cNvSpPr>
          <p:nvPr>
            <p:ph type="body" sz="quarter" idx="58" hasCustomPrompt="1"/>
          </p:nvPr>
        </p:nvSpPr>
        <p:spPr>
          <a:xfrm>
            <a:off x="6641189" y="3951907"/>
            <a:ext cx="586508" cy="350755"/>
          </a:xfrm>
          <a:prstGeom prst="rect">
            <a:avLst/>
          </a:prstGeom>
        </p:spPr>
        <p:txBody>
          <a:bodyPr numCol="1">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lvl="0"/>
            <a:r>
              <a:rPr lang="en-US" dirty="0"/>
              <a:t>03</a:t>
            </a:r>
          </a:p>
        </p:txBody>
      </p:sp>
      <p:sp>
        <p:nvSpPr>
          <p:cNvPr id="51" name="Slide Number Placeholder 6">
            <a:extLst>
              <a:ext uri="{FF2B5EF4-FFF2-40B4-BE49-F238E27FC236}">
                <a16:creationId xmlns:a16="http://schemas.microsoft.com/office/drawing/2014/main" id="{E68911A7-4B95-C842-893F-650F0E3578CF}"/>
              </a:ext>
            </a:extLst>
          </p:cNvPr>
          <p:cNvSpPr txBox="1">
            <a:spLocks/>
          </p:cNvSpPr>
          <p:nvPr userDrawn="1"/>
        </p:nvSpPr>
        <p:spPr>
          <a:xfrm>
            <a:off x="305590" y="6477199"/>
            <a:ext cx="563880" cy="365125"/>
          </a:xfrm>
          <a:prstGeom prst="rect">
            <a:avLst/>
          </a:prstGeom>
        </p:spPr>
        <p:txBody>
          <a:bodyPr/>
          <a:lstStyle>
            <a:defPPr>
              <a:defRPr lang="en-US"/>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93F75-2216-1046-AEF3-A956D275DDD9}" type="slidenum">
              <a:rPr lang="en-US" smtClean="0"/>
              <a:pPr/>
              <a:t>‹#›</a:t>
            </a:fld>
            <a:endParaRPr lang="en-US" dirty="0"/>
          </a:p>
        </p:txBody>
      </p:sp>
      <p:pic>
        <p:nvPicPr>
          <p:cNvPr id="54" name="Picture 53" descr="A black sign with white text&#10;&#10;Description automatically generated">
            <a:extLst>
              <a:ext uri="{FF2B5EF4-FFF2-40B4-BE49-F238E27FC236}">
                <a16:creationId xmlns:a16="http://schemas.microsoft.com/office/drawing/2014/main" id="{6333A16E-2FEB-444D-80C3-AEB5896C7FD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92847" y="6111799"/>
            <a:ext cx="859403" cy="590403"/>
          </a:xfrm>
          <a:prstGeom prst="rect">
            <a:avLst/>
          </a:prstGeom>
        </p:spPr>
      </p:pic>
      <p:sp>
        <p:nvSpPr>
          <p:cNvPr id="55" name="TextBox 54">
            <a:extLst>
              <a:ext uri="{FF2B5EF4-FFF2-40B4-BE49-F238E27FC236}">
                <a16:creationId xmlns:a16="http://schemas.microsoft.com/office/drawing/2014/main" id="{E40594DF-BC9F-F54B-A9D3-37663CD9936C}"/>
              </a:ext>
            </a:extLst>
          </p:cNvPr>
          <p:cNvSpPr txBox="1"/>
          <p:nvPr userDrawn="1"/>
        </p:nvSpPr>
        <p:spPr>
          <a:xfrm>
            <a:off x="1007646" y="6477199"/>
            <a:ext cx="1420594" cy="200055"/>
          </a:xfrm>
          <a:prstGeom prst="rect">
            <a:avLst/>
          </a:prstGeom>
          <a:noFill/>
        </p:spPr>
        <p:txBody>
          <a:bodyPr wrap="square" rtlCol="0">
            <a:spAutoFit/>
          </a:bodyPr>
          <a:lstStyle/>
          <a:p>
            <a:r>
              <a:rPr lang="en-US" sz="700" b="0" i="0" kern="1200" dirty="0">
                <a:solidFill>
                  <a:schemeClr val="tx1">
                    <a:lumMod val="65000"/>
                    <a:lumOff val="35000"/>
                  </a:schemeClr>
                </a:solidFill>
                <a:effectLst/>
                <a:latin typeface="+mn-lt"/>
                <a:ea typeface="+mn-ea"/>
                <a:cs typeface="+mn-cs"/>
              </a:rPr>
              <a:t>© Copyright Red Lion 2020</a:t>
            </a:r>
          </a:p>
        </p:txBody>
      </p:sp>
    </p:spTree>
    <p:extLst>
      <p:ext uri="{BB962C8B-B14F-4D97-AF65-F5344CB8AC3E}">
        <p14:creationId xmlns:p14="http://schemas.microsoft.com/office/powerpoint/2010/main" val="302612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7.vml"/><Relationship Id="rId3" Type="http://schemas.openxmlformats.org/officeDocument/2006/relationships/slideLayout" Target="../slideLayouts/slideLayout10.xml"/><Relationship Id="rId7" Type="http://schemas.openxmlformats.org/officeDocument/2006/relationships/theme" Target="../theme/theme2.xml"/><Relationship Id="rId12"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oleObject" Target="../embeddings/oleObject7.bin"/><Relationship Id="rId5" Type="http://schemas.openxmlformats.org/officeDocument/2006/relationships/slideLayout" Target="../slideLayouts/slideLayout12.xml"/><Relationship Id="rId10" Type="http://schemas.openxmlformats.org/officeDocument/2006/relationships/tags" Target="../tags/tag14.xml"/><Relationship Id="rId4" Type="http://schemas.openxmlformats.org/officeDocument/2006/relationships/slideLayout" Target="../slideLayouts/slideLayout11.xml"/><Relationship Id="rId9" Type="http://schemas.openxmlformats.org/officeDocument/2006/relationships/tags" Target="../tags/tag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ags" Target="../tags/tag2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vmlDrawing" Target="../drawings/vmlDrawing14.v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1.emf"/><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oleObject" Target="../embeddings/oleObject14.bin"/><Relationship Id="rId10" Type="http://schemas.openxmlformats.org/officeDocument/2006/relationships/slideLayout" Target="../slideLayouts/slideLayout23.xml"/><Relationship Id="rId19"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ags" Target="../tags/tag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vmlDrawing" Target="../drawings/vmlDrawing30.v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theme" Target="../theme/theme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oleObject" Target="../embeddings/oleObject30.bin"/><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tags" Target="../tags/tag50.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tags" Target="../tags/tag49.xml"/><Relationship Id="rId30"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slideLayout" Target="../slideLayouts/slideLayout58.xml"/><Relationship Id="rId7" Type="http://schemas.openxmlformats.org/officeDocument/2006/relationships/tags" Target="../tags/tag83.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vmlDrawing" Target="../drawings/vmlDrawing53.vml"/><Relationship Id="rId5" Type="http://schemas.openxmlformats.org/officeDocument/2006/relationships/theme" Target="../theme/theme5.xml"/><Relationship Id="rId10" Type="http://schemas.openxmlformats.org/officeDocument/2006/relationships/image" Target="../media/image1.emf"/><Relationship Id="rId4" Type="http://schemas.openxmlformats.org/officeDocument/2006/relationships/slideLayout" Target="../slideLayouts/slideLayout59.xml"/><Relationship Id="rId9" Type="http://schemas.openxmlformats.org/officeDocument/2006/relationships/oleObject" Target="../embeddings/oleObject53.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tags" Target="../tags/tag91.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vmlDrawing" Target="../drawings/vmlDrawing57.v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image" Target="../media/image1.emf"/><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oleObject" Target="../embeddings/oleObject57.bin"/><Relationship Id="rId10" Type="http://schemas.openxmlformats.org/officeDocument/2006/relationships/slideLayout" Target="../slideLayouts/slideLayout69.xml"/><Relationship Id="rId19" Type="http://schemas.openxmlformats.org/officeDocument/2006/relationships/theme" Target="../theme/theme6.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tags" Target="../tags/tag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0"/>
            </p:custDataLst>
          </p:nvPr>
        </p:nvGraphicFramePr>
        <p:xfrm>
          <a:off x="2119" y="2118"/>
          <a:ext cx="2117" cy="2117"/>
        </p:xfrm>
        <a:graphic>
          <a:graphicData uri="http://schemas.openxmlformats.org/presentationml/2006/ole">
            <mc:AlternateContent xmlns:mc="http://schemas.openxmlformats.org/markup-compatibility/2006">
              <mc:Choice xmlns:v="urn:schemas-microsoft-com:vml" Requires="v">
                <p:oleObj spid="_x0000_s1025" name="think-cell Slide" r:id="rId12" imgW="381" imgH="381" progId="TCLayout.ActiveDocument.1">
                  <p:embed/>
                </p:oleObj>
              </mc:Choice>
              <mc:Fallback>
                <p:oleObj name="think-cell Slide" r:id="rId12" imgW="381" imgH="381" progId="TCLayout.ActiveDocument.1">
                  <p:embed/>
                  <p:pic>
                    <p:nvPicPr>
                      <p:cNvPr id="8" name="Object 7" hidden="1"/>
                      <p:cNvPicPr/>
                      <p:nvPr/>
                    </p:nvPicPr>
                    <p:blipFill>
                      <a:blip r:embed="rId13"/>
                      <a:stretch>
                        <a:fillRect/>
                      </a:stretch>
                    </p:blipFill>
                    <p:spPr>
                      <a:xfrm>
                        <a:off x="2119" y="2118"/>
                        <a:ext cx="2117" cy="2117"/>
                      </a:xfrm>
                      <a:prstGeom prst="rect">
                        <a:avLst/>
                      </a:prstGeom>
                    </p:spPr>
                  </p:pic>
                </p:oleObj>
              </mc:Fallback>
            </mc:AlternateContent>
          </a:graphicData>
        </a:graphic>
      </p:graphicFrame>
      <p:sp>
        <p:nvSpPr>
          <p:cNvPr id="7" name="Rectangle 6" hidden="1"/>
          <p:cNvSpPr/>
          <p:nvPr userDrawn="1">
            <p:custDataLst>
              <p:tags r:id="rId11"/>
            </p:custDataLst>
          </p:nvPr>
        </p:nvSpPr>
        <p:spPr>
          <a:xfrm>
            <a:off x="1"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Title Placeholder 1"/>
          <p:cNvSpPr>
            <a:spLocks noGrp="1"/>
          </p:cNvSpPr>
          <p:nvPr>
            <p:ph type="title"/>
          </p:nvPr>
        </p:nvSpPr>
        <p:spPr>
          <a:xfrm>
            <a:off x="1684020" y="3046755"/>
            <a:ext cx="8823960" cy="576072"/>
          </a:xfrm>
          <a:prstGeom prst="rect">
            <a:avLst/>
          </a:prstGeom>
        </p:spPr>
        <p:txBody>
          <a:bodyPr vert="horz" lIns="91440" tIns="45720" rIns="91440" bIns="45720" rtlCol="0" anchor="ctr">
            <a:noAutofit/>
          </a:bodyPr>
          <a:lstStyle/>
          <a:p>
            <a:r>
              <a:rPr lang="en-US" dirty="0"/>
              <a:t>Cover Art &amp; Section Dividers</a:t>
            </a:r>
          </a:p>
        </p:txBody>
      </p:sp>
      <p:sp>
        <p:nvSpPr>
          <p:cNvPr id="3" name="MSIPCMContentMarking" descr="{&quot;HashCode&quot;:900094946,&quot;Placement&quot;:&quot;Footer&quot;,&quot;Top&quot;:519.343,&quot;Left&quot;:411.339752,&quot;SlideWidth&quot;:960,&quot;SlideHeight&quot;:540}"/>
          <p:cNvSpPr txBox="1"/>
          <p:nvPr userDrawn="1"/>
        </p:nvSpPr>
        <p:spPr>
          <a:xfrm>
            <a:off x="5224015" y="6595656"/>
            <a:ext cx="1743970"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FF"/>
                </a:solidFill>
                <a:latin typeface="Calibri" panose="020F0502020204030204" pitchFamily="34" charset="0"/>
              </a:rPr>
              <a:t>UNRESTRICTED DOCUMENT</a:t>
            </a:r>
          </a:p>
        </p:txBody>
      </p:sp>
    </p:spTree>
    <p:extLst>
      <p:ext uri="{BB962C8B-B14F-4D97-AF65-F5344CB8AC3E}">
        <p14:creationId xmlns:p14="http://schemas.microsoft.com/office/powerpoint/2010/main" val="3129597045"/>
      </p:ext>
    </p:extLst>
  </p:cSld>
  <p:clrMap bg1="lt1" tx1="dk1" bg2="lt2" tx2="dk2" accent1="accent1" accent2="accent2" accent3="accent3" accent4="accent4" accent5="accent5" accent6="accent6" hlink="hlink" folHlink="folHlink"/>
  <p:sldLayoutIdLst>
    <p:sldLayoutId id="2147483675" r:id="rId1"/>
    <p:sldLayoutId id="2147483698" r:id="rId2"/>
    <p:sldLayoutId id="2147483674" r:id="rId3"/>
    <p:sldLayoutId id="2147483809" r:id="rId4"/>
    <p:sldLayoutId id="2147483810" r:id="rId5"/>
    <p:sldLayoutId id="2147483812" r:id="rId6"/>
    <p:sldLayoutId id="2147483813" r:id="rId7"/>
  </p:sldLayoutIdLst>
  <p:hf hdr="0" ftr="0" dt="0"/>
  <p:txStyles>
    <p:titleStyle>
      <a:lvl1pPr algn="ctr" defTabSz="914400" rtl="0" eaLnBrk="1" latinLnBrk="0" hangingPunct="1">
        <a:spcBef>
          <a:spcPct val="0"/>
        </a:spcBef>
        <a:buNone/>
        <a:defRPr sz="36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9"/>
            </p:custDataLst>
          </p:nvPr>
        </p:nvGraphicFramePr>
        <p:xfrm>
          <a:off x="2119" y="2118"/>
          <a:ext cx="2117" cy="2117"/>
        </p:xfrm>
        <a:graphic>
          <a:graphicData uri="http://schemas.openxmlformats.org/presentationml/2006/ole">
            <mc:AlternateContent xmlns:mc="http://schemas.openxmlformats.org/markup-compatibility/2006">
              <mc:Choice xmlns:v="urn:schemas-microsoft-com:vml" Requires="v">
                <p:oleObj spid="_x0000_s9217" name="think-cell Slide" r:id="rId11" imgW="381" imgH="381" progId="TCLayout.ActiveDocument.1">
                  <p:embed/>
                </p:oleObj>
              </mc:Choice>
              <mc:Fallback>
                <p:oleObj name="think-cell Slide" r:id="rId11" imgW="381" imgH="381" progId="TCLayout.ActiveDocument.1">
                  <p:embed/>
                  <p:pic>
                    <p:nvPicPr>
                      <p:cNvPr id="8" name="Object 7" hidden="1"/>
                      <p:cNvPicPr/>
                      <p:nvPr/>
                    </p:nvPicPr>
                    <p:blipFill>
                      <a:blip r:embed="rId12"/>
                      <a:stretch>
                        <a:fillRect/>
                      </a:stretch>
                    </p:blipFill>
                    <p:spPr>
                      <a:xfrm>
                        <a:off x="2119" y="2118"/>
                        <a:ext cx="2117" cy="2117"/>
                      </a:xfrm>
                      <a:prstGeom prst="rect">
                        <a:avLst/>
                      </a:prstGeom>
                    </p:spPr>
                  </p:pic>
                </p:oleObj>
              </mc:Fallback>
            </mc:AlternateContent>
          </a:graphicData>
        </a:graphic>
      </p:graphicFrame>
      <p:sp>
        <p:nvSpPr>
          <p:cNvPr id="7" name="Rectangle 6" hidden="1"/>
          <p:cNvSpPr/>
          <p:nvPr userDrawn="1">
            <p:custDataLst>
              <p:tags r:id="rId10"/>
            </p:custDataLst>
          </p:nvPr>
        </p:nvSpPr>
        <p:spPr>
          <a:xfrm>
            <a:off x="1"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Title Placeholder 1"/>
          <p:cNvSpPr>
            <a:spLocks noGrp="1"/>
          </p:cNvSpPr>
          <p:nvPr>
            <p:ph type="title"/>
          </p:nvPr>
        </p:nvSpPr>
        <p:spPr>
          <a:xfrm>
            <a:off x="1554347" y="2852928"/>
            <a:ext cx="8823960" cy="576072"/>
          </a:xfrm>
          <a:prstGeom prst="rect">
            <a:avLst/>
          </a:prstGeom>
        </p:spPr>
        <p:txBody>
          <a:bodyPr vert="horz" lIns="91440" tIns="45720" rIns="91440" bIns="45720" rtlCol="0" anchor="ctr">
            <a:noAutofit/>
          </a:bodyPr>
          <a:lstStyle/>
          <a:p>
            <a:r>
              <a:rPr lang="en-US" dirty="0"/>
              <a:t>Agenda Slide Options</a:t>
            </a:r>
          </a:p>
        </p:txBody>
      </p:sp>
      <p:sp>
        <p:nvSpPr>
          <p:cNvPr id="3" name="MSIPCMContentMarking" descr="{&quot;HashCode&quot;:900094946,&quot;Placement&quot;:&quot;Footer&quot;,&quot;Top&quot;:519.343,&quot;Left&quot;:411.339752,&quot;SlideWidth&quot;:960,&quot;SlideHeight&quot;:540}"/>
          <p:cNvSpPr txBox="1"/>
          <p:nvPr userDrawn="1"/>
        </p:nvSpPr>
        <p:spPr>
          <a:xfrm>
            <a:off x="5224015" y="6595656"/>
            <a:ext cx="1743970"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FF"/>
                </a:solidFill>
                <a:latin typeface="Calibri" panose="020F0502020204030204" pitchFamily="34" charset="0"/>
              </a:rPr>
              <a:t>UNRESTRICTED DOCUMENT</a:t>
            </a:r>
          </a:p>
        </p:txBody>
      </p:sp>
    </p:spTree>
    <p:extLst>
      <p:ext uri="{BB962C8B-B14F-4D97-AF65-F5344CB8AC3E}">
        <p14:creationId xmlns:p14="http://schemas.microsoft.com/office/powerpoint/2010/main" val="3824662706"/>
      </p:ext>
    </p:extLst>
  </p:cSld>
  <p:clrMap bg1="lt1" tx1="dk1" bg2="lt2" tx2="dk2" accent1="accent1" accent2="accent2" accent3="accent3" accent4="accent4" accent5="accent5" accent6="accent6" hlink="hlink" folHlink="folHlink"/>
  <p:sldLayoutIdLst>
    <p:sldLayoutId id="2147483750" r:id="rId1"/>
    <p:sldLayoutId id="2147483747" r:id="rId2"/>
    <p:sldLayoutId id="2147483748" r:id="rId3"/>
    <p:sldLayoutId id="2147483749" r:id="rId4"/>
    <p:sldLayoutId id="2147483722" r:id="rId5"/>
    <p:sldLayoutId id="2147483752" r:id="rId6"/>
  </p:sldLayoutIdLst>
  <p:hf hdr="0" ftr="0" dt="0"/>
  <p:txStyles>
    <p:titleStyle>
      <a:lvl1pPr algn="ctr" defTabSz="914400" rtl="0" eaLnBrk="1" latinLnBrk="0" hangingPunct="1">
        <a:spcBef>
          <a:spcPct val="0"/>
        </a:spcBef>
        <a:buNone/>
        <a:defRPr sz="3600" b="1" kern="1200">
          <a:solidFill>
            <a:schemeClr val="accent2"/>
          </a:solidFill>
          <a:latin typeface="+mj-lt"/>
          <a:ea typeface="+mj-ea"/>
          <a:cs typeface="+mj-cs"/>
        </a:defRPr>
      </a:lvl1pPr>
    </p:titleStyle>
    <p:bodyStyle>
      <a:lvl1pPr marL="342900" indent="-342900" algn="l" defTabSz="914400" rtl="0" eaLnBrk="1" latinLnBrk="0" hangingPunct="1">
        <a:lnSpc>
          <a:spcPts val="3660"/>
        </a:lnSpc>
        <a:spcBef>
          <a:spcPct val="20000"/>
        </a:spcBef>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lnSpc>
          <a:spcPts val="3660"/>
        </a:lnSpc>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ts val="3660"/>
        </a:lnSpc>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ts val="3660"/>
        </a:lnSpc>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ts val="3660"/>
        </a:lnSpc>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1"/>
            </p:custDataLst>
          </p:nvPr>
        </p:nvGraphicFramePr>
        <p:xfrm>
          <a:off x="2119" y="2118"/>
          <a:ext cx="2117" cy="2117"/>
        </p:xfrm>
        <a:graphic>
          <a:graphicData uri="http://schemas.openxmlformats.org/presentationml/2006/ole">
            <mc:AlternateContent xmlns:mc="http://schemas.openxmlformats.org/markup-compatibility/2006">
              <mc:Choice xmlns:v="urn:schemas-microsoft-com:vml" Requires="v">
                <p:oleObj spid="_x0000_s16385" name="think-cell Slide" r:id="rId23" imgW="381" imgH="381" progId="TCLayout.ActiveDocument.1">
                  <p:embed/>
                </p:oleObj>
              </mc:Choice>
              <mc:Fallback>
                <p:oleObj name="think-cell Slide" r:id="rId23" imgW="381" imgH="381" progId="TCLayout.ActiveDocument.1">
                  <p:embed/>
                  <p:pic>
                    <p:nvPicPr>
                      <p:cNvPr id="8" name="Object 7" hidden="1"/>
                      <p:cNvPicPr/>
                      <p:nvPr/>
                    </p:nvPicPr>
                    <p:blipFill>
                      <a:blip r:embed="rId24"/>
                      <a:stretch>
                        <a:fillRect/>
                      </a:stretch>
                    </p:blipFill>
                    <p:spPr>
                      <a:xfrm>
                        <a:off x="2119" y="2118"/>
                        <a:ext cx="2117" cy="2117"/>
                      </a:xfrm>
                      <a:prstGeom prst="rect">
                        <a:avLst/>
                      </a:prstGeom>
                    </p:spPr>
                  </p:pic>
                </p:oleObj>
              </mc:Fallback>
            </mc:AlternateContent>
          </a:graphicData>
        </a:graphic>
      </p:graphicFrame>
      <p:sp>
        <p:nvSpPr>
          <p:cNvPr id="7" name="Rectangle 6" hidden="1"/>
          <p:cNvSpPr/>
          <p:nvPr userDrawn="1">
            <p:custDataLst>
              <p:tags r:id="rId22"/>
            </p:custDataLst>
          </p:nvPr>
        </p:nvSpPr>
        <p:spPr>
          <a:xfrm>
            <a:off x="1"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Title Placeholder 1"/>
          <p:cNvSpPr>
            <a:spLocks noGrp="1"/>
          </p:cNvSpPr>
          <p:nvPr>
            <p:ph type="title"/>
          </p:nvPr>
        </p:nvSpPr>
        <p:spPr>
          <a:xfrm>
            <a:off x="1684020" y="3140964"/>
            <a:ext cx="8823960" cy="576072"/>
          </a:xfrm>
          <a:prstGeom prst="rect">
            <a:avLst/>
          </a:prstGeom>
        </p:spPr>
        <p:txBody>
          <a:bodyPr vert="horz" lIns="91440" tIns="45720" rIns="91440" bIns="45720" rtlCol="0" anchor="ctr">
            <a:noAutofit/>
          </a:bodyPr>
          <a:lstStyle/>
          <a:p>
            <a:r>
              <a:rPr lang="en-US" dirty="0"/>
              <a:t>Content Pages</a:t>
            </a:r>
          </a:p>
        </p:txBody>
      </p:sp>
      <p:sp>
        <p:nvSpPr>
          <p:cNvPr id="3" name="MSIPCMContentMarking" descr="{&quot;HashCode&quot;:900094946,&quot;Placement&quot;:&quot;Footer&quot;,&quot;Top&quot;:519.343,&quot;Left&quot;:411.339752,&quot;SlideWidth&quot;:960,&quot;SlideHeight&quot;:540}"/>
          <p:cNvSpPr txBox="1"/>
          <p:nvPr userDrawn="1"/>
        </p:nvSpPr>
        <p:spPr>
          <a:xfrm>
            <a:off x="5224015" y="6595656"/>
            <a:ext cx="1743970"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FF"/>
                </a:solidFill>
                <a:latin typeface="Calibri" panose="020F0502020204030204" pitchFamily="34" charset="0"/>
              </a:rPr>
              <a:t>UNRESTRICTED DOCUMENT</a:t>
            </a:r>
          </a:p>
        </p:txBody>
      </p:sp>
    </p:spTree>
    <p:extLst>
      <p:ext uri="{BB962C8B-B14F-4D97-AF65-F5344CB8AC3E}">
        <p14:creationId xmlns:p14="http://schemas.microsoft.com/office/powerpoint/2010/main" val="19960730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5" r:id="rId3"/>
    <p:sldLayoutId id="2147483694" r:id="rId4"/>
    <p:sldLayoutId id="2147483707" r:id="rId5"/>
    <p:sldLayoutId id="2147483689" r:id="rId6"/>
    <p:sldLayoutId id="2147483696" r:id="rId7"/>
    <p:sldLayoutId id="2147483693" r:id="rId8"/>
    <p:sldLayoutId id="2147483711" r:id="rId9"/>
    <p:sldLayoutId id="2147483709" r:id="rId10"/>
    <p:sldLayoutId id="2147483710" r:id="rId11"/>
    <p:sldLayoutId id="2147483736" r:id="rId12"/>
    <p:sldLayoutId id="2147483751" r:id="rId13"/>
    <p:sldLayoutId id="2147483738" r:id="rId14"/>
    <p:sldLayoutId id="2147483735" r:id="rId15"/>
    <p:sldLayoutId id="2147483780" r:id="rId16"/>
    <p:sldLayoutId id="2147483806" r:id="rId17"/>
    <p:sldLayoutId id="2147483811" r:id="rId18"/>
  </p:sldLayoutIdLst>
  <p:hf hdr="0" ftr="0" dt="0"/>
  <p:txStyles>
    <p:titleStyle>
      <a:lvl1pPr algn="ctr" defTabSz="914400" rtl="0" eaLnBrk="1" latinLnBrk="0" hangingPunct="1">
        <a:spcBef>
          <a:spcPct val="0"/>
        </a:spcBef>
        <a:buNone/>
        <a:defRPr sz="36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7"/>
            </p:custDataLst>
          </p:nvPr>
        </p:nvGraphicFramePr>
        <p:xfrm>
          <a:off x="2119" y="2118"/>
          <a:ext cx="2117" cy="2117"/>
        </p:xfrm>
        <a:graphic>
          <a:graphicData uri="http://schemas.openxmlformats.org/presentationml/2006/ole">
            <mc:AlternateContent xmlns:mc="http://schemas.openxmlformats.org/markup-compatibility/2006">
              <mc:Choice xmlns:v="urn:schemas-microsoft-com:vml" Requires="v">
                <p:oleObj spid="_x0000_s35841" name="think-cell Slide" r:id="rId29" imgW="381" imgH="381" progId="TCLayout.ActiveDocument.1">
                  <p:embed/>
                </p:oleObj>
              </mc:Choice>
              <mc:Fallback>
                <p:oleObj name="think-cell Slide" r:id="rId29" imgW="381" imgH="381" progId="TCLayout.ActiveDocument.1">
                  <p:embed/>
                  <p:pic>
                    <p:nvPicPr>
                      <p:cNvPr id="8" name="Object 7" hidden="1"/>
                      <p:cNvPicPr/>
                      <p:nvPr/>
                    </p:nvPicPr>
                    <p:blipFill>
                      <a:blip r:embed="rId30"/>
                      <a:stretch>
                        <a:fillRect/>
                      </a:stretch>
                    </p:blipFill>
                    <p:spPr>
                      <a:xfrm>
                        <a:off x="2119" y="2118"/>
                        <a:ext cx="2117" cy="2117"/>
                      </a:xfrm>
                      <a:prstGeom prst="rect">
                        <a:avLst/>
                      </a:prstGeom>
                    </p:spPr>
                  </p:pic>
                </p:oleObj>
              </mc:Fallback>
            </mc:AlternateContent>
          </a:graphicData>
        </a:graphic>
      </p:graphicFrame>
      <p:sp>
        <p:nvSpPr>
          <p:cNvPr id="7" name="Rectangle 6" hidden="1"/>
          <p:cNvSpPr/>
          <p:nvPr userDrawn="1">
            <p:custDataLst>
              <p:tags r:id="rId28"/>
            </p:custDataLst>
          </p:nvPr>
        </p:nvSpPr>
        <p:spPr>
          <a:xfrm>
            <a:off x="1"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Title Placeholder 1"/>
          <p:cNvSpPr>
            <a:spLocks noGrp="1"/>
          </p:cNvSpPr>
          <p:nvPr>
            <p:ph type="title"/>
          </p:nvPr>
        </p:nvSpPr>
        <p:spPr>
          <a:xfrm>
            <a:off x="1684020" y="3140964"/>
            <a:ext cx="8823960" cy="576072"/>
          </a:xfrm>
          <a:prstGeom prst="rect">
            <a:avLst/>
          </a:prstGeom>
        </p:spPr>
        <p:txBody>
          <a:bodyPr vert="horz" lIns="91440" tIns="45720" rIns="91440" bIns="45720" rtlCol="0" anchor="ctr">
            <a:noAutofit/>
          </a:bodyPr>
          <a:lstStyle/>
          <a:p>
            <a:r>
              <a:rPr lang="en-US" dirty="0"/>
              <a:t>Content Pages</a:t>
            </a:r>
          </a:p>
        </p:txBody>
      </p:sp>
      <p:sp>
        <p:nvSpPr>
          <p:cNvPr id="3" name="MSIPCMContentMarking" descr="{&quot;HashCode&quot;:900094946,&quot;Placement&quot;:&quot;Footer&quot;,&quot;Top&quot;:519.343,&quot;Left&quot;:411.339752,&quot;SlideWidth&quot;:960,&quot;SlideHeight&quot;:540}"/>
          <p:cNvSpPr txBox="1"/>
          <p:nvPr userDrawn="1"/>
        </p:nvSpPr>
        <p:spPr>
          <a:xfrm>
            <a:off x="5224015" y="6595656"/>
            <a:ext cx="1743970"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FF"/>
                </a:solidFill>
                <a:latin typeface="Calibri" panose="020F0502020204030204" pitchFamily="34" charset="0"/>
              </a:rPr>
              <a:t>UNRESTRICTED DOCUMENT</a:t>
            </a:r>
          </a:p>
        </p:txBody>
      </p:sp>
    </p:spTree>
    <p:extLst>
      <p:ext uri="{BB962C8B-B14F-4D97-AF65-F5344CB8AC3E}">
        <p14:creationId xmlns:p14="http://schemas.microsoft.com/office/powerpoint/2010/main" val="70309137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7" r:id="rId22"/>
    <p:sldLayoutId id="2147483779" r:id="rId23"/>
    <p:sldLayoutId id="2147483781" r:id="rId24"/>
  </p:sldLayoutIdLst>
  <p:hf hdr="0" ftr="0" dt="0"/>
  <p:txStyles>
    <p:titleStyle>
      <a:lvl1pPr algn="ctr" defTabSz="914400" rtl="0" eaLnBrk="1" latinLnBrk="0" hangingPunct="1">
        <a:spcBef>
          <a:spcPct val="0"/>
        </a:spcBef>
        <a:buNone/>
        <a:defRPr sz="36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7"/>
            </p:custDataLst>
          </p:nvPr>
        </p:nvGraphicFramePr>
        <p:xfrm>
          <a:off x="2119" y="2118"/>
          <a:ext cx="2117" cy="2117"/>
        </p:xfrm>
        <a:graphic>
          <a:graphicData uri="http://schemas.openxmlformats.org/presentationml/2006/ole">
            <mc:AlternateContent xmlns:mc="http://schemas.openxmlformats.org/markup-compatibility/2006">
              <mc:Choice xmlns:v="urn:schemas-microsoft-com:vml" Requires="v">
                <p:oleObj spid="_x0000_s61441" name="think-cell Slide" r:id="rId9" imgW="381" imgH="381" progId="TCLayout.ActiveDocument.1">
                  <p:embed/>
                </p:oleObj>
              </mc:Choice>
              <mc:Fallback>
                <p:oleObj name="think-cell Slide" r:id="rId9" imgW="381" imgH="381" progId="TCLayout.ActiveDocument.1">
                  <p:embed/>
                  <p:pic>
                    <p:nvPicPr>
                      <p:cNvPr id="8" name="Object 7" hidden="1"/>
                      <p:cNvPicPr/>
                      <p:nvPr/>
                    </p:nvPicPr>
                    <p:blipFill>
                      <a:blip r:embed="rId10"/>
                      <a:stretch>
                        <a:fillRect/>
                      </a:stretch>
                    </p:blipFill>
                    <p:spPr>
                      <a:xfrm>
                        <a:off x="2119" y="2118"/>
                        <a:ext cx="2117" cy="2117"/>
                      </a:xfrm>
                      <a:prstGeom prst="rect">
                        <a:avLst/>
                      </a:prstGeom>
                    </p:spPr>
                  </p:pic>
                </p:oleObj>
              </mc:Fallback>
            </mc:AlternateContent>
          </a:graphicData>
        </a:graphic>
      </p:graphicFrame>
      <p:sp>
        <p:nvSpPr>
          <p:cNvPr id="7" name="Rectangle 6" hidden="1"/>
          <p:cNvSpPr/>
          <p:nvPr userDrawn="1">
            <p:custDataLst>
              <p:tags r:id="rId8"/>
            </p:custDataLst>
          </p:nvPr>
        </p:nvSpPr>
        <p:spPr>
          <a:xfrm>
            <a:off x="1"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Title Placeholder 1"/>
          <p:cNvSpPr>
            <a:spLocks noGrp="1"/>
          </p:cNvSpPr>
          <p:nvPr>
            <p:ph type="title"/>
          </p:nvPr>
        </p:nvSpPr>
        <p:spPr>
          <a:xfrm>
            <a:off x="1684020" y="3046755"/>
            <a:ext cx="8823960" cy="576072"/>
          </a:xfrm>
          <a:prstGeom prst="rect">
            <a:avLst/>
          </a:prstGeom>
        </p:spPr>
        <p:txBody>
          <a:bodyPr vert="horz" lIns="91440" tIns="45720" rIns="91440" bIns="45720" rtlCol="0" anchor="ctr">
            <a:noAutofit/>
          </a:bodyPr>
          <a:lstStyle/>
          <a:p>
            <a:r>
              <a:rPr lang="en-US" dirty="0"/>
              <a:t>Cover Art &amp; Section Dividers</a:t>
            </a:r>
          </a:p>
        </p:txBody>
      </p:sp>
      <p:sp>
        <p:nvSpPr>
          <p:cNvPr id="3" name="MSIPCMContentMarking" descr="{&quot;HashCode&quot;:900094946,&quot;Placement&quot;:&quot;Footer&quot;,&quot;Top&quot;:519.343,&quot;Left&quot;:411.339752,&quot;SlideWidth&quot;:960,&quot;SlideHeight&quot;:540}"/>
          <p:cNvSpPr txBox="1"/>
          <p:nvPr userDrawn="1"/>
        </p:nvSpPr>
        <p:spPr>
          <a:xfrm>
            <a:off x="5224015" y="6595656"/>
            <a:ext cx="1743970"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FF"/>
                </a:solidFill>
                <a:latin typeface="Calibri" panose="020F0502020204030204" pitchFamily="34" charset="0"/>
              </a:rPr>
              <a:t>UNRESTRICTED DOCUMENT</a:t>
            </a:r>
          </a:p>
        </p:txBody>
      </p:sp>
    </p:spTree>
    <p:extLst>
      <p:ext uri="{BB962C8B-B14F-4D97-AF65-F5344CB8AC3E}">
        <p14:creationId xmlns:p14="http://schemas.microsoft.com/office/powerpoint/2010/main" val="257706415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Lst>
  <p:hf hdr="0" ftr="0" dt="0"/>
  <p:txStyles>
    <p:titleStyle>
      <a:lvl1pPr algn="ctr" defTabSz="914400" rtl="0" eaLnBrk="1" latinLnBrk="0" hangingPunct="1">
        <a:spcBef>
          <a:spcPct val="0"/>
        </a:spcBef>
        <a:buNone/>
        <a:defRPr sz="36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1"/>
            </p:custDataLst>
          </p:nvPr>
        </p:nvGraphicFramePr>
        <p:xfrm>
          <a:off x="2119" y="2118"/>
          <a:ext cx="2117" cy="2117"/>
        </p:xfrm>
        <a:graphic>
          <a:graphicData uri="http://schemas.openxmlformats.org/presentationml/2006/ole">
            <mc:AlternateContent xmlns:mc="http://schemas.openxmlformats.org/markup-compatibility/2006">
              <mc:Choice xmlns:v="urn:schemas-microsoft-com:vml" Requires="v">
                <p:oleObj spid="_x0000_s66561" name="think-cell Slide" r:id="rId23" imgW="381" imgH="381" progId="TCLayout.ActiveDocument.1">
                  <p:embed/>
                </p:oleObj>
              </mc:Choice>
              <mc:Fallback>
                <p:oleObj name="think-cell Slide" r:id="rId23" imgW="381" imgH="381" progId="TCLayout.ActiveDocument.1">
                  <p:embed/>
                  <p:pic>
                    <p:nvPicPr>
                      <p:cNvPr id="8" name="Object 7" hidden="1"/>
                      <p:cNvPicPr/>
                      <p:nvPr/>
                    </p:nvPicPr>
                    <p:blipFill>
                      <a:blip r:embed="rId24"/>
                      <a:stretch>
                        <a:fillRect/>
                      </a:stretch>
                    </p:blipFill>
                    <p:spPr>
                      <a:xfrm>
                        <a:off x="2119" y="2118"/>
                        <a:ext cx="2117" cy="2117"/>
                      </a:xfrm>
                      <a:prstGeom prst="rect">
                        <a:avLst/>
                      </a:prstGeom>
                    </p:spPr>
                  </p:pic>
                </p:oleObj>
              </mc:Fallback>
            </mc:AlternateContent>
          </a:graphicData>
        </a:graphic>
      </p:graphicFrame>
      <p:sp>
        <p:nvSpPr>
          <p:cNvPr id="7" name="Rectangle 6" hidden="1"/>
          <p:cNvSpPr/>
          <p:nvPr userDrawn="1">
            <p:custDataLst>
              <p:tags r:id="rId22"/>
            </p:custDataLst>
          </p:nvPr>
        </p:nvSpPr>
        <p:spPr>
          <a:xfrm>
            <a:off x="1"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600" b="0" i="0" baseline="0" dirty="0">
              <a:latin typeface="Titillium" panose="00000500000000000000" pitchFamily="50" charset="0"/>
              <a:ea typeface="+mj-ea"/>
              <a:cs typeface="+mj-cs"/>
              <a:sym typeface="Titillium" panose="00000500000000000000" pitchFamily="50" charset="0"/>
            </a:endParaRPr>
          </a:p>
        </p:txBody>
      </p:sp>
      <p:sp>
        <p:nvSpPr>
          <p:cNvPr id="2" name="Title Placeholder 1"/>
          <p:cNvSpPr>
            <a:spLocks noGrp="1"/>
          </p:cNvSpPr>
          <p:nvPr>
            <p:ph type="title"/>
          </p:nvPr>
        </p:nvSpPr>
        <p:spPr>
          <a:xfrm>
            <a:off x="1684020" y="3140964"/>
            <a:ext cx="8823960" cy="576072"/>
          </a:xfrm>
          <a:prstGeom prst="rect">
            <a:avLst/>
          </a:prstGeom>
        </p:spPr>
        <p:txBody>
          <a:bodyPr vert="horz" lIns="91440" tIns="45720" rIns="91440" bIns="45720" rtlCol="0" anchor="ctr">
            <a:noAutofit/>
          </a:bodyPr>
          <a:lstStyle/>
          <a:p>
            <a:r>
              <a:rPr lang="en-US" dirty="0"/>
              <a:t>Content Pages</a:t>
            </a:r>
          </a:p>
        </p:txBody>
      </p:sp>
      <p:sp>
        <p:nvSpPr>
          <p:cNvPr id="3" name="MSIPCMContentMarking" descr="{&quot;HashCode&quot;:900094946,&quot;Placement&quot;:&quot;Footer&quot;,&quot;Top&quot;:519.343,&quot;Left&quot;:411.339752,&quot;SlideWidth&quot;:960,&quot;SlideHeight&quot;:540}"/>
          <p:cNvSpPr txBox="1"/>
          <p:nvPr userDrawn="1"/>
        </p:nvSpPr>
        <p:spPr>
          <a:xfrm>
            <a:off x="5224015" y="6595656"/>
            <a:ext cx="1743970"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FF"/>
                </a:solidFill>
                <a:latin typeface="Calibri" panose="020F0502020204030204" pitchFamily="34" charset="0"/>
              </a:rPr>
              <a:t>UNRESTRICTED DOCUMENT</a:t>
            </a:r>
          </a:p>
        </p:txBody>
      </p:sp>
    </p:spTree>
    <p:extLst>
      <p:ext uri="{BB962C8B-B14F-4D97-AF65-F5344CB8AC3E}">
        <p14:creationId xmlns:p14="http://schemas.microsoft.com/office/powerpoint/2010/main" val="395505840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Lst>
  <p:hf hdr="0" ftr="0" dt="0"/>
  <p:txStyles>
    <p:titleStyle>
      <a:lvl1pPr algn="ctr" defTabSz="914400" rtl="0" eaLnBrk="1" latinLnBrk="0" hangingPunct="1">
        <a:spcBef>
          <a:spcPct val="0"/>
        </a:spcBef>
        <a:buNone/>
        <a:defRPr sz="36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24.emf"/><Relationship Id="rId2" Type="http://schemas.openxmlformats.org/officeDocument/2006/relationships/tags" Target="../tags/tag113.xml"/><Relationship Id="rId1" Type="http://schemas.openxmlformats.org/officeDocument/2006/relationships/vmlDrawing" Target="../drawings/vmlDrawing72.vml"/><Relationship Id="rId6" Type="http://schemas.openxmlformats.org/officeDocument/2006/relationships/oleObject" Target="../embeddings/oleObject72.bin"/><Relationship Id="rId5" Type="http://schemas.openxmlformats.org/officeDocument/2006/relationships/image" Target="../media/image25.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tags" Target="../tags/tag124.xml"/><Relationship Id="rId7" Type="http://schemas.openxmlformats.org/officeDocument/2006/relationships/image" Target="../media/image1.emf"/><Relationship Id="rId2" Type="http://schemas.openxmlformats.org/officeDocument/2006/relationships/tags" Target="../tags/tag123.xml"/><Relationship Id="rId1" Type="http://schemas.openxmlformats.org/officeDocument/2006/relationships/vmlDrawing" Target="../drawings/vmlDrawing81.vml"/><Relationship Id="rId6" Type="http://schemas.openxmlformats.org/officeDocument/2006/relationships/oleObject" Target="../embeddings/oleObject81.bin"/><Relationship Id="rId5" Type="http://schemas.openxmlformats.org/officeDocument/2006/relationships/notesSlide" Target="../notesSlides/notesSlide9.xml"/><Relationship Id="rId4"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55.xml"/><Relationship Id="rId7" Type="http://schemas.openxmlformats.org/officeDocument/2006/relationships/diagramData" Target="../diagrams/data1.xml"/><Relationship Id="rId12" Type="http://schemas.openxmlformats.org/officeDocument/2006/relationships/image" Target="../media/image51.png"/><Relationship Id="rId2" Type="http://schemas.openxmlformats.org/officeDocument/2006/relationships/tags" Target="../tags/tag125.xml"/><Relationship Id="rId1" Type="http://schemas.openxmlformats.org/officeDocument/2006/relationships/vmlDrawing" Target="../drawings/vmlDrawing82.vml"/><Relationship Id="rId6" Type="http://schemas.openxmlformats.org/officeDocument/2006/relationships/image" Target="../media/image24.emf"/><Relationship Id="rId11" Type="http://schemas.microsoft.com/office/2007/relationships/diagramDrawing" Target="../diagrams/drawing1.xml"/><Relationship Id="rId5" Type="http://schemas.openxmlformats.org/officeDocument/2006/relationships/oleObject" Target="../embeddings/oleObject82.bin"/><Relationship Id="rId10" Type="http://schemas.openxmlformats.org/officeDocument/2006/relationships/diagramColors" Target="../diagrams/colors1.xml"/><Relationship Id="rId4" Type="http://schemas.openxmlformats.org/officeDocument/2006/relationships/notesSlide" Target="../notesSlides/notesSlide10.xml"/><Relationship Id="rId9"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53.png"/><Relationship Id="rId3" Type="http://schemas.openxmlformats.org/officeDocument/2006/relationships/slideLayout" Target="../slideLayouts/slideLayout26.xml"/><Relationship Id="rId21" Type="http://schemas.openxmlformats.org/officeDocument/2006/relationships/diagramQuickStyle" Target="../diagrams/quickStyle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52.png"/><Relationship Id="rId2" Type="http://schemas.openxmlformats.org/officeDocument/2006/relationships/tags" Target="../tags/tag126.xml"/><Relationship Id="rId16" Type="http://schemas.microsoft.com/office/2007/relationships/diagramDrawing" Target="../diagrams/drawing3.xml"/><Relationship Id="rId20" Type="http://schemas.openxmlformats.org/officeDocument/2006/relationships/diagramLayout" Target="../diagrams/layout4.xml"/><Relationship Id="rId1" Type="http://schemas.openxmlformats.org/officeDocument/2006/relationships/vmlDrawing" Target="../drawings/vmlDrawing83.vml"/><Relationship Id="rId6" Type="http://schemas.openxmlformats.org/officeDocument/2006/relationships/image" Target="../media/image24.emf"/><Relationship Id="rId11" Type="http://schemas.microsoft.com/office/2007/relationships/diagramDrawing" Target="../diagrams/drawing2.xml"/><Relationship Id="rId5" Type="http://schemas.openxmlformats.org/officeDocument/2006/relationships/oleObject" Target="../embeddings/oleObject83.bin"/><Relationship Id="rId15" Type="http://schemas.openxmlformats.org/officeDocument/2006/relationships/diagramColors" Target="../diagrams/colors3.xml"/><Relationship Id="rId23" Type="http://schemas.microsoft.com/office/2007/relationships/diagramDrawing" Target="../diagrams/drawing4.xml"/><Relationship Id="rId10" Type="http://schemas.openxmlformats.org/officeDocument/2006/relationships/diagramColors" Target="../diagrams/colors2.xml"/><Relationship Id="rId19" Type="http://schemas.openxmlformats.org/officeDocument/2006/relationships/diagramData" Target="../diagrams/data4.xml"/><Relationship Id="rId4" Type="http://schemas.openxmlformats.org/officeDocument/2006/relationships/notesSlide" Target="../notesSlides/notesSlide1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Colors" Target="../diagrams/colors4.xml"/></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30.xml"/><Relationship Id="rId7" Type="http://schemas.openxmlformats.org/officeDocument/2006/relationships/image" Target="../media/image54.png"/><Relationship Id="rId2" Type="http://schemas.openxmlformats.org/officeDocument/2006/relationships/tags" Target="../tags/tag127.xml"/><Relationship Id="rId1" Type="http://schemas.openxmlformats.org/officeDocument/2006/relationships/vmlDrawing" Target="../drawings/vmlDrawing84.vml"/><Relationship Id="rId6" Type="http://schemas.openxmlformats.org/officeDocument/2006/relationships/image" Target="../media/image26.emf"/><Relationship Id="rId11" Type="http://schemas.openxmlformats.org/officeDocument/2006/relationships/image" Target="../media/image58.png"/><Relationship Id="rId5" Type="http://schemas.openxmlformats.org/officeDocument/2006/relationships/oleObject" Target="../embeddings/oleObject84.bin"/><Relationship Id="rId10" Type="http://schemas.openxmlformats.org/officeDocument/2006/relationships/image" Target="../media/image57.png"/><Relationship Id="rId4" Type="http://schemas.openxmlformats.org/officeDocument/2006/relationships/notesSlide" Target="../notesSlides/notesSlide12.xml"/><Relationship Id="rId9" Type="http://schemas.openxmlformats.org/officeDocument/2006/relationships/image" Target="../media/image56.jpe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slideLayout" Target="../slideLayouts/slideLayout26.xml"/><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tags" Target="../tags/tag128.xml"/><Relationship Id="rId1" Type="http://schemas.openxmlformats.org/officeDocument/2006/relationships/vmlDrawing" Target="../drawings/vmlDrawing85.vml"/><Relationship Id="rId6" Type="http://schemas.openxmlformats.org/officeDocument/2006/relationships/image" Target="../media/image24.emf"/><Relationship Id="rId11" Type="http://schemas.openxmlformats.org/officeDocument/2006/relationships/image" Target="../media/image63.jpeg"/><Relationship Id="rId5" Type="http://schemas.openxmlformats.org/officeDocument/2006/relationships/oleObject" Target="../embeddings/oleObject85.bin"/><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notesSlide" Target="../notesSlides/notesSlide13.xml"/><Relationship Id="rId9" Type="http://schemas.openxmlformats.org/officeDocument/2006/relationships/image" Target="../media/image61.png"/><Relationship Id="rId14"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slideLayout" Target="../slideLayouts/slideLayout61.xml"/><Relationship Id="rId7" Type="http://schemas.openxmlformats.org/officeDocument/2006/relationships/image" Target="../media/image69.png"/><Relationship Id="rId2" Type="http://schemas.openxmlformats.org/officeDocument/2006/relationships/tags" Target="../tags/tag129.xml"/><Relationship Id="rId1" Type="http://schemas.openxmlformats.org/officeDocument/2006/relationships/vmlDrawing" Target="../drawings/vmlDrawing86.vml"/><Relationship Id="rId6" Type="http://schemas.openxmlformats.org/officeDocument/2006/relationships/image" Target="../media/image68.emf"/><Relationship Id="rId11" Type="http://schemas.openxmlformats.org/officeDocument/2006/relationships/image" Target="../media/image73.png"/><Relationship Id="rId5" Type="http://schemas.openxmlformats.org/officeDocument/2006/relationships/oleObject" Target="../embeddings/oleObject86.bin"/><Relationship Id="rId10" Type="http://schemas.openxmlformats.org/officeDocument/2006/relationships/image" Target="../media/image72.png"/><Relationship Id="rId4" Type="http://schemas.openxmlformats.org/officeDocument/2006/relationships/notesSlide" Target="../notesSlides/notesSlide14.xml"/><Relationship Id="rId9" Type="http://schemas.openxmlformats.org/officeDocument/2006/relationships/image" Target="../media/image71.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Layout" Target="../slideLayouts/slideLayout14.xml"/><Relationship Id="rId7" Type="http://schemas.openxmlformats.org/officeDocument/2006/relationships/image" Target="../media/image54.png"/><Relationship Id="rId2" Type="http://schemas.openxmlformats.org/officeDocument/2006/relationships/tags" Target="../tags/tag130.xml"/><Relationship Id="rId1" Type="http://schemas.openxmlformats.org/officeDocument/2006/relationships/vmlDrawing" Target="../drawings/vmlDrawing87.vml"/><Relationship Id="rId6" Type="http://schemas.openxmlformats.org/officeDocument/2006/relationships/image" Target="../media/image24.emf"/><Relationship Id="rId5" Type="http://schemas.openxmlformats.org/officeDocument/2006/relationships/oleObject" Target="../embeddings/oleObject87.bin"/><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tags" Target="../tags/tag132.xml"/><Relationship Id="rId7" Type="http://schemas.openxmlformats.org/officeDocument/2006/relationships/image" Target="../media/image1.emf"/><Relationship Id="rId2" Type="http://schemas.openxmlformats.org/officeDocument/2006/relationships/tags" Target="../tags/tag131.xml"/><Relationship Id="rId1" Type="http://schemas.openxmlformats.org/officeDocument/2006/relationships/vmlDrawing" Target="../drawings/vmlDrawing88.vml"/><Relationship Id="rId6" Type="http://schemas.openxmlformats.org/officeDocument/2006/relationships/oleObject" Target="../embeddings/oleObject88.bin"/><Relationship Id="rId5" Type="http://schemas.openxmlformats.org/officeDocument/2006/relationships/notesSlide" Target="../notesSlides/notesSlide16.xml"/><Relationship Id="rId4"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slideLayout" Target="../slideLayouts/slideLayout14.xml"/><Relationship Id="rId7" Type="http://schemas.openxmlformats.org/officeDocument/2006/relationships/image" Target="../media/image74.png"/><Relationship Id="rId2" Type="http://schemas.openxmlformats.org/officeDocument/2006/relationships/tags" Target="../tags/tag133.xml"/><Relationship Id="rId1" Type="http://schemas.openxmlformats.org/officeDocument/2006/relationships/vmlDrawing" Target="../drawings/vmlDrawing89.vml"/><Relationship Id="rId6" Type="http://schemas.openxmlformats.org/officeDocument/2006/relationships/image" Target="../media/image24.emf"/><Relationship Id="rId11" Type="http://schemas.openxmlformats.org/officeDocument/2006/relationships/image" Target="../media/image76.png"/><Relationship Id="rId5" Type="http://schemas.openxmlformats.org/officeDocument/2006/relationships/oleObject" Target="../embeddings/oleObject89.bin"/><Relationship Id="rId10" Type="http://schemas.openxmlformats.org/officeDocument/2006/relationships/image" Target="../media/image63.jpeg"/><Relationship Id="rId4" Type="http://schemas.openxmlformats.org/officeDocument/2006/relationships/notesSlide" Target="../notesSlides/notesSlide17.xml"/><Relationship Id="rId9" Type="http://schemas.openxmlformats.org/officeDocument/2006/relationships/image" Target="../media/image62.png"/></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15.xml"/><Relationship Id="rId7" Type="http://schemas.openxmlformats.org/officeDocument/2006/relationships/image" Target="../media/image77.png"/><Relationship Id="rId2" Type="http://schemas.openxmlformats.org/officeDocument/2006/relationships/tags" Target="../tags/tag134.xml"/><Relationship Id="rId1" Type="http://schemas.openxmlformats.org/officeDocument/2006/relationships/vmlDrawing" Target="../drawings/vmlDrawing90.vml"/><Relationship Id="rId6" Type="http://schemas.openxmlformats.org/officeDocument/2006/relationships/image" Target="../media/image68.emf"/><Relationship Id="rId11" Type="http://schemas.openxmlformats.org/officeDocument/2006/relationships/image" Target="../media/image78.png"/><Relationship Id="rId5" Type="http://schemas.openxmlformats.org/officeDocument/2006/relationships/oleObject" Target="../embeddings/oleObject90.bin"/><Relationship Id="rId10" Type="http://schemas.openxmlformats.org/officeDocument/2006/relationships/image" Target="../media/image64.png"/><Relationship Id="rId4" Type="http://schemas.openxmlformats.org/officeDocument/2006/relationships/notesSlide" Target="../notesSlides/notesSlide18.xml"/><Relationship Id="rId9" Type="http://schemas.openxmlformats.org/officeDocument/2006/relationships/image" Target="../media/image6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114.xml"/><Relationship Id="rId1" Type="http://schemas.openxmlformats.org/officeDocument/2006/relationships/vmlDrawing" Target="../drawings/vmlDrawing73.vml"/><Relationship Id="rId5" Type="http://schemas.openxmlformats.org/officeDocument/2006/relationships/image" Target="../media/image26.emf"/><Relationship Id="rId4" Type="http://schemas.openxmlformats.org/officeDocument/2006/relationships/oleObject" Target="../embeddings/oleObject73.bin"/></Relationships>
</file>

<file path=ppt/slides/_rels/slide20.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61.png"/><Relationship Id="rId3" Type="http://schemas.openxmlformats.org/officeDocument/2006/relationships/slideLayout" Target="../slideLayouts/slideLayout17.xml"/><Relationship Id="rId7" Type="http://schemas.openxmlformats.org/officeDocument/2006/relationships/image" Target="../media/image79.png"/><Relationship Id="rId12" Type="http://schemas.openxmlformats.org/officeDocument/2006/relationships/image" Target="../media/image59.png"/><Relationship Id="rId2" Type="http://schemas.openxmlformats.org/officeDocument/2006/relationships/tags" Target="../tags/tag135.xml"/><Relationship Id="rId16" Type="http://schemas.openxmlformats.org/officeDocument/2006/relationships/image" Target="../media/image83.png"/><Relationship Id="rId1" Type="http://schemas.openxmlformats.org/officeDocument/2006/relationships/vmlDrawing" Target="../drawings/vmlDrawing91.vml"/><Relationship Id="rId6" Type="http://schemas.openxmlformats.org/officeDocument/2006/relationships/image" Target="../media/image24.emf"/><Relationship Id="rId11" Type="http://schemas.openxmlformats.org/officeDocument/2006/relationships/image" Target="../media/image81.png"/><Relationship Id="rId5" Type="http://schemas.openxmlformats.org/officeDocument/2006/relationships/oleObject" Target="../embeddings/oleObject91.bin"/><Relationship Id="rId15" Type="http://schemas.openxmlformats.org/officeDocument/2006/relationships/image" Target="../media/image82.png"/><Relationship Id="rId10" Type="http://schemas.openxmlformats.org/officeDocument/2006/relationships/image" Target="../media/image80.jpeg"/><Relationship Id="rId4" Type="http://schemas.openxmlformats.org/officeDocument/2006/relationships/notesSlide" Target="../notesSlides/notesSlide19.xml"/><Relationship Id="rId9" Type="http://schemas.openxmlformats.org/officeDocument/2006/relationships/image" Target="../media/image62.png"/><Relationship Id="rId1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59.png"/><Relationship Id="rId3" Type="http://schemas.openxmlformats.org/officeDocument/2006/relationships/slideLayout" Target="../slideLayouts/slideLayout15.xml"/><Relationship Id="rId7" Type="http://schemas.openxmlformats.org/officeDocument/2006/relationships/image" Target="../media/image84.jpeg"/><Relationship Id="rId12" Type="http://schemas.openxmlformats.org/officeDocument/2006/relationships/image" Target="../media/image83.png"/><Relationship Id="rId2" Type="http://schemas.openxmlformats.org/officeDocument/2006/relationships/tags" Target="../tags/tag136.xml"/><Relationship Id="rId16" Type="http://schemas.openxmlformats.org/officeDocument/2006/relationships/image" Target="../media/image87.png"/><Relationship Id="rId1" Type="http://schemas.openxmlformats.org/officeDocument/2006/relationships/vmlDrawing" Target="../drawings/vmlDrawing92.vml"/><Relationship Id="rId6" Type="http://schemas.openxmlformats.org/officeDocument/2006/relationships/image" Target="../media/image24.emf"/><Relationship Id="rId11" Type="http://schemas.openxmlformats.org/officeDocument/2006/relationships/image" Target="../media/image86.png"/><Relationship Id="rId5" Type="http://schemas.openxmlformats.org/officeDocument/2006/relationships/oleObject" Target="../embeddings/oleObject92.bin"/><Relationship Id="rId15" Type="http://schemas.openxmlformats.org/officeDocument/2006/relationships/image" Target="../media/image60.png"/><Relationship Id="rId10" Type="http://schemas.openxmlformats.org/officeDocument/2006/relationships/image" Target="../media/image80.jpeg"/><Relationship Id="rId4" Type="http://schemas.openxmlformats.org/officeDocument/2006/relationships/notesSlide" Target="../notesSlides/notesSlide20.xml"/><Relationship Id="rId9" Type="http://schemas.openxmlformats.org/officeDocument/2006/relationships/image" Target="../media/image62.png"/><Relationship Id="rId14" Type="http://schemas.openxmlformats.org/officeDocument/2006/relationships/image" Target="../media/image61.png"/></Relationships>
</file>

<file path=ppt/slides/_rels/slide22.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9.png"/><Relationship Id="rId3" Type="http://schemas.openxmlformats.org/officeDocument/2006/relationships/slideLayout" Target="../slideLayouts/slideLayout15.xml"/><Relationship Id="rId7" Type="http://schemas.openxmlformats.org/officeDocument/2006/relationships/image" Target="../media/image84.jpeg"/><Relationship Id="rId12" Type="http://schemas.openxmlformats.org/officeDocument/2006/relationships/image" Target="../media/image83.png"/><Relationship Id="rId17" Type="http://schemas.openxmlformats.org/officeDocument/2006/relationships/image" Target="../media/image61.png"/><Relationship Id="rId2" Type="http://schemas.openxmlformats.org/officeDocument/2006/relationships/tags" Target="../tags/tag137.xml"/><Relationship Id="rId16" Type="http://schemas.openxmlformats.org/officeDocument/2006/relationships/image" Target="../media/image60.png"/><Relationship Id="rId1" Type="http://schemas.openxmlformats.org/officeDocument/2006/relationships/vmlDrawing" Target="../drawings/vmlDrawing93.vml"/><Relationship Id="rId6" Type="http://schemas.openxmlformats.org/officeDocument/2006/relationships/image" Target="../media/image24.emf"/><Relationship Id="rId11" Type="http://schemas.openxmlformats.org/officeDocument/2006/relationships/image" Target="../media/image88.png"/><Relationship Id="rId5" Type="http://schemas.openxmlformats.org/officeDocument/2006/relationships/oleObject" Target="../embeddings/oleObject93.bin"/><Relationship Id="rId15" Type="http://schemas.openxmlformats.org/officeDocument/2006/relationships/image" Target="../media/image59.png"/><Relationship Id="rId10" Type="http://schemas.openxmlformats.org/officeDocument/2006/relationships/image" Target="../media/image80.jpeg"/><Relationship Id="rId4" Type="http://schemas.openxmlformats.org/officeDocument/2006/relationships/notesSlide" Target="../notesSlides/notesSlide21.xml"/><Relationship Id="rId9" Type="http://schemas.openxmlformats.org/officeDocument/2006/relationships/image" Target="../media/image62.png"/><Relationship Id="rId14" Type="http://schemas.openxmlformats.org/officeDocument/2006/relationships/image" Target="../media/image90.png"/></Relationships>
</file>

<file path=ppt/slides/_rels/slide2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tags" Target="../tags/tag139.xml"/><Relationship Id="rId7" Type="http://schemas.openxmlformats.org/officeDocument/2006/relationships/image" Target="../media/image1.emf"/><Relationship Id="rId2" Type="http://schemas.openxmlformats.org/officeDocument/2006/relationships/tags" Target="../tags/tag138.xml"/><Relationship Id="rId1" Type="http://schemas.openxmlformats.org/officeDocument/2006/relationships/vmlDrawing" Target="../drawings/vmlDrawing94.vml"/><Relationship Id="rId6" Type="http://schemas.openxmlformats.org/officeDocument/2006/relationships/oleObject" Target="../embeddings/oleObject94.bin"/><Relationship Id="rId5" Type="http://schemas.openxmlformats.org/officeDocument/2006/relationships/notesSlide" Target="../notesSlides/notesSlide22.xml"/><Relationship Id="rId4"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40.xml"/><Relationship Id="rId1" Type="http://schemas.openxmlformats.org/officeDocument/2006/relationships/vmlDrawing" Target="../drawings/vmlDrawing95.vml"/><Relationship Id="rId6" Type="http://schemas.openxmlformats.org/officeDocument/2006/relationships/image" Target="../media/image24.emf"/><Relationship Id="rId5" Type="http://schemas.openxmlformats.org/officeDocument/2006/relationships/oleObject" Target="../embeddings/oleObject95.bin"/><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1.xml"/><Relationship Id="rId1" Type="http://schemas.openxmlformats.org/officeDocument/2006/relationships/vmlDrawing" Target="../drawings/vmlDrawing96.vml"/><Relationship Id="rId6" Type="http://schemas.openxmlformats.org/officeDocument/2006/relationships/image" Target="../media/image24.emf"/><Relationship Id="rId5" Type="http://schemas.openxmlformats.org/officeDocument/2006/relationships/oleObject" Target="../embeddings/oleObject96.bin"/><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2.xml"/><Relationship Id="rId1" Type="http://schemas.openxmlformats.org/officeDocument/2006/relationships/vmlDrawing" Target="../drawings/vmlDrawing97.vml"/><Relationship Id="rId6" Type="http://schemas.openxmlformats.org/officeDocument/2006/relationships/image" Target="../media/image26.emf"/><Relationship Id="rId5" Type="http://schemas.openxmlformats.org/officeDocument/2006/relationships/oleObject" Target="../embeddings/oleObject97.bin"/><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5.xml"/><Relationship Id="rId7" Type="http://schemas.openxmlformats.org/officeDocument/2006/relationships/image" Target="../media/image27.png"/><Relationship Id="rId12" Type="http://schemas.microsoft.com/office/2007/relationships/hdphoto" Target="../media/hdphoto3.wdp"/><Relationship Id="rId2" Type="http://schemas.openxmlformats.org/officeDocument/2006/relationships/tags" Target="../tags/tag115.xml"/><Relationship Id="rId1" Type="http://schemas.openxmlformats.org/officeDocument/2006/relationships/vmlDrawing" Target="../drawings/vmlDrawing74.vml"/><Relationship Id="rId6" Type="http://schemas.openxmlformats.org/officeDocument/2006/relationships/image" Target="../media/image26.emf"/><Relationship Id="rId11" Type="http://schemas.openxmlformats.org/officeDocument/2006/relationships/image" Target="../media/image29.png"/><Relationship Id="rId5" Type="http://schemas.openxmlformats.org/officeDocument/2006/relationships/oleObject" Target="../embeddings/oleObject74.bin"/><Relationship Id="rId10" Type="http://schemas.microsoft.com/office/2007/relationships/hdphoto" Target="../media/hdphoto2.wdp"/><Relationship Id="rId4" Type="http://schemas.openxmlformats.org/officeDocument/2006/relationships/notesSlide" Target="../notesSlides/notesSlide2.xml"/><Relationship Id="rId9" Type="http://schemas.openxmlformats.org/officeDocument/2006/relationships/image" Target="../media/image28.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vmlDrawing" Target="../drawings/vmlDrawing98.vml"/><Relationship Id="rId6" Type="http://schemas.openxmlformats.org/officeDocument/2006/relationships/image" Target="../media/image24.emf"/><Relationship Id="rId5" Type="http://schemas.openxmlformats.org/officeDocument/2006/relationships/oleObject" Target="../embeddings/oleObject98.bin"/><Relationship Id="rId4"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slideLayout" Target="../slideLayouts/slideLayout4.xml"/><Relationship Id="rId7" Type="http://schemas.openxmlformats.org/officeDocument/2006/relationships/image" Target="../media/image94.png"/><Relationship Id="rId2" Type="http://schemas.openxmlformats.org/officeDocument/2006/relationships/tags" Target="../tags/tag144.xml"/><Relationship Id="rId1" Type="http://schemas.openxmlformats.org/officeDocument/2006/relationships/vmlDrawing" Target="../drawings/vmlDrawing99.vml"/><Relationship Id="rId6" Type="http://schemas.openxmlformats.org/officeDocument/2006/relationships/image" Target="../media/image24.emf"/><Relationship Id="rId5" Type="http://schemas.openxmlformats.org/officeDocument/2006/relationships/oleObject" Target="../embeddings/oleObject99.bin"/><Relationship Id="rId4"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slideLayout" Target="../slideLayouts/slideLayout5.xml"/><Relationship Id="rId7" Type="http://schemas.openxmlformats.org/officeDocument/2006/relationships/image" Target="../media/image94.png"/><Relationship Id="rId2" Type="http://schemas.openxmlformats.org/officeDocument/2006/relationships/tags" Target="../tags/tag145.xml"/><Relationship Id="rId1" Type="http://schemas.openxmlformats.org/officeDocument/2006/relationships/vmlDrawing" Target="../drawings/vmlDrawing100.vml"/><Relationship Id="rId6" Type="http://schemas.openxmlformats.org/officeDocument/2006/relationships/image" Target="../media/image24.emf"/><Relationship Id="rId5" Type="http://schemas.openxmlformats.org/officeDocument/2006/relationships/oleObject" Target="../embeddings/oleObject100.bin"/><Relationship Id="rId4" Type="http://schemas.openxmlformats.org/officeDocument/2006/relationships/notesSlide" Target="../notesSlides/notesSlide30.xml"/><Relationship Id="rId9" Type="http://schemas.openxmlformats.org/officeDocument/2006/relationships/image" Target="../media/image9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6.xml"/><Relationship Id="rId1" Type="http://schemas.openxmlformats.org/officeDocument/2006/relationships/vmlDrawing" Target="../drawings/vmlDrawing101.vml"/><Relationship Id="rId5" Type="http://schemas.openxmlformats.org/officeDocument/2006/relationships/image" Target="../media/image24.emf"/><Relationship Id="rId4" Type="http://schemas.openxmlformats.org/officeDocument/2006/relationships/oleObject" Target="../embeddings/oleObject101.bin"/></Relationships>
</file>

<file path=ppt/slides/_rels/slide34.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slideLayout" Target="../slideLayouts/slideLayout6.xml"/><Relationship Id="rId7" Type="http://schemas.openxmlformats.org/officeDocument/2006/relationships/image" Target="../media/image62.png"/><Relationship Id="rId2" Type="http://schemas.openxmlformats.org/officeDocument/2006/relationships/tags" Target="../tags/tag147.xml"/><Relationship Id="rId1" Type="http://schemas.openxmlformats.org/officeDocument/2006/relationships/vmlDrawing" Target="../drawings/vmlDrawing102.vml"/><Relationship Id="rId6" Type="http://schemas.openxmlformats.org/officeDocument/2006/relationships/image" Target="../media/image97.png"/><Relationship Id="rId5" Type="http://schemas.openxmlformats.org/officeDocument/2006/relationships/image" Target="../media/image68.emf"/><Relationship Id="rId10" Type="http://schemas.openxmlformats.org/officeDocument/2006/relationships/image" Target="../media/image100.png"/><Relationship Id="rId4" Type="http://schemas.openxmlformats.org/officeDocument/2006/relationships/oleObject" Target="../embeddings/oleObject102.bin"/><Relationship Id="rId9" Type="http://schemas.openxmlformats.org/officeDocument/2006/relationships/image" Target="../media/image99.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8.xml"/><Relationship Id="rId1" Type="http://schemas.openxmlformats.org/officeDocument/2006/relationships/vmlDrawing" Target="../drawings/vmlDrawing103.vml"/><Relationship Id="rId6" Type="http://schemas.openxmlformats.org/officeDocument/2006/relationships/image" Target="../media/image54.png"/><Relationship Id="rId5" Type="http://schemas.openxmlformats.org/officeDocument/2006/relationships/image" Target="../media/image68.emf"/><Relationship Id="rId4" Type="http://schemas.openxmlformats.org/officeDocument/2006/relationships/oleObject" Target="../embeddings/oleObject103.bin"/></Relationships>
</file>

<file path=ppt/slides/_rels/slide36.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slideLayout" Target="../slideLayouts/slideLayout5.xml"/><Relationship Id="rId7" Type="http://schemas.openxmlformats.org/officeDocument/2006/relationships/image" Target="../media/image102.png"/><Relationship Id="rId2" Type="http://schemas.openxmlformats.org/officeDocument/2006/relationships/tags" Target="../tags/tag149.xml"/><Relationship Id="rId1" Type="http://schemas.openxmlformats.org/officeDocument/2006/relationships/vmlDrawing" Target="../drawings/vmlDrawing104.vml"/><Relationship Id="rId6" Type="http://schemas.openxmlformats.org/officeDocument/2006/relationships/image" Target="../media/image101.png"/><Relationship Id="rId5" Type="http://schemas.openxmlformats.org/officeDocument/2006/relationships/image" Target="../media/image24.emf"/><Relationship Id="rId4" Type="http://schemas.openxmlformats.org/officeDocument/2006/relationships/oleObject" Target="../embeddings/oleObject104.bin"/></Relationships>
</file>

<file path=ppt/slides/_rels/slide37.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slideLayout" Target="../slideLayouts/slideLayout7.xml"/><Relationship Id="rId7" Type="http://schemas.openxmlformats.org/officeDocument/2006/relationships/image" Target="../media/image62.png"/><Relationship Id="rId2" Type="http://schemas.openxmlformats.org/officeDocument/2006/relationships/tags" Target="../tags/tag150.xml"/><Relationship Id="rId1" Type="http://schemas.openxmlformats.org/officeDocument/2006/relationships/vmlDrawing" Target="../drawings/vmlDrawing105.vml"/><Relationship Id="rId6" Type="http://schemas.openxmlformats.org/officeDocument/2006/relationships/image" Target="../media/image97.png"/><Relationship Id="rId5" Type="http://schemas.openxmlformats.org/officeDocument/2006/relationships/image" Target="../media/image68.emf"/><Relationship Id="rId10" Type="http://schemas.openxmlformats.org/officeDocument/2006/relationships/image" Target="../media/image105.png"/><Relationship Id="rId4" Type="http://schemas.openxmlformats.org/officeDocument/2006/relationships/oleObject" Target="../embeddings/oleObject105.bin"/><Relationship Id="rId9" Type="http://schemas.openxmlformats.org/officeDocument/2006/relationships/image" Target="../media/image104.png"/></Relationships>
</file>

<file path=ppt/slides/_rels/slide38.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slideLayout" Target="../slideLayouts/slideLayout7.xml"/><Relationship Id="rId7" Type="http://schemas.openxmlformats.org/officeDocument/2006/relationships/image" Target="../media/image106.jpeg"/><Relationship Id="rId2" Type="http://schemas.openxmlformats.org/officeDocument/2006/relationships/tags" Target="../tags/tag151.xml"/><Relationship Id="rId1" Type="http://schemas.openxmlformats.org/officeDocument/2006/relationships/vmlDrawing" Target="../drawings/vmlDrawing106.vml"/><Relationship Id="rId6" Type="http://schemas.openxmlformats.org/officeDocument/2006/relationships/hyperlink" Target="https://simply-connect.me/" TargetMode="External"/><Relationship Id="rId5" Type="http://schemas.openxmlformats.org/officeDocument/2006/relationships/image" Target="../media/image24.emf"/><Relationship Id="rId10" Type="http://schemas.openxmlformats.org/officeDocument/2006/relationships/image" Target="../media/image109.jpeg"/><Relationship Id="rId4" Type="http://schemas.openxmlformats.org/officeDocument/2006/relationships/oleObject" Target="../embeddings/oleObject106.bin"/><Relationship Id="rId9" Type="http://schemas.openxmlformats.org/officeDocument/2006/relationships/image" Target="../media/image108.jpeg"/></Relationships>
</file>

<file path=ppt/slides/_rels/slide39.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slideLayout" Target="../slideLayouts/slideLayout14.xml"/><Relationship Id="rId7" Type="http://schemas.openxmlformats.org/officeDocument/2006/relationships/image" Target="../media/image110.jpeg"/><Relationship Id="rId2" Type="http://schemas.openxmlformats.org/officeDocument/2006/relationships/tags" Target="../tags/tag152.xml"/><Relationship Id="rId1" Type="http://schemas.openxmlformats.org/officeDocument/2006/relationships/vmlDrawing" Target="../drawings/vmlDrawing107.vml"/><Relationship Id="rId6" Type="http://schemas.openxmlformats.org/officeDocument/2006/relationships/image" Target="../media/image68.emf"/><Relationship Id="rId5" Type="http://schemas.openxmlformats.org/officeDocument/2006/relationships/oleObject" Target="../embeddings/oleObject107.bin"/><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18" Type="http://schemas.openxmlformats.org/officeDocument/2006/relationships/image" Target="../media/image41.jpeg"/><Relationship Id="rId3" Type="http://schemas.openxmlformats.org/officeDocument/2006/relationships/slideLayout" Target="../slideLayouts/slideLayout26.xml"/><Relationship Id="rId7" Type="http://schemas.openxmlformats.org/officeDocument/2006/relationships/image" Target="../media/image30.png"/><Relationship Id="rId12" Type="http://schemas.openxmlformats.org/officeDocument/2006/relationships/image" Target="../media/image35.jpeg"/><Relationship Id="rId17" Type="http://schemas.openxmlformats.org/officeDocument/2006/relationships/image" Target="../media/image40.jpeg"/><Relationship Id="rId2" Type="http://schemas.openxmlformats.org/officeDocument/2006/relationships/tags" Target="../tags/tag116.xml"/><Relationship Id="rId16" Type="http://schemas.openxmlformats.org/officeDocument/2006/relationships/image" Target="../media/image39.jpeg"/><Relationship Id="rId20" Type="http://schemas.openxmlformats.org/officeDocument/2006/relationships/image" Target="../media/image43.png"/><Relationship Id="rId1" Type="http://schemas.openxmlformats.org/officeDocument/2006/relationships/vmlDrawing" Target="../drawings/vmlDrawing75.vml"/><Relationship Id="rId6" Type="http://schemas.openxmlformats.org/officeDocument/2006/relationships/image" Target="../media/image1.emf"/><Relationship Id="rId11" Type="http://schemas.openxmlformats.org/officeDocument/2006/relationships/image" Target="../media/image34.jpeg"/><Relationship Id="rId5" Type="http://schemas.openxmlformats.org/officeDocument/2006/relationships/oleObject" Target="../embeddings/oleObject75.bin"/><Relationship Id="rId15" Type="http://schemas.openxmlformats.org/officeDocument/2006/relationships/image" Target="../media/image38.jpe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notesSlide" Target="../notesSlides/notesSlide3.xml"/><Relationship Id="rId9" Type="http://schemas.openxmlformats.org/officeDocument/2006/relationships/image" Target="../media/image32.jpeg"/><Relationship Id="rId14" Type="http://schemas.openxmlformats.org/officeDocument/2006/relationships/image" Target="../media/image37.png"/></Relationships>
</file>

<file path=ppt/slides/_rels/slide40.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slideLayout" Target="../slideLayouts/slideLayout7.xml"/><Relationship Id="rId7" Type="http://schemas.openxmlformats.org/officeDocument/2006/relationships/image" Target="../media/image112.png"/><Relationship Id="rId2" Type="http://schemas.openxmlformats.org/officeDocument/2006/relationships/tags" Target="../tags/tag153.xml"/><Relationship Id="rId1" Type="http://schemas.openxmlformats.org/officeDocument/2006/relationships/vmlDrawing" Target="../drawings/vmlDrawing108.vml"/><Relationship Id="rId6" Type="http://schemas.openxmlformats.org/officeDocument/2006/relationships/image" Target="../media/image104.png"/><Relationship Id="rId11" Type="http://schemas.openxmlformats.org/officeDocument/2006/relationships/image" Target="../media/image116.png"/><Relationship Id="rId5" Type="http://schemas.openxmlformats.org/officeDocument/2006/relationships/image" Target="../media/image68.emf"/><Relationship Id="rId10" Type="http://schemas.openxmlformats.org/officeDocument/2006/relationships/image" Target="../media/image115.png"/><Relationship Id="rId4" Type="http://schemas.openxmlformats.org/officeDocument/2006/relationships/oleObject" Target="../embeddings/oleObject108.bin"/><Relationship Id="rId9" Type="http://schemas.openxmlformats.org/officeDocument/2006/relationships/image" Target="../media/image114.png"/></Relationships>
</file>

<file path=ppt/slides/_rels/slide41.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slideLayout" Target="../slideLayouts/slideLayout7.xml"/><Relationship Id="rId7" Type="http://schemas.openxmlformats.org/officeDocument/2006/relationships/image" Target="../media/image104.png"/><Relationship Id="rId12" Type="http://schemas.openxmlformats.org/officeDocument/2006/relationships/image" Target="../media/image114.png"/><Relationship Id="rId2" Type="http://schemas.openxmlformats.org/officeDocument/2006/relationships/tags" Target="../tags/tag154.xml"/><Relationship Id="rId1" Type="http://schemas.openxmlformats.org/officeDocument/2006/relationships/vmlDrawing" Target="../drawings/vmlDrawing109.vml"/><Relationship Id="rId6" Type="http://schemas.openxmlformats.org/officeDocument/2006/relationships/image" Target="../media/image115.png"/><Relationship Id="rId11" Type="http://schemas.openxmlformats.org/officeDocument/2006/relationships/image" Target="../media/image113.png"/><Relationship Id="rId5" Type="http://schemas.openxmlformats.org/officeDocument/2006/relationships/image" Target="../media/image68.emf"/><Relationship Id="rId10" Type="http://schemas.openxmlformats.org/officeDocument/2006/relationships/image" Target="../media/image98.jpeg"/><Relationship Id="rId4" Type="http://schemas.openxmlformats.org/officeDocument/2006/relationships/oleObject" Target="../embeddings/oleObject109.bin"/><Relationship Id="rId9" Type="http://schemas.openxmlformats.org/officeDocument/2006/relationships/image" Target="../media/image62.png"/><Relationship Id="rId14" Type="http://schemas.openxmlformats.org/officeDocument/2006/relationships/image" Target="../media/image11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5.xml"/><Relationship Id="rId1" Type="http://schemas.openxmlformats.org/officeDocument/2006/relationships/vmlDrawing" Target="../drawings/vmlDrawing110.vml"/><Relationship Id="rId5" Type="http://schemas.openxmlformats.org/officeDocument/2006/relationships/image" Target="../media/image24.emf"/><Relationship Id="rId4" Type="http://schemas.openxmlformats.org/officeDocument/2006/relationships/oleObject" Target="../embeddings/oleObject110.bin"/></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56.xml"/><Relationship Id="rId1" Type="http://schemas.openxmlformats.org/officeDocument/2006/relationships/vmlDrawing" Target="../drawings/vmlDrawing111.vml"/><Relationship Id="rId6" Type="http://schemas.openxmlformats.org/officeDocument/2006/relationships/image" Target="../media/image24.emf"/><Relationship Id="rId5" Type="http://schemas.openxmlformats.org/officeDocument/2006/relationships/oleObject" Target="../embeddings/oleObject111.bin"/><Relationship Id="rId4"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57.xml"/><Relationship Id="rId1" Type="http://schemas.openxmlformats.org/officeDocument/2006/relationships/vmlDrawing" Target="../drawings/vmlDrawing112.vml"/><Relationship Id="rId6" Type="http://schemas.openxmlformats.org/officeDocument/2006/relationships/image" Target="../media/image24.emf"/><Relationship Id="rId5" Type="http://schemas.openxmlformats.org/officeDocument/2006/relationships/oleObject" Target="../embeddings/oleObject112.bin"/><Relationship Id="rId4"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tags" Target="../tags/tag118.xml"/><Relationship Id="rId7" Type="http://schemas.openxmlformats.org/officeDocument/2006/relationships/image" Target="../media/image1.emf"/><Relationship Id="rId2" Type="http://schemas.openxmlformats.org/officeDocument/2006/relationships/tags" Target="../tags/tag117.xml"/><Relationship Id="rId1" Type="http://schemas.openxmlformats.org/officeDocument/2006/relationships/vmlDrawing" Target="../drawings/vmlDrawing76.vml"/><Relationship Id="rId6" Type="http://schemas.openxmlformats.org/officeDocument/2006/relationships/oleObject" Target="../embeddings/oleObject76.bin"/><Relationship Id="rId5" Type="http://schemas.openxmlformats.org/officeDocument/2006/relationships/notesSlide" Target="../notesSlides/notesSlide4.xml"/><Relationship Id="rId4"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19.xml"/><Relationship Id="rId7" Type="http://schemas.openxmlformats.org/officeDocument/2006/relationships/image" Target="../media/image45.png"/><Relationship Id="rId2" Type="http://schemas.openxmlformats.org/officeDocument/2006/relationships/tags" Target="../tags/tag119.xml"/><Relationship Id="rId1" Type="http://schemas.openxmlformats.org/officeDocument/2006/relationships/vmlDrawing" Target="../drawings/vmlDrawing77.vml"/><Relationship Id="rId6" Type="http://schemas.openxmlformats.org/officeDocument/2006/relationships/image" Target="../media/image24.emf"/><Relationship Id="rId5" Type="http://schemas.openxmlformats.org/officeDocument/2006/relationships/oleObject" Target="../embeddings/oleObject77.bin"/><Relationship Id="rId4" Type="http://schemas.openxmlformats.org/officeDocument/2006/relationships/notesSlide" Target="../notesSlides/notesSlide5.xml"/><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19.xml"/><Relationship Id="rId7" Type="http://schemas.openxmlformats.org/officeDocument/2006/relationships/image" Target="../media/image45.png"/><Relationship Id="rId2" Type="http://schemas.openxmlformats.org/officeDocument/2006/relationships/tags" Target="../tags/tag120.xml"/><Relationship Id="rId1" Type="http://schemas.openxmlformats.org/officeDocument/2006/relationships/vmlDrawing" Target="../drawings/vmlDrawing78.vml"/><Relationship Id="rId6" Type="http://schemas.openxmlformats.org/officeDocument/2006/relationships/image" Target="../media/image24.emf"/><Relationship Id="rId5" Type="http://schemas.openxmlformats.org/officeDocument/2006/relationships/oleObject" Target="../embeddings/oleObject78.bin"/><Relationship Id="rId4" Type="http://schemas.openxmlformats.org/officeDocument/2006/relationships/notesSlide" Target="../notesSlides/notesSlide6.xml"/><Relationship Id="rId9"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9.xml"/><Relationship Id="rId7" Type="http://schemas.openxmlformats.org/officeDocument/2006/relationships/image" Target="../media/image48.jpeg"/><Relationship Id="rId2" Type="http://schemas.openxmlformats.org/officeDocument/2006/relationships/tags" Target="../tags/tag121.xml"/><Relationship Id="rId1" Type="http://schemas.openxmlformats.org/officeDocument/2006/relationships/vmlDrawing" Target="../drawings/vmlDrawing79.vml"/><Relationship Id="rId6" Type="http://schemas.openxmlformats.org/officeDocument/2006/relationships/image" Target="../media/image24.emf"/><Relationship Id="rId5" Type="http://schemas.openxmlformats.org/officeDocument/2006/relationships/oleObject" Target="../embeddings/oleObject79.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50.jpeg"/><Relationship Id="rId2" Type="http://schemas.openxmlformats.org/officeDocument/2006/relationships/tags" Target="../tags/tag122.xml"/><Relationship Id="rId1" Type="http://schemas.openxmlformats.org/officeDocument/2006/relationships/vmlDrawing" Target="../drawings/vmlDrawing80.vml"/><Relationship Id="rId6" Type="http://schemas.openxmlformats.org/officeDocument/2006/relationships/image" Target="../media/image24.emf"/><Relationship Id="rId5" Type="http://schemas.openxmlformats.org/officeDocument/2006/relationships/oleObject" Target="../embeddings/oleObject80.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6494518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5" name="think-cell Slide" r:id="rId6" imgW="360" imgH="360" progId="TCLayout.ActiveDocument.1">
                  <p:embed/>
                </p:oleObj>
              </mc:Choice>
              <mc:Fallback>
                <p:oleObj name="think-cell Slide" r:id="rId6" imgW="360" imgH="360"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Title 6"/>
          <p:cNvSpPr>
            <a:spLocks noGrp="1"/>
          </p:cNvSpPr>
          <p:nvPr>
            <p:ph type="title"/>
          </p:nvPr>
        </p:nvSpPr>
        <p:spPr/>
        <p:txBody>
          <a:bodyPr vert="horz"/>
          <a:lstStyle/>
          <a:p>
            <a:r>
              <a:rPr lang="en-US" dirty="0" err="1"/>
              <a:t>Plateforme</a:t>
            </a:r>
            <a:r>
              <a:rPr lang="en-US" dirty="0"/>
              <a:t> </a:t>
            </a:r>
            <a:r>
              <a:rPr lang="en-US" dirty="0" err="1"/>
              <a:t>sécurisée</a:t>
            </a:r>
            <a:r>
              <a:rPr lang="en-US" dirty="0"/>
              <a:t> Remote Access</a:t>
            </a:r>
          </a:p>
        </p:txBody>
      </p:sp>
      <p:sp>
        <p:nvSpPr>
          <p:cNvPr id="2" name="Text Placeholder 1"/>
          <p:cNvSpPr>
            <a:spLocks noGrp="1"/>
          </p:cNvSpPr>
          <p:nvPr>
            <p:ph type="body" sz="quarter" idx="14"/>
          </p:nvPr>
        </p:nvSpPr>
        <p:spPr>
          <a:xfrm>
            <a:off x="832104" y="3113531"/>
            <a:ext cx="4636008" cy="915857"/>
          </a:xfrm>
        </p:spPr>
        <p:txBody>
          <a:bodyPr/>
          <a:lstStyle/>
          <a:p>
            <a:r>
              <a:rPr lang="en-US" b="0" dirty="0" err="1"/>
              <a:t>Accès</a:t>
            </a:r>
            <a:r>
              <a:rPr lang="en-US" b="0" dirty="0"/>
              <a:t> distant Haute-Sécurité, </a:t>
            </a:r>
            <a:r>
              <a:rPr lang="fr-FR" b="0" dirty="0"/>
              <a:t>Diagnostiques</a:t>
            </a:r>
            <a:r>
              <a:rPr lang="en-US" b="0" dirty="0"/>
              <a:t>, et Surveillance.</a:t>
            </a:r>
            <a:endParaRPr lang="en-US" dirty="0"/>
          </a:p>
        </p:txBody>
      </p:sp>
    </p:spTree>
    <p:extLst>
      <p:ext uri="{BB962C8B-B14F-4D97-AF65-F5344CB8AC3E}">
        <p14:creationId xmlns:p14="http://schemas.microsoft.com/office/powerpoint/2010/main" val="1239231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107237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3" name="think-cell Slide" r:id="rId6" imgW="381" imgH="381" progId="TCLayout.ActiveDocument.1">
                  <p:embed/>
                </p:oleObj>
              </mc:Choice>
              <mc:Fallback>
                <p:oleObj name="think-cell Slide" r:id="rId6" imgW="381" imgH="381" progId="TCLayout.ActiveDocument.1">
                  <p:embed/>
                  <p:pic>
                    <p:nvPicPr>
                      <p:cNvPr id="9" name="Objec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Titillium" panose="00000500000000000000" pitchFamily="50" charset="0"/>
              <a:ea typeface="+mj-ea"/>
              <a:cs typeface="+mj-cs"/>
              <a:sym typeface="Titillium" panose="00000500000000000000" pitchFamily="50" charset="0"/>
            </a:endParaRPr>
          </a:p>
        </p:txBody>
      </p:sp>
      <p:pic>
        <p:nvPicPr>
          <p:cNvPr id="10" name="Picture Placeholder 9"/>
          <p:cNvPicPr>
            <a:picLocks noGrp="1" noChangeAspect="1"/>
          </p:cNvPicPr>
          <p:nvPr>
            <p:ph type="pic" sz="quarter" idx="11"/>
          </p:nvPr>
        </p:nvPicPr>
        <p:blipFill>
          <a:blip r:embed="rId8" cstate="email">
            <a:extLst>
              <a:ext uri="{28A0092B-C50C-407E-A947-70E740481C1C}">
                <a14:useLocalDpi xmlns:a14="http://schemas.microsoft.com/office/drawing/2010/main"/>
              </a:ext>
            </a:extLst>
          </a:blip>
          <a:srcRect/>
          <a:stretch>
            <a:fillRect/>
          </a:stretch>
        </p:blipFill>
        <p:spPr/>
      </p:pic>
      <p:sp>
        <p:nvSpPr>
          <p:cNvPr id="6" name="Title 5"/>
          <p:cNvSpPr>
            <a:spLocks noGrp="1"/>
          </p:cNvSpPr>
          <p:nvPr>
            <p:ph type="title"/>
          </p:nvPr>
        </p:nvSpPr>
        <p:spPr>
          <a:xfrm>
            <a:off x="694944" y="1162756"/>
            <a:ext cx="4636008" cy="1871003"/>
          </a:xfrm>
        </p:spPr>
        <p:txBody>
          <a:bodyPr vert="horz"/>
          <a:lstStyle/>
          <a:p>
            <a:r>
              <a:rPr lang="en-US" dirty="0">
                <a:latin typeface="Titillium" panose="00000500000000000000" pitchFamily="50" charset="0"/>
              </a:rPr>
              <a:t>Secured Remote Access</a:t>
            </a:r>
          </a:p>
        </p:txBody>
      </p:sp>
      <p:sp>
        <p:nvSpPr>
          <p:cNvPr id="7" name="Text Placeholder 6"/>
          <p:cNvSpPr>
            <a:spLocks noGrp="1"/>
          </p:cNvSpPr>
          <p:nvPr>
            <p:ph type="body" sz="quarter" idx="10"/>
          </p:nvPr>
        </p:nvSpPr>
        <p:spPr/>
        <p:txBody>
          <a:bodyPr/>
          <a:lstStyle/>
          <a:p>
            <a:r>
              <a:rPr lang="en-US" dirty="0"/>
              <a:t>La solution Secure Remote Access</a:t>
            </a:r>
          </a:p>
        </p:txBody>
      </p:sp>
    </p:spTree>
    <p:extLst>
      <p:ext uri="{BB962C8B-B14F-4D97-AF65-F5344CB8AC3E}">
        <p14:creationId xmlns:p14="http://schemas.microsoft.com/office/powerpoint/2010/main" val="17852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248169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1" name="think-cell Slide" r:id="rId5" imgW="338" imgH="338" progId="TCLayout.ActiveDocument.1">
                  <p:embed/>
                </p:oleObj>
              </mc:Choice>
              <mc:Fallback>
                <p:oleObj name="think-cell Slide" r:id="rId5" imgW="338" imgH="338"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Text Placeholder 10"/>
          <p:cNvSpPr>
            <a:spLocks noGrp="1"/>
          </p:cNvSpPr>
          <p:nvPr>
            <p:ph type="body" sz="quarter" idx="50"/>
          </p:nvPr>
        </p:nvSpPr>
        <p:spPr/>
        <p:txBody>
          <a:bodyPr>
            <a:normAutofit/>
          </a:bodyPr>
          <a:lstStyle/>
          <a:p>
            <a:r>
              <a:rPr lang="fr-FR" dirty="0"/>
              <a:t>Pour qu’elle raison le </a:t>
            </a:r>
            <a:r>
              <a:rPr lang="fr-FR" dirty="0" err="1"/>
              <a:t>Remote</a:t>
            </a:r>
            <a:r>
              <a:rPr lang="fr-FR" dirty="0"/>
              <a:t> Access a été conçu?</a:t>
            </a:r>
          </a:p>
        </p:txBody>
      </p:sp>
      <p:sp>
        <p:nvSpPr>
          <p:cNvPr id="10" name="Text Placeholder 9"/>
          <p:cNvSpPr>
            <a:spLocks noGrp="1"/>
          </p:cNvSpPr>
          <p:nvPr>
            <p:ph type="body" sz="quarter" idx="45"/>
          </p:nvPr>
        </p:nvSpPr>
        <p:spPr>
          <a:xfrm>
            <a:off x="713052" y="1150684"/>
            <a:ext cx="7623426" cy="482094"/>
          </a:xfrm>
        </p:spPr>
        <p:txBody>
          <a:bodyPr/>
          <a:lstStyle/>
          <a:p>
            <a:r>
              <a:rPr lang="fr-FR" dirty="0"/>
              <a:t>La possibilité, à distance et toute sécurité, : </a:t>
            </a:r>
          </a:p>
        </p:txBody>
      </p:sp>
      <p:graphicFrame>
        <p:nvGraphicFramePr>
          <p:cNvPr id="12" name="Diagram 11"/>
          <p:cNvGraphicFramePr/>
          <p:nvPr>
            <p:extLst>
              <p:ext uri="{D42A27DB-BD31-4B8C-83A1-F6EECF244321}">
                <p14:modId xmlns:p14="http://schemas.microsoft.com/office/powerpoint/2010/main" val="1358952048"/>
              </p:ext>
            </p:extLst>
          </p:nvPr>
        </p:nvGraphicFramePr>
        <p:xfrm>
          <a:off x="1103084" y="2133600"/>
          <a:ext cx="8596087" cy="3590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3084" y="2075076"/>
            <a:ext cx="1020991" cy="1020991"/>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21944" y="2908071"/>
            <a:ext cx="1020991" cy="1020991"/>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21943" y="3732046"/>
            <a:ext cx="1020991" cy="1020991"/>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3083" y="4565041"/>
            <a:ext cx="1020991" cy="1020991"/>
          </a:xfrm>
          <a:prstGeom prst="rect">
            <a:avLst/>
          </a:prstGeom>
        </p:spPr>
      </p:pic>
    </p:spTree>
    <p:extLst>
      <p:ext uri="{BB962C8B-B14F-4D97-AF65-F5344CB8AC3E}">
        <p14:creationId xmlns:p14="http://schemas.microsoft.com/office/powerpoint/2010/main" val="1951652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937148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69" name="think-cell Slide" r:id="rId5" imgW="338" imgH="338" progId="TCLayout.ActiveDocument.1">
                  <p:embed/>
                </p:oleObj>
              </mc:Choice>
              <mc:Fallback>
                <p:oleObj name="think-cell Slide" r:id="rId5" imgW="338" imgH="338"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50"/>
          </p:nvPr>
        </p:nvSpPr>
        <p:spPr/>
        <p:txBody>
          <a:bodyPr>
            <a:normAutofit/>
          </a:bodyPr>
          <a:lstStyle/>
          <a:p>
            <a:r>
              <a:rPr lang="fr-FR" dirty="0"/>
              <a:t>Qu’est ce que le </a:t>
            </a:r>
            <a:r>
              <a:rPr lang="fr-FR" dirty="0" err="1"/>
              <a:t>Remote</a:t>
            </a:r>
            <a:r>
              <a:rPr lang="fr-FR" dirty="0"/>
              <a:t> Access offre?</a:t>
            </a:r>
          </a:p>
        </p:txBody>
      </p:sp>
      <p:sp>
        <p:nvSpPr>
          <p:cNvPr id="6" name="Text Placeholder 5"/>
          <p:cNvSpPr>
            <a:spLocks noGrp="1"/>
          </p:cNvSpPr>
          <p:nvPr>
            <p:ph type="body" sz="quarter" idx="45"/>
          </p:nvPr>
        </p:nvSpPr>
        <p:spPr>
          <a:xfrm>
            <a:off x="713051" y="1100873"/>
            <a:ext cx="11255172" cy="508828"/>
          </a:xfrm>
        </p:spPr>
        <p:txBody>
          <a:bodyPr/>
          <a:lstStyle/>
          <a:p>
            <a:r>
              <a:rPr lang="fr-FR" dirty="0"/>
              <a:t>				</a:t>
            </a:r>
          </a:p>
        </p:txBody>
      </p:sp>
      <p:sp>
        <p:nvSpPr>
          <p:cNvPr id="24" name="TextBox 23"/>
          <p:cNvSpPr txBox="1"/>
          <p:nvPr/>
        </p:nvSpPr>
        <p:spPr>
          <a:xfrm>
            <a:off x="8542253" y="1694296"/>
            <a:ext cx="2640056" cy="338554"/>
          </a:xfrm>
          <a:prstGeom prst="rect">
            <a:avLst/>
          </a:prstGeom>
          <a:noFill/>
        </p:spPr>
        <p:txBody>
          <a:bodyPr wrap="square" rtlCol="0">
            <a:spAutoFit/>
          </a:bodyPr>
          <a:lstStyle/>
          <a:p>
            <a:r>
              <a:rPr lang="fr-FR" sz="1600" b="1" dirty="0">
                <a:solidFill>
                  <a:srgbClr val="C00000"/>
                </a:solidFill>
              </a:rPr>
              <a:t>IoT industriel sécurisé </a:t>
            </a:r>
          </a:p>
        </p:txBody>
      </p:sp>
      <p:sp>
        <p:nvSpPr>
          <p:cNvPr id="25" name="TextBox 24"/>
          <p:cNvSpPr txBox="1"/>
          <p:nvPr/>
        </p:nvSpPr>
        <p:spPr>
          <a:xfrm>
            <a:off x="538013" y="1229206"/>
            <a:ext cx="2461759" cy="338554"/>
          </a:xfrm>
          <a:prstGeom prst="rect">
            <a:avLst/>
          </a:prstGeom>
          <a:noFill/>
        </p:spPr>
        <p:txBody>
          <a:bodyPr wrap="square" rtlCol="0">
            <a:spAutoFit/>
          </a:bodyPr>
          <a:lstStyle/>
          <a:p>
            <a:r>
              <a:rPr lang="fr-FR" sz="1600" b="1" dirty="0">
                <a:solidFill>
                  <a:srgbClr val="C00000"/>
                </a:solidFill>
              </a:rPr>
              <a:t>Accès distant sécurisé</a:t>
            </a:r>
          </a:p>
        </p:txBody>
      </p:sp>
      <p:graphicFrame>
        <p:nvGraphicFramePr>
          <p:cNvPr id="14" name="Diagram 13"/>
          <p:cNvGraphicFramePr/>
          <p:nvPr>
            <p:extLst>
              <p:ext uri="{D42A27DB-BD31-4B8C-83A1-F6EECF244321}">
                <p14:modId xmlns:p14="http://schemas.microsoft.com/office/powerpoint/2010/main" val="4167850259"/>
              </p:ext>
            </p:extLst>
          </p:nvPr>
        </p:nvGraphicFramePr>
        <p:xfrm>
          <a:off x="609600" y="1638704"/>
          <a:ext cx="3223787" cy="29339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 14"/>
          <p:cNvGraphicFramePr/>
          <p:nvPr>
            <p:extLst>
              <p:ext uri="{D42A27DB-BD31-4B8C-83A1-F6EECF244321}">
                <p14:modId xmlns:p14="http://schemas.microsoft.com/office/powerpoint/2010/main" val="1169990636"/>
              </p:ext>
            </p:extLst>
          </p:nvPr>
        </p:nvGraphicFramePr>
        <p:xfrm>
          <a:off x="8587011" y="1863572"/>
          <a:ext cx="2919190" cy="326359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5" name="Elbow Connector 4"/>
          <p:cNvCxnSpPr>
            <a:stCxn id="25" idx="3"/>
            <a:endCxn id="4" idx="0"/>
          </p:cNvCxnSpPr>
          <p:nvPr/>
        </p:nvCxnSpPr>
        <p:spPr>
          <a:xfrm>
            <a:off x="2999772" y="1398483"/>
            <a:ext cx="3347039" cy="112503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24" idx="1"/>
            <a:endCxn id="4" idx="6"/>
          </p:cNvCxnSpPr>
          <p:nvPr/>
        </p:nvCxnSpPr>
        <p:spPr>
          <a:xfrm rot="10800000" flipV="1">
            <a:off x="7531539" y="1863573"/>
            <a:ext cx="1010715" cy="182852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341536" y="2827478"/>
            <a:ext cx="1998202" cy="1630845"/>
          </a:xfrm>
          <a:prstGeom prst="rect">
            <a:avLst/>
          </a:prstGeom>
        </p:spPr>
      </p:pic>
      <p:pic>
        <p:nvPicPr>
          <p:cNvPr id="3" name="Picture 2"/>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967361" y="3642901"/>
            <a:ext cx="1244590" cy="815422"/>
          </a:xfrm>
          <a:prstGeom prst="rect">
            <a:avLst/>
          </a:prstGeom>
        </p:spPr>
      </p:pic>
      <p:sp>
        <p:nvSpPr>
          <p:cNvPr id="13" name="TextBox 12"/>
          <p:cNvSpPr txBox="1"/>
          <p:nvPr/>
        </p:nvSpPr>
        <p:spPr>
          <a:xfrm>
            <a:off x="538014" y="4753521"/>
            <a:ext cx="1683480" cy="338554"/>
          </a:xfrm>
          <a:prstGeom prst="rect">
            <a:avLst/>
          </a:prstGeom>
          <a:noFill/>
        </p:spPr>
        <p:txBody>
          <a:bodyPr wrap="square" rtlCol="0">
            <a:spAutoFit/>
          </a:bodyPr>
          <a:lstStyle/>
          <a:p>
            <a:r>
              <a:rPr lang="fr-FR" sz="1600" b="1" dirty="0" err="1">
                <a:solidFill>
                  <a:srgbClr val="C00000"/>
                </a:solidFill>
              </a:rPr>
              <a:t>Cybersecurité</a:t>
            </a:r>
            <a:endParaRPr lang="fr-FR" sz="1600" b="1" dirty="0">
              <a:solidFill>
                <a:srgbClr val="C00000"/>
              </a:solidFill>
            </a:endParaRPr>
          </a:p>
        </p:txBody>
      </p:sp>
      <p:cxnSp>
        <p:nvCxnSpPr>
          <p:cNvPr id="17" name="Elbow Connector 16"/>
          <p:cNvCxnSpPr>
            <a:endCxn id="4" idx="2"/>
          </p:cNvCxnSpPr>
          <p:nvPr/>
        </p:nvCxnSpPr>
        <p:spPr>
          <a:xfrm flipV="1">
            <a:off x="2221493" y="3692097"/>
            <a:ext cx="2940591" cy="1230702"/>
          </a:xfrm>
          <a:prstGeom prst="bentConnector3">
            <a:avLst>
              <a:gd name="adj1" fmla="val 83317"/>
            </a:avLst>
          </a:prstGeom>
        </p:spPr>
        <p:style>
          <a:lnRef idx="1">
            <a:schemeClr val="accent1"/>
          </a:lnRef>
          <a:fillRef idx="0">
            <a:schemeClr val="accent1"/>
          </a:fillRef>
          <a:effectRef idx="0">
            <a:schemeClr val="accent1"/>
          </a:effectRef>
          <a:fontRef idx="minor">
            <a:schemeClr val="tx1"/>
          </a:fontRef>
        </p:style>
      </p:cxnSp>
      <p:graphicFrame>
        <p:nvGraphicFramePr>
          <p:cNvPr id="26" name="Diagram 25"/>
          <p:cNvGraphicFramePr/>
          <p:nvPr>
            <p:extLst>
              <p:ext uri="{D42A27DB-BD31-4B8C-83A1-F6EECF244321}">
                <p14:modId xmlns:p14="http://schemas.microsoft.com/office/powerpoint/2010/main" val="3364510112"/>
              </p:ext>
            </p:extLst>
          </p:nvPr>
        </p:nvGraphicFramePr>
        <p:xfrm>
          <a:off x="661562" y="4860678"/>
          <a:ext cx="5401999" cy="1472823"/>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4" name="Oval 3"/>
          <p:cNvSpPr/>
          <p:nvPr/>
        </p:nvSpPr>
        <p:spPr>
          <a:xfrm>
            <a:off x="5162084" y="2523516"/>
            <a:ext cx="2369454" cy="2337162"/>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dirty="0"/>
          </a:p>
        </p:txBody>
      </p:sp>
    </p:spTree>
    <p:extLst>
      <p:ext uri="{BB962C8B-B14F-4D97-AF65-F5344CB8AC3E}">
        <p14:creationId xmlns:p14="http://schemas.microsoft.com/office/powerpoint/2010/main" val="12819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ext uri="{D42A27DB-BD31-4B8C-83A1-F6EECF244321}">
                <p14:modId xmlns:p14="http://schemas.microsoft.com/office/powerpoint/2010/main" val="4194472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17" name="think-cell Slide" r:id="rId5" imgW="360" imgH="360" progId="TCLayout.ActiveDocument.1">
                  <p:embed/>
                </p:oleObj>
              </mc:Choice>
              <mc:Fallback>
                <p:oleObj name="think-cell Slide" r:id="rId5" imgW="360" imgH="360" progId="TCLayout.ActiveDocument.1">
                  <p:embed/>
                  <p:pic>
                    <p:nvPicPr>
                      <p:cNvPr id="23" name="Object 2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Text Placeholder 14"/>
          <p:cNvSpPr>
            <a:spLocks noGrp="1"/>
          </p:cNvSpPr>
          <p:nvPr>
            <p:ph type="body" sz="quarter" idx="46"/>
          </p:nvPr>
        </p:nvSpPr>
        <p:spPr>
          <a:xfrm>
            <a:off x="857254" y="3784263"/>
            <a:ext cx="3428679" cy="2110475"/>
          </a:xfrm>
        </p:spPr>
        <p:txBody>
          <a:bodyPr/>
          <a:lstStyle/>
          <a:p>
            <a:pPr>
              <a:lnSpc>
                <a:spcPct val="100000"/>
              </a:lnSpc>
            </a:pPr>
            <a:r>
              <a:rPr lang="fr-FR" sz="1800" dirty="0"/>
              <a:t>Portail cloud sécurisé qui coordonne les appareils et les utilisateurs</a:t>
            </a:r>
          </a:p>
          <a:p>
            <a:pPr>
              <a:lnSpc>
                <a:spcPct val="100000"/>
              </a:lnSpc>
            </a:pPr>
            <a:r>
              <a:rPr lang="fr-FR" sz="1800" dirty="0"/>
              <a:t>Gestionnaire d'appareils depuis le cloud (produits RA)</a:t>
            </a:r>
          </a:p>
          <a:p>
            <a:pPr>
              <a:lnSpc>
                <a:spcPct val="100000"/>
              </a:lnSpc>
            </a:pPr>
            <a:r>
              <a:rPr lang="fr-FR" sz="1800" dirty="0"/>
              <a:t>Enregistrement des données </a:t>
            </a:r>
          </a:p>
          <a:p>
            <a:pPr>
              <a:lnSpc>
                <a:spcPct val="100000"/>
              </a:lnSpc>
            </a:pPr>
            <a:r>
              <a:rPr lang="fr-FR" sz="1800" dirty="0"/>
              <a:t>Visualisation des données</a:t>
            </a:r>
          </a:p>
        </p:txBody>
      </p:sp>
      <p:sp>
        <p:nvSpPr>
          <p:cNvPr id="16" name="Text Placeholder 15"/>
          <p:cNvSpPr>
            <a:spLocks noGrp="1"/>
          </p:cNvSpPr>
          <p:nvPr>
            <p:ph type="body" sz="quarter" idx="47"/>
          </p:nvPr>
        </p:nvSpPr>
        <p:spPr>
          <a:xfrm>
            <a:off x="4575778" y="3784262"/>
            <a:ext cx="3200400" cy="2216487"/>
          </a:xfrm>
        </p:spPr>
        <p:txBody>
          <a:bodyPr/>
          <a:lstStyle/>
          <a:p>
            <a:pPr>
              <a:lnSpc>
                <a:spcPct val="100000"/>
              </a:lnSpc>
            </a:pPr>
            <a:r>
              <a:rPr lang="fr-FR" sz="1800" dirty="0"/>
              <a:t>Client VPN pour PC</a:t>
            </a:r>
          </a:p>
          <a:p>
            <a:pPr>
              <a:lnSpc>
                <a:spcPct val="100000"/>
              </a:lnSpc>
            </a:pPr>
            <a:r>
              <a:rPr lang="fr-FR" sz="1800" dirty="0"/>
              <a:t>Établit une connexion sécurisée vers/à travers RLConnect24 vers le routeur d'accès à distance.</a:t>
            </a:r>
          </a:p>
          <a:p>
            <a:pPr>
              <a:lnSpc>
                <a:spcPct val="100000"/>
              </a:lnSpc>
            </a:pPr>
            <a:r>
              <a:rPr lang="fr-FR" sz="1800" dirty="0"/>
              <a:t>Permet la maintenance via un logiciel natif</a:t>
            </a:r>
          </a:p>
        </p:txBody>
      </p:sp>
      <p:sp>
        <p:nvSpPr>
          <p:cNvPr id="17" name="Text Placeholder 16"/>
          <p:cNvSpPr>
            <a:spLocks noGrp="1"/>
          </p:cNvSpPr>
          <p:nvPr>
            <p:ph type="body" sz="quarter" idx="48"/>
          </p:nvPr>
        </p:nvSpPr>
        <p:spPr>
          <a:xfrm>
            <a:off x="8066022" y="3784263"/>
            <a:ext cx="3200400" cy="1720041"/>
          </a:xfrm>
        </p:spPr>
        <p:txBody>
          <a:bodyPr/>
          <a:lstStyle/>
          <a:p>
            <a:pPr>
              <a:lnSpc>
                <a:spcPct val="100000"/>
              </a:lnSpc>
            </a:pPr>
            <a:r>
              <a:rPr lang="fr-FR" sz="1800" dirty="0"/>
              <a:t>Déploiement rapide via un téléphone, une tablette ou un PC</a:t>
            </a:r>
          </a:p>
          <a:p>
            <a:pPr>
              <a:lnSpc>
                <a:spcPct val="100000"/>
              </a:lnSpc>
            </a:pPr>
            <a:r>
              <a:rPr lang="fr-FR" sz="1800" dirty="0"/>
              <a:t>Les codes QR permettent un accès à distance rapide</a:t>
            </a:r>
          </a:p>
        </p:txBody>
      </p:sp>
      <p:sp>
        <p:nvSpPr>
          <p:cNvPr id="19" name="Text Placeholder 18"/>
          <p:cNvSpPr>
            <a:spLocks noGrp="1"/>
          </p:cNvSpPr>
          <p:nvPr>
            <p:ph type="body" sz="quarter" idx="50"/>
          </p:nvPr>
        </p:nvSpPr>
        <p:spPr/>
        <p:txBody>
          <a:bodyPr>
            <a:normAutofit/>
          </a:bodyPr>
          <a:lstStyle/>
          <a:p>
            <a:r>
              <a:rPr lang="fr-FR" dirty="0"/>
              <a:t>Que font les composants du </a:t>
            </a:r>
            <a:r>
              <a:rPr lang="fr-FR" dirty="0" err="1"/>
              <a:t>Remote</a:t>
            </a:r>
            <a:r>
              <a:rPr lang="fr-FR" dirty="0"/>
              <a:t> Access?</a:t>
            </a:r>
          </a:p>
        </p:txBody>
      </p:sp>
      <p:sp>
        <p:nvSpPr>
          <p:cNvPr id="14" name="Text Placeholder 13"/>
          <p:cNvSpPr>
            <a:spLocks noGrp="1"/>
          </p:cNvSpPr>
          <p:nvPr>
            <p:ph type="body" sz="quarter" idx="45"/>
          </p:nvPr>
        </p:nvSpPr>
        <p:spPr/>
        <p:txBody>
          <a:bodyPr/>
          <a:lstStyle/>
          <a:p>
            <a:r>
              <a:rPr lang="fr-FR" dirty="0"/>
              <a:t>3 outils pour une solution intuitive</a:t>
            </a:r>
          </a:p>
        </p:txBody>
      </p:sp>
      <p:grpSp>
        <p:nvGrpSpPr>
          <p:cNvPr id="24" name="Group 23"/>
          <p:cNvGrpSpPr/>
          <p:nvPr/>
        </p:nvGrpSpPr>
        <p:grpSpPr>
          <a:xfrm>
            <a:off x="1212437" y="1903906"/>
            <a:ext cx="2205409" cy="1441422"/>
            <a:chOff x="8331442" y="2784980"/>
            <a:chExt cx="3009241" cy="1966795"/>
          </a:xfrm>
        </p:grpSpPr>
        <p:pic>
          <p:nvPicPr>
            <p:cNvPr id="25" name="Grafik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31442" y="2784980"/>
              <a:ext cx="3009241" cy="1966795"/>
            </a:xfrm>
            <a:prstGeom prst="rect">
              <a:avLst/>
            </a:prstGeom>
          </p:spPr>
        </p:pic>
        <p:sp>
          <p:nvSpPr>
            <p:cNvPr id="36" name="Rectangle 35"/>
            <p:cNvSpPr/>
            <p:nvPr/>
          </p:nvSpPr>
          <p:spPr>
            <a:xfrm>
              <a:off x="8612570" y="3877021"/>
              <a:ext cx="2496291" cy="210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p:cNvSpPr/>
            <p:nvPr/>
          </p:nvSpPr>
          <p:spPr>
            <a:xfrm>
              <a:off x="8477912" y="3703828"/>
              <a:ext cx="2765606" cy="503947"/>
            </a:xfrm>
            <a:prstGeom prst="rect">
              <a:avLst/>
            </a:prstGeom>
          </p:spPr>
          <p:txBody>
            <a:bodyPr wrap="square">
              <a:spAutoFit/>
            </a:bodyPr>
            <a:lstStyle/>
            <a:p>
              <a:pPr algn="ctr"/>
              <a:r>
                <a:rPr lang="fr-FR" b="1" i="1" dirty="0"/>
                <a:t>RLCONNECT</a:t>
              </a:r>
              <a:r>
                <a:rPr lang="fr-FR" b="1" i="1" dirty="0">
                  <a:solidFill>
                    <a:srgbClr val="E7001A"/>
                  </a:solidFill>
                </a:rPr>
                <a:t>24</a:t>
              </a:r>
            </a:p>
          </p:txBody>
        </p:sp>
      </p:grpSp>
      <p:pic>
        <p:nvPicPr>
          <p:cNvPr id="39" name="Picture 38" descr="Comparison of Macintosh models - Wikipedia, the free ..."/>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902584" y="2065887"/>
            <a:ext cx="1904762" cy="1117460"/>
          </a:xfrm>
          <a:prstGeom prst="rect">
            <a:avLst/>
          </a:prstGeom>
        </p:spPr>
      </p:pic>
      <p:sp>
        <p:nvSpPr>
          <p:cNvPr id="40" name="Rectangle 39"/>
          <p:cNvSpPr/>
          <p:nvPr/>
        </p:nvSpPr>
        <p:spPr>
          <a:xfrm>
            <a:off x="5173360" y="2355136"/>
            <a:ext cx="1378040" cy="369332"/>
          </a:xfrm>
          <a:prstGeom prst="rect">
            <a:avLst/>
          </a:prstGeom>
          <a:solidFill>
            <a:schemeClr val="bg1"/>
          </a:solidFill>
        </p:spPr>
        <p:txBody>
          <a:bodyPr wrap="square">
            <a:spAutoFit/>
          </a:bodyPr>
          <a:lstStyle/>
          <a:p>
            <a:pPr algn="ctr"/>
            <a:r>
              <a:rPr lang="fr-FR" b="1" i="1" dirty="0"/>
              <a:t>RLDIALUP</a:t>
            </a:r>
            <a:endParaRPr lang="fr-FR" b="1" i="1" dirty="0">
              <a:solidFill>
                <a:srgbClr val="E7001A"/>
              </a:solidFill>
            </a:endParaRPr>
          </a:p>
        </p:txBody>
      </p:sp>
      <p:pic>
        <p:nvPicPr>
          <p:cNvPr id="295943" name="Picture 7" descr="Fast Icon Images, Stock Photos &amp; Vectors | Shutterstock"/>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9778279" y="2005355"/>
            <a:ext cx="1777992" cy="1007850"/>
          </a:xfrm>
          <a:prstGeom prst="rect">
            <a:avLst/>
          </a:prstGeom>
          <a:noFill/>
          <a:extLst>
            <a:ext uri="{909E8E84-426E-40DD-AFC4-6F175D3DCCD1}">
              <a14:hiddenFill xmlns:a14="http://schemas.microsoft.com/office/drawing/2010/main">
                <a:solidFill>
                  <a:srgbClr val="FFFFFF"/>
                </a:solidFill>
              </a14:hiddenFill>
            </a:ext>
          </a:extLst>
        </p:spPr>
      </p:pic>
      <p:pic>
        <p:nvPicPr>
          <p:cNvPr id="295941" name="Picture 5" descr="https://www.mbconnectline.com/fileadmin/user_upload/logo_simply.connect.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104963" y="3211574"/>
            <a:ext cx="1268656" cy="2235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066022" y="1658561"/>
            <a:ext cx="1150505" cy="1837498"/>
          </a:xfrm>
          <a:prstGeom prst="rect">
            <a:avLst/>
          </a:prstGeom>
        </p:spPr>
      </p:pic>
      <p:sp>
        <p:nvSpPr>
          <p:cNvPr id="2" name="Plus 1"/>
          <p:cNvSpPr/>
          <p:nvPr/>
        </p:nvSpPr>
        <p:spPr>
          <a:xfrm>
            <a:off x="9408599" y="2316534"/>
            <a:ext cx="515246" cy="44653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8458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59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5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P spid="17" grpId="0" uiExpand="1" build="p"/>
      <p:bldP spid="40"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16774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65" name="think-cell Slide" r:id="rId5" imgW="338" imgH="338" progId="TCLayout.ActiveDocument.1">
                  <p:embed/>
                </p:oleObj>
              </mc:Choice>
              <mc:Fallback>
                <p:oleObj name="think-cell Slide" r:id="rId5" imgW="338" imgH="338"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feld 1"/>
          <p:cNvSpPr txBox="1"/>
          <p:nvPr/>
        </p:nvSpPr>
        <p:spPr>
          <a:xfrm>
            <a:off x="316893" y="352423"/>
            <a:ext cx="7536354" cy="461665"/>
          </a:xfrm>
          <a:prstGeom prst="rect">
            <a:avLst/>
          </a:prstGeom>
          <a:noFill/>
        </p:spPr>
        <p:txBody>
          <a:bodyPr wrap="square" rtlCol="0">
            <a:spAutoFit/>
          </a:bodyPr>
          <a:lstStyle/>
          <a:p>
            <a:r>
              <a:rPr lang="de-DE" sz="2400" b="1" dirty="0">
                <a:solidFill>
                  <a:schemeClr val="bg1"/>
                </a:solidFill>
                <a:latin typeface="Play"/>
              </a:rPr>
              <a:t>Example of Remote Access</a:t>
            </a:r>
            <a:endParaRPr lang="de-DE" sz="2400" dirty="0">
              <a:solidFill>
                <a:schemeClr val="bg1"/>
              </a:solidFill>
              <a:latin typeface="Play"/>
            </a:endParaRPr>
          </a:p>
        </p:txBody>
      </p:sp>
      <p:pic>
        <p:nvPicPr>
          <p:cNvPr id="12" name="Grafik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03133" y="3425523"/>
            <a:ext cx="531877" cy="576073"/>
          </a:xfrm>
          <a:prstGeom prst="rect">
            <a:avLst/>
          </a:prstGeom>
        </p:spPr>
      </p:pic>
      <p:pic>
        <p:nvPicPr>
          <p:cNvPr id="13" name="Grafik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03134" y="4541664"/>
            <a:ext cx="531877" cy="565405"/>
          </a:xfrm>
          <a:prstGeom prst="rect">
            <a:avLst/>
          </a:prstGeom>
        </p:spPr>
      </p:pic>
      <p:pic>
        <p:nvPicPr>
          <p:cNvPr id="14" name="Grafik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03134" y="2361134"/>
            <a:ext cx="531877" cy="565405"/>
          </a:xfrm>
          <a:prstGeom prst="rect">
            <a:avLst/>
          </a:prstGeom>
        </p:spPr>
      </p:pic>
      <p:pic>
        <p:nvPicPr>
          <p:cNvPr id="15" name="Grafik 1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938438" y="3176114"/>
            <a:ext cx="1215211" cy="1074995"/>
          </a:xfrm>
          <a:prstGeom prst="rect">
            <a:avLst/>
          </a:prstGeom>
        </p:spPr>
      </p:pic>
      <p:pic>
        <p:nvPicPr>
          <p:cNvPr id="18" name="Picture 2" descr="http://www.schlaffabrik.net/assets/images/9/icon-service-maennchen-8a30b339.jpe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403647" y="4405110"/>
            <a:ext cx="951865" cy="95186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mit Pfeil 5"/>
          <p:cNvCxnSpPr>
            <a:stCxn id="15" idx="3"/>
            <a:endCxn id="4" idx="1"/>
          </p:cNvCxnSpPr>
          <p:nvPr/>
        </p:nvCxnSpPr>
        <p:spPr>
          <a:xfrm flipV="1">
            <a:off x="3153649" y="3713559"/>
            <a:ext cx="1602521" cy="53"/>
          </a:xfrm>
          <a:prstGeom prst="straightConnector1">
            <a:avLst/>
          </a:prstGeom>
          <a:ln w="38100">
            <a:prstDash val="sysDot"/>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5" name="Gerade Verbindung mit Pfeil 24"/>
          <p:cNvCxnSpPr>
            <a:endCxn id="4" idx="3"/>
          </p:cNvCxnSpPr>
          <p:nvPr/>
        </p:nvCxnSpPr>
        <p:spPr>
          <a:xfrm flipH="1" flipV="1">
            <a:off x="6775474" y="3713559"/>
            <a:ext cx="2146880" cy="2000"/>
          </a:xfrm>
          <a:prstGeom prst="straightConnector1">
            <a:avLst/>
          </a:prstGeom>
          <a:ln w="38100">
            <a:prstDash val="sysDot"/>
            <a:headEnd type="none" w="med" len="med"/>
            <a:tailEnd type="none" w="med" len="med"/>
          </a:ln>
        </p:spPr>
        <p:style>
          <a:lnRef idx="1">
            <a:schemeClr val="accent6"/>
          </a:lnRef>
          <a:fillRef idx="0">
            <a:schemeClr val="accent6"/>
          </a:fillRef>
          <a:effectRef idx="0">
            <a:schemeClr val="accent6"/>
          </a:effectRef>
          <a:fontRef idx="minor">
            <a:schemeClr val="tx1"/>
          </a:fontRef>
        </p:style>
      </p:cxnSp>
      <p:pic>
        <p:nvPicPr>
          <p:cNvPr id="16" name="Grafik 1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25674" y="3399169"/>
            <a:ext cx="499873" cy="502921"/>
          </a:xfrm>
          <a:prstGeom prst="rect">
            <a:avLst/>
          </a:prstGeom>
        </p:spPr>
      </p:pic>
      <p:cxnSp>
        <p:nvCxnSpPr>
          <p:cNvPr id="22" name="Gewinkelte Verbindung 21"/>
          <p:cNvCxnSpPr>
            <a:stCxn id="14" idx="1"/>
            <a:endCxn id="17" idx="3"/>
          </p:cNvCxnSpPr>
          <p:nvPr/>
        </p:nvCxnSpPr>
        <p:spPr>
          <a:xfrm rot="10800000" flipV="1">
            <a:off x="9187466" y="2643837"/>
            <a:ext cx="915668" cy="1069722"/>
          </a:xfrm>
          <a:prstGeom prst="bentConnector3">
            <a:avLst/>
          </a:prstGeom>
        </p:spPr>
        <p:style>
          <a:lnRef idx="3">
            <a:schemeClr val="accent6"/>
          </a:lnRef>
          <a:fillRef idx="0">
            <a:schemeClr val="accent6"/>
          </a:fillRef>
          <a:effectRef idx="2">
            <a:schemeClr val="accent6"/>
          </a:effectRef>
          <a:fontRef idx="minor">
            <a:schemeClr val="tx1"/>
          </a:fontRef>
        </p:style>
      </p:cxnSp>
      <p:cxnSp>
        <p:nvCxnSpPr>
          <p:cNvPr id="30" name="Gewinkelte Verbindung 29"/>
          <p:cNvCxnSpPr>
            <a:stCxn id="13" idx="1"/>
            <a:endCxn id="17" idx="3"/>
          </p:cNvCxnSpPr>
          <p:nvPr/>
        </p:nvCxnSpPr>
        <p:spPr>
          <a:xfrm rot="10800000">
            <a:off x="9187466" y="3713559"/>
            <a:ext cx="915668" cy="1110808"/>
          </a:xfrm>
          <a:prstGeom prst="bentConnector3">
            <a:avLst>
              <a:gd name="adj1" fmla="val 50000"/>
            </a:avLst>
          </a:prstGeom>
        </p:spPr>
        <p:style>
          <a:lnRef idx="3">
            <a:schemeClr val="accent6"/>
          </a:lnRef>
          <a:fillRef idx="0">
            <a:schemeClr val="accent6"/>
          </a:fillRef>
          <a:effectRef idx="2">
            <a:schemeClr val="accent6"/>
          </a:effectRef>
          <a:fontRef idx="minor">
            <a:schemeClr val="tx1"/>
          </a:fontRef>
        </p:style>
      </p:cxnSp>
      <p:sp>
        <p:nvSpPr>
          <p:cNvPr id="3" name="Text Placeholder 2"/>
          <p:cNvSpPr>
            <a:spLocks noGrp="1"/>
          </p:cNvSpPr>
          <p:nvPr>
            <p:ph type="body" sz="quarter" idx="45"/>
          </p:nvPr>
        </p:nvSpPr>
        <p:spPr/>
        <p:txBody>
          <a:bodyPr/>
          <a:lstStyle/>
          <a:p>
            <a:endParaRPr lang="en-US" dirty="0"/>
          </a:p>
        </p:txBody>
      </p:sp>
      <p:sp>
        <p:nvSpPr>
          <p:cNvPr id="5" name="Text Placeholder 4"/>
          <p:cNvSpPr>
            <a:spLocks noGrp="1"/>
          </p:cNvSpPr>
          <p:nvPr>
            <p:ph type="body" sz="quarter" idx="50"/>
          </p:nvPr>
        </p:nvSpPr>
        <p:spPr/>
        <p:txBody>
          <a:bodyPr>
            <a:normAutofit/>
          </a:bodyPr>
          <a:lstStyle/>
          <a:p>
            <a:r>
              <a:rPr lang="en-US" dirty="0"/>
              <a:t>Comment </a:t>
            </a:r>
            <a:r>
              <a:rPr lang="en-US" dirty="0" err="1"/>
              <a:t>fonctionne</a:t>
            </a:r>
            <a:r>
              <a:rPr lang="en-US" dirty="0"/>
              <a:t> le Remote Access?</a:t>
            </a:r>
          </a:p>
        </p:txBody>
      </p:sp>
      <p:pic>
        <p:nvPicPr>
          <p:cNvPr id="21" name="Picture 20"/>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765306" y="3314314"/>
            <a:ext cx="579208" cy="724755"/>
          </a:xfrm>
          <a:prstGeom prst="rect">
            <a:avLst/>
          </a:prstGeom>
        </p:spPr>
      </p:pic>
      <p:sp>
        <p:nvSpPr>
          <p:cNvPr id="24" name="Rectangle 23"/>
          <p:cNvSpPr/>
          <p:nvPr/>
        </p:nvSpPr>
        <p:spPr>
          <a:xfrm>
            <a:off x="3163340" y="5604940"/>
            <a:ext cx="2496291" cy="210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756170" y="3053665"/>
            <a:ext cx="2019304" cy="1319787"/>
            <a:chOff x="4756170" y="3053665"/>
            <a:chExt cx="2019304" cy="1319787"/>
          </a:xfrm>
        </p:grpSpPr>
        <p:pic>
          <p:nvPicPr>
            <p:cNvPr id="4" name="Grafik 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756170" y="3053665"/>
              <a:ext cx="2019304" cy="1319787"/>
            </a:xfrm>
            <a:prstGeom prst="rect">
              <a:avLst/>
            </a:prstGeom>
          </p:spPr>
        </p:pic>
        <p:sp>
          <p:nvSpPr>
            <p:cNvPr id="26" name="Rectangle 25"/>
            <p:cNvSpPr/>
            <p:nvPr/>
          </p:nvSpPr>
          <p:spPr>
            <a:xfrm>
              <a:off x="4843207" y="3676691"/>
              <a:ext cx="1845229" cy="276999"/>
            </a:xfrm>
            <a:prstGeom prst="rect">
              <a:avLst/>
            </a:prstGeom>
            <a:solidFill>
              <a:schemeClr val="bg1"/>
            </a:solidFill>
          </p:spPr>
          <p:txBody>
            <a:bodyPr wrap="square" anchor="ctr">
              <a:spAutoFit/>
            </a:bodyPr>
            <a:lstStyle/>
            <a:p>
              <a:pPr algn="ctr"/>
              <a:r>
                <a:rPr lang="en-US" sz="1200" b="1" i="1" dirty="0"/>
                <a:t>RLCONNECT</a:t>
              </a:r>
              <a:r>
                <a:rPr lang="en-US" sz="1200" b="1" i="1" dirty="0">
                  <a:solidFill>
                    <a:srgbClr val="E7001A"/>
                  </a:solidFill>
                </a:rPr>
                <a:t>24</a:t>
              </a:r>
            </a:p>
          </p:txBody>
        </p:sp>
      </p:grpSp>
      <p:cxnSp>
        <p:nvCxnSpPr>
          <p:cNvPr id="27" name="Gerade Verbindung 26"/>
          <p:cNvCxnSpPr>
            <a:stCxn id="12" idx="1"/>
          </p:cNvCxnSpPr>
          <p:nvPr/>
        </p:nvCxnSpPr>
        <p:spPr>
          <a:xfrm flipH="1" flipV="1">
            <a:off x="9187466" y="3713559"/>
            <a:ext cx="915667" cy="1"/>
          </a:xfrm>
          <a:prstGeom prst="line">
            <a:avLst/>
          </a:prstGeom>
        </p:spPr>
        <p:style>
          <a:lnRef idx="3">
            <a:schemeClr val="accent6"/>
          </a:lnRef>
          <a:fillRef idx="0">
            <a:schemeClr val="accent6"/>
          </a:fillRef>
          <a:effectRef idx="2">
            <a:schemeClr val="accent6"/>
          </a:effectRef>
          <a:fontRef idx="minor">
            <a:schemeClr val="tx1"/>
          </a:fontRef>
        </p:style>
      </p:cxnSp>
      <p:pic>
        <p:nvPicPr>
          <p:cNvPr id="31" name="Picture 30"/>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3624553" y="2760894"/>
            <a:ext cx="1518928" cy="585541"/>
          </a:xfrm>
          <a:prstGeom prst="rect">
            <a:avLst/>
          </a:prstGeom>
        </p:spPr>
      </p:pic>
      <p:sp>
        <p:nvSpPr>
          <p:cNvPr id="28" name="Rectangle 27"/>
          <p:cNvSpPr/>
          <p:nvPr/>
        </p:nvSpPr>
        <p:spPr>
          <a:xfrm>
            <a:off x="1992560" y="3346435"/>
            <a:ext cx="1150467" cy="338554"/>
          </a:xfrm>
          <a:prstGeom prst="rect">
            <a:avLst/>
          </a:prstGeom>
          <a:solidFill>
            <a:schemeClr val="bg1"/>
          </a:solidFill>
        </p:spPr>
        <p:txBody>
          <a:bodyPr wrap="square">
            <a:spAutoFit/>
          </a:bodyPr>
          <a:lstStyle/>
          <a:p>
            <a:pPr algn="ctr"/>
            <a:r>
              <a:rPr lang="en-US" sz="1600" b="1" i="1" dirty="0"/>
              <a:t>RLDIALUP</a:t>
            </a:r>
            <a:endParaRPr lang="en-US" sz="1600" b="1" i="1" dirty="0">
              <a:solidFill>
                <a:srgbClr val="E7001A"/>
              </a:solidFill>
            </a:endParaRPr>
          </a:p>
        </p:txBody>
      </p:sp>
    </p:spTree>
    <p:extLst>
      <p:ext uri="{BB962C8B-B14F-4D97-AF65-F5344CB8AC3E}">
        <p14:creationId xmlns:p14="http://schemas.microsoft.com/office/powerpoint/2010/main" val="45940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638752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13" name="think-cell Slide" r:id="rId5" imgW="306" imgH="306" progId="TCLayout.ActiveDocument.1">
                  <p:embed/>
                </p:oleObj>
              </mc:Choice>
              <mc:Fallback>
                <p:oleObj name="think-cell Slide" r:id="rId5" imgW="306" imgH="306"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50"/>
          </p:nvPr>
        </p:nvSpPr>
        <p:spPr>
          <a:xfrm>
            <a:off x="441870" y="32518"/>
            <a:ext cx="11451588" cy="1123951"/>
          </a:xfrm>
        </p:spPr>
        <p:txBody>
          <a:bodyPr>
            <a:normAutofit lnSpcReduction="10000"/>
          </a:bodyPr>
          <a:lstStyle/>
          <a:p>
            <a:r>
              <a:rPr lang="fr-FR" dirty="0"/>
              <a:t>Les équipements pour les accès distant et la récupération de données</a:t>
            </a:r>
          </a:p>
        </p:txBody>
      </p:sp>
      <p:graphicFrame>
        <p:nvGraphicFramePr>
          <p:cNvPr id="13" name="Content Placeholder 8"/>
          <p:cNvGraphicFramePr>
            <a:graphicFrameLocks noGrp="1"/>
          </p:cNvGraphicFramePr>
          <p:nvPr>
            <p:ph sz="quarter" idx="11"/>
            <p:extLst>
              <p:ext uri="{D42A27DB-BD31-4B8C-83A1-F6EECF244321}">
                <p14:modId xmlns:p14="http://schemas.microsoft.com/office/powerpoint/2010/main" val="3051637470"/>
              </p:ext>
            </p:extLst>
          </p:nvPr>
        </p:nvGraphicFramePr>
        <p:xfrm>
          <a:off x="542490" y="1659512"/>
          <a:ext cx="11250349" cy="4937760"/>
        </p:xfrm>
        <a:graphic>
          <a:graphicData uri="http://schemas.openxmlformats.org/drawingml/2006/table">
            <a:tbl>
              <a:tblPr firstRow="1" bandRow="1">
                <a:tableStyleId>{5C22544A-7EE6-4342-B048-85BDC9FD1C3A}</a:tableStyleId>
              </a:tblPr>
              <a:tblGrid>
                <a:gridCol w="2579851">
                  <a:extLst>
                    <a:ext uri="{9D8B030D-6E8A-4147-A177-3AD203B41FA5}">
                      <a16:colId xmlns:a16="http://schemas.microsoft.com/office/drawing/2014/main" val="537507021"/>
                    </a:ext>
                  </a:extLst>
                </a:gridCol>
                <a:gridCol w="3044283">
                  <a:extLst>
                    <a:ext uri="{9D8B030D-6E8A-4147-A177-3AD203B41FA5}">
                      <a16:colId xmlns:a16="http://schemas.microsoft.com/office/drawing/2014/main" val="2684098868"/>
                    </a:ext>
                  </a:extLst>
                </a:gridCol>
                <a:gridCol w="2628796">
                  <a:extLst>
                    <a:ext uri="{9D8B030D-6E8A-4147-A177-3AD203B41FA5}">
                      <a16:colId xmlns:a16="http://schemas.microsoft.com/office/drawing/2014/main" val="4238170968"/>
                    </a:ext>
                  </a:extLst>
                </a:gridCol>
                <a:gridCol w="2997419">
                  <a:extLst>
                    <a:ext uri="{9D8B030D-6E8A-4147-A177-3AD203B41FA5}">
                      <a16:colId xmlns:a16="http://schemas.microsoft.com/office/drawing/2014/main" val="4104806723"/>
                    </a:ext>
                  </a:extLst>
                </a:gridCol>
              </a:tblGrid>
              <a:tr h="268587">
                <a:tc>
                  <a:txBody>
                    <a:bodyPr/>
                    <a:lstStyle/>
                    <a:p>
                      <a:pPr rtl="0"/>
                      <a:endParaRPr lang="fr-FR" sz="1600" dirty="0"/>
                    </a:p>
                  </a:txBody>
                  <a:tcPr marL="45720" marR="45720"/>
                </a:tc>
                <a:tc>
                  <a:txBody>
                    <a:bodyPr/>
                    <a:lstStyle/>
                    <a:p>
                      <a:pPr algn="ctr" rtl="0"/>
                      <a:r>
                        <a:rPr lang="fr-FR" sz="1200" dirty="0"/>
                        <a:t>RA50C – Compact </a:t>
                      </a:r>
                      <a:r>
                        <a:rPr lang="fr-FR" sz="1200" dirty="0" err="1"/>
                        <a:t>Remote</a:t>
                      </a:r>
                      <a:r>
                        <a:rPr lang="fr-FR" sz="1200" baseline="0" dirty="0"/>
                        <a:t> Access Router</a:t>
                      </a:r>
                      <a:endParaRPr lang="fr-FR" sz="1200" dirty="0"/>
                    </a:p>
                  </a:txBody>
                  <a:tcPr marL="45720" marR="45720"/>
                </a:tc>
                <a:tc>
                  <a:txBody>
                    <a:bodyPr/>
                    <a:lstStyle/>
                    <a:p>
                      <a:pPr algn="ctr" rtl="0"/>
                      <a:r>
                        <a:rPr lang="fr-FR" sz="1200" dirty="0"/>
                        <a:t>RA70S  - </a:t>
                      </a:r>
                      <a:r>
                        <a:rPr lang="fr-FR" sz="1200" dirty="0" err="1"/>
                        <a:t>Remote</a:t>
                      </a:r>
                      <a:r>
                        <a:rPr lang="fr-FR" sz="1200" dirty="0"/>
                        <a:t> Access Router</a:t>
                      </a:r>
                    </a:p>
                  </a:txBody>
                  <a:tcPr marL="45720" marR="45720"/>
                </a:tc>
                <a:tc>
                  <a:txBody>
                    <a:bodyPr/>
                    <a:lstStyle/>
                    <a:p>
                      <a:pPr algn="ctr" rtl="0"/>
                      <a:r>
                        <a:rPr lang="fr-FR" sz="1200" dirty="0"/>
                        <a:t>RA70K – </a:t>
                      </a:r>
                      <a:r>
                        <a:rPr lang="fr-FR" sz="1200" dirty="0" err="1"/>
                        <a:t>Keyed</a:t>
                      </a:r>
                      <a:r>
                        <a:rPr lang="fr-FR" sz="1200" dirty="0"/>
                        <a:t> </a:t>
                      </a:r>
                      <a:r>
                        <a:rPr lang="fr-FR" sz="1200" dirty="0" err="1"/>
                        <a:t>Remote</a:t>
                      </a:r>
                      <a:r>
                        <a:rPr lang="fr-FR" sz="1200" dirty="0"/>
                        <a:t> Access Router</a:t>
                      </a:r>
                    </a:p>
                  </a:txBody>
                  <a:tcPr marL="45720" marR="45720"/>
                </a:tc>
                <a:extLst>
                  <a:ext uri="{0D108BD9-81ED-4DB2-BD59-A6C34878D82A}">
                    <a16:rowId xmlns:a16="http://schemas.microsoft.com/office/drawing/2014/main" val="2946276415"/>
                  </a:ext>
                </a:extLst>
              </a:tr>
              <a:tr h="244170">
                <a:tc gridSpan="4">
                  <a:txBody>
                    <a:bodyPr/>
                    <a:lstStyle/>
                    <a:p>
                      <a:pPr rtl="0"/>
                      <a:r>
                        <a:rPr lang="fr-FR" sz="1400" b="1" dirty="0" err="1"/>
                        <a:t>Operation</a:t>
                      </a:r>
                      <a:endParaRPr lang="fr-FR" sz="1400" b="1" dirty="0"/>
                    </a:p>
                  </a:txBody>
                  <a:tcPr marL="45720" marR="45720">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ctr"/>
                      <a:endParaRPr lang="en-US" sz="1400" dirty="0"/>
                    </a:p>
                  </a:txBody>
                  <a:tcPr marL="45720" marR="45720"/>
                </a:tc>
                <a:extLst>
                  <a:ext uri="{0D108BD9-81ED-4DB2-BD59-A6C34878D82A}">
                    <a16:rowId xmlns:a16="http://schemas.microsoft.com/office/drawing/2014/main" val="2110756992"/>
                  </a:ext>
                </a:extLst>
              </a:tr>
              <a:tr h="244170">
                <a:tc>
                  <a:txBody>
                    <a:bodyPr/>
                    <a:lstStyle/>
                    <a:p>
                      <a:pPr rtl="0"/>
                      <a:r>
                        <a:rPr lang="fr-FR" sz="1400" dirty="0" err="1"/>
                        <a:t>Remote</a:t>
                      </a:r>
                      <a:r>
                        <a:rPr lang="fr-FR" sz="1400" dirty="0"/>
                        <a:t> Access</a:t>
                      </a:r>
                    </a:p>
                  </a:txBody>
                  <a:tcPr marL="45720" marR="45720"/>
                </a:tc>
                <a:tc>
                  <a:txBody>
                    <a:bodyPr/>
                    <a:lstStyle/>
                    <a:p>
                      <a:pPr algn="ctr" rtl="0"/>
                      <a:r>
                        <a:rPr lang="fr-FR" sz="1400" dirty="0"/>
                        <a:t>Y</a:t>
                      </a:r>
                    </a:p>
                  </a:txBody>
                  <a:tcPr marL="45720" marR="45720"/>
                </a:tc>
                <a:tc>
                  <a:txBody>
                    <a:bodyPr/>
                    <a:lstStyle/>
                    <a:p>
                      <a:pPr algn="ctr" rtl="0"/>
                      <a:r>
                        <a:rPr lang="fr-FR" sz="1400" dirty="0"/>
                        <a:t>Y</a:t>
                      </a:r>
                    </a:p>
                  </a:txBody>
                  <a:tcPr marL="45720" marR="45720"/>
                </a:tc>
                <a:tc>
                  <a:txBody>
                    <a:bodyPr/>
                    <a:lstStyle/>
                    <a:p>
                      <a:pPr algn="ctr" rtl="0"/>
                      <a:r>
                        <a:rPr lang="fr-FR" sz="1400" dirty="0"/>
                        <a:t>Y</a:t>
                      </a:r>
                    </a:p>
                  </a:txBody>
                  <a:tcPr marL="45720" marR="45720"/>
                </a:tc>
                <a:extLst>
                  <a:ext uri="{0D108BD9-81ED-4DB2-BD59-A6C34878D82A}">
                    <a16:rowId xmlns:a16="http://schemas.microsoft.com/office/drawing/2014/main" val="3590480949"/>
                  </a:ext>
                </a:extLst>
              </a:tr>
              <a:tr h="244170">
                <a:tc>
                  <a:txBody>
                    <a:bodyPr/>
                    <a:lstStyle/>
                    <a:p>
                      <a:pPr rtl="0"/>
                      <a:r>
                        <a:rPr lang="fr-FR" sz="1400" dirty="0"/>
                        <a:t>Data Monitoring</a:t>
                      </a:r>
                    </a:p>
                  </a:txBody>
                  <a:tcPr marL="45720" marR="45720"/>
                </a:tc>
                <a:tc>
                  <a:txBody>
                    <a:bodyPr/>
                    <a:lstStyle/>
                    <a:p>
                      <a:pPr algn="ctr" rtl="0"/>
                      <a:r>
                        <a:rPr lang="fr-FR" sz="1400" dirty="0"/>
                        <a:t>-</a:t>
                      </a:r>
                    </a:p>
                  </a:txBody>
                  <a:tcPr marL="45720" marR="45720"/>
                </a:tc>
                <a:tc>
                  <a:txBody>
                    <a:bodyPr/>
                    <a:lstStyle/>
                    <a:p>
                      <a:pPr algn="ctr" rtl="0"/>
                      <a:r>
                        <a:rPr lang="fr-FR" sz="1400" dirty="0"/>
                        <a:t>Y</a:t>
                      </a:r>
                    </a:p>
                  </a:txBody>
                  <a:tcPr marL="45720" marR="45720"/>
                </a:tc>
                <a:tc>
                  <a:txBody>
                    <a:bodyPr/>
                    <a:lstStyle/>
                    <a:p>
                      <a:pPr algn="ctr" rtl="0"/>
                      <a:r>
                        <a:rPr lang="fr-FR" sz="1400" dirty="0"/>
                        <a:t>Y</a:t>
                      </a:r>
                    </a:p>
                  </a:txBody>
                  <a:tcPr marL="45720" marR="45720"/>
                </a:tc>
                <a:extLst>
                  <a:ext uri="{0D108BD9-81ED-4DB2-BD59-A6C34878D82A}">
                    <a16:rowId xmlns:a16="http://schemas.microsoft.com/office/drawing/2014/main" val="3052475335"/>
                  </a:ext>
                </a:extLst>
              </a:tr>
              <a:tr h="273094">
                <a:tc>
                  <a:txBody>
                    <a:bodyPr/>
                    <a:lstStyle/>
                    <a:p>
                      <a:pPr algn="l" rtl="0"/>
                      <a:r>
                        <a:rPr lang="fr-FR" sz="1400" i="0" dirty="0" err="1"/>
                        <a:t>Keyed</a:t>
                      </a:r>
                      <a:r>
                        <a:rPr lang="fr-FR" sz="1400" i="0" dirty="0"/>
                        <a:t> Security</a:t>
                      </a:r>
                      <a:r>
                        <a:rPr lang="fr-FR" sz="1400" i="0" baseline="0" dirty="0"/>
                        <a:t> </a:t>
                      </a:r>
                      <a:r>
                        <a:rPr lang="fr-FR" sz="1400" i="0" dirty="0" err="1"/>
                        <a:t>Operation</a:t>
                      </a:r>
                      <a:endParaRPr lang="fr-FR" sz="1400" i="0" dirty="0"/>
                    </a:p>
                  </a:txBody>
                  <a:tcPr marL="45720" marR="45720"/>
                </a:tc>
                <a:tc>
                  <a:txBody>
                    <a:bodyPr/>
                    <a:lstStyle/>
                    <a:p>
                      <a:pPr algn="ctr" rtl="0"/>
                      <a:r>
                        <a:rPr lang="fr-FR" sz="1400" dirty="0"/>
                        <a:t>-</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a:t>
                      </a:r>
                    </a:p>
                  </a:txBody>
                  <a:tcPr marL="45720" marR="45720"/>
                </a:tc>
                <a:tc>
                  <a:txBody>
                    <a:bodyPr/>
                    <a:lstStyle/>
                    <a:p>
                      <a:pPr algn="ctr" rtl="0"/>
                      <a:r>
                        <a:rPr lang="fr-FR" sz="1400" dirty="0"/>
                        <a:t>Y</a:t>
                      </a:r>
                    </a:p>
                  </a:txBody>
                  <a:tcPr marL="45720" marR="45720"/>
                </a:tc>
                <a:extLst>
                  <a:ext uri="{0D108BD9-81ED-4DB2-BD59-A6C34878D82A}">
                    <a16:rowId xmlns:a16="http://schemas.microsoft.com/office/drawing/2014/main" val="694750268"/>
                  </a:ext>
                </a:extLst>
              </a:tr>
              <a:tr h="244170">
                <a:tc gridSpan="4">
                  <a:txBody>
                    <a:bodyPr/>
                    <a:lstStyle/>
                    <a:p>
                      <a:pPr rtl="0"/>
                      <a:r>
                        <a:rPr lang="fr-FR" sz="1400" b="1" dirty="0"/>
                        <a:t>Physical</a:t>
                      </a:r>
                      <a:r>
                        <a:rPr lang="fr-FR" sz="1400" b="1" baseline="0" dirty="0"/>
                        <a:t> </a:t>
                      </a:r>
                      <a:r>
                        <a:rPr lang="fr-FR" sz="1400" b="1" baseline="0" dirty="0" err="1"/>
                        <a:t>Connectivity</a:t>
                      </a:r>
                      <a:endParaRPr lang="fr-FR" sz="1400" b="1" dirty="0"/>
                    </a:p>
                  </a:txBody>
                  <a:tcPr marL="45720" marR="45720">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ctr"/>
                      <a:endParaRPr lang="en-US" sz="1400" dirty="0"/>
                    </a:p>
                  </a:txBody>
                  <a:tcPr marL="45720" marR="45720"/>
                </a:tc>
                <a:extLst>
                  <a:ext uri="{0D108BD9-81ED-4DB2-BD59-A6C34878D82A}">
                    <a16:rowId xmlns:a16="http://schemas.microsoft.com/office/drawing/2014/main" val="2933424987"/>
                  </a:ext>
                </a:extLst>
              </a:tr>
              <a:tr h="244170">
                <a:tc>
                  <a:txBody>
                    <a:bodyPr/>
                    <a:lstStyle/>
                    <a:p>
                      <a:pPr rtl="0"/>
                      <a:r>
                        <a:rPr lang="fr-FR" sz="1400" dirty="0"/>
                        <a:t>Integrated Ethernet Switch</a:t>
                      </a:r>
                    </a:p>
                  </a:txBody>
                  <a:tcPr marL="45720" marR="45720"/>
                </a:tc>
                <a:tc>
                  <a:txBody>
                    <a:bodyPr/>
                    <a:lstStyle/>
                    <a:p>
                      <a:pPr algn="ctr" rtl="0"/>
                      <a:r>
                        <a:rPr lang="fr-FR" sz="1400" dirty="0"/>
                        <a:t>3-Ports</a:t>
                      </a:r>
                    </a:p>
                  </a:txBody>
                  <a:tcPr marL="45720" marR="45720"/>
                </a:tc>
                <a:tc>
                  <a:txBody>
                    <a:bodyPr/>
                    <a:lstStyle/>
                    <a:p>
                      <a:pPr algn="ctr" rtl="0"/>
                      <a:r>
                        <a:rPr lang="fr-FR" sz="1400" dirty="0"/>
                        <a:t>4-Ports</a:t>
                      </a:r>
                    </a:p>
                  </a:txBody>
                  <a:tcPr marL="45720" marR="45720"/>
                </a:tc>
                <a:tc>
                  <a:txBody>
                    <a:bodyPr/>
                    <a:lstStyle/>
                    <a:p>
                      <a:pPr algn="ctr" rtl="0"/>
                      <a:r>
                        <a:rPr lang="fr-FR" sz="1400" dirty="0"/>
                        <a:t>4-Ports</a:t>
                      </a:r>
                    </a:p>
                  </a:txBody>
                  <a:tcPr marL="45720" marR="45720"/>
                </a:tc>
                <a:extLst>
                  <a:ext uri="{0D108BD9-81ED-4DB2-BD59-A6C34878D82A}">
                    <a16:rowId xmlns:a16="http://schemas.microsoft.com/office/drawing/2014/main" val="20030560"/>
                  </a:ext>
                </a:extLst>
              </a:tr>
              <a:tr h="244170">
                <a:tc>
                  <a:txBody>
                    <a:bodyPr/>
                    <a:lstStyle/>
                    <a:p>
                      <a:pPr rtl="0"/>
                      <a:r>
                        <a:rPr lang="fr-FR" sz="1400" dirty="0"/>
                        <a:t>WAN Ethernet Port</a:t>
                      </a:r>
                    </a:p>
                  </a:txBody>
                  <a:tcPr marL="45720" marR="45720"/>
                </a:tc>
                <a:tc>
                  <a:txBody>
                    <a:bodyPr/>
                    <a:lstStyle/>
                    <a:p>
                      <a:pPr algn="ctr" rtl="0"/>
                      <a:r>
                        <a:rPr lang="fr-FR" sz="1400" dirty="0"/>
                        <a:t>Y</a:t>
                      </a:r>
                    </a:p>
                  </a:txBody>
                  <a:tcPr marL="45720" marR="45720"/>
                </a:tc>
                <a:tc>
                  <a:txBody>
                    <a:bodyPr/>
                    <a:lstStyle/>
                    <a:p>
                      <a:pPr algn="ctr" rtl="0"/>
                      <a:r>
                        <a:rPr lang="fr-FR" sz="1400" dirty="0"/>
                        <a:t>Y</a:t>
                      </a:r>
                    </a:p>
                  </a:txBody>
                  <a:tcPr marL="45720" marR="45720"/>
                </a:tc>
                <a:tc>
                  <a:txBody>
                    <a:bodyPr/>
                    <a:lstStyle/>
                    <a:p>
                      <a:pPr algn="ctr" rtl="0"/>
                      <a:r>
                        <a:rPr lang="fr-FR" sz="1400" dirty="0"/>
                        <a:t>Y</a:t>
                      </a:r>
                    </a:p>
                  </a:txBody>
                  <a:tcPr marL="45720" marR="45720"/>
                </a:tc>
                <a:extLst>
                  <a:ext uri="{0D108BD9-81ED-4DB2-BD59-A6C34878D82A}">
                    <a16:rowId xmlns:a16="http://schemas.microsoft.com/office/drawing/2014/main" val="972442356"/>
                  </a:ext>
                </a:extLst>
              </a:tr>
              <a:tr h="244170">
                <a:tc>
                  <a:txBody>
                    <a:bodyPr/>
                    <a:lstStyle/>
                    <a:p>
                      <a:pPr rtl="0"/>
                      <a:r>
                        <a:rPr lang="fr-FR" sz="1400" dirty="0"/>
                        <a:t>Wi-Fi Communication</a:t>
                      </a:r>
                    </a:p>
                  </a:txBody>
                  <a:tcPr marL="45720" marR="45720"/>
                </a:tc>
                <a:tc>
                  <a:txBody>
                    <a:bodyPr/>
                    <a:lstStyle/>
                    <a:p>
                      <a:pPr algn="ctr" rtl="0"/>
                      <a:r>
                        <a:rPr lang="fr-FR" sz="1400" dirty="0" err="1"/>
                        <a:t>Opt</a:t>
                      </a:r>
                      <a:r>
                        <a:rPr lang="fr-FR" sz="1400" dirty="0"/>
                        <a:t>.</a:t>
                      </a:r>
                    </a:p>
                  </a:txBody>
                  <a:tcPr marL="45720" marR="45720"/>
                </a:tc>
                <a:tc>
                  <a:txBody>
                    <a:bodyPr/>
                    <a:lstStyle/>
                    <a:p>
                      <a:pPr algn="ctr" rtl="0"/>
                      <a:r>
                        <a:rPr lang="fr-FR" sz="1400" dirty="0"/>
                        <a:t>-</a:t>
                      </a:r>
                    </a:p>
                  </a:txBody>
                  <a:tcPr marL="45720" marR="45720"/>
                </a:tc>
                <a:tc>
                  <a:txBody>
                    <a:bodyPr/>
                    <a:lstStyle/>
                    <a:p>
                      <a:pPr algn="ctr" rtl="0"/>
                      <a:r>
                        <a:rPr lang="fr-FR" sz="1400" dirty="0"/>
                        <a:t>-</a:t>
                      </a:r>
                    </a:p>
                  </a:txBody>
                  <a:tcPr marL="45720" marR="45720"/>
                </a:tc>
                <a:extLst>
                  <a:ext uri="{0D108BD9-81ED-4DB2-BD59-A6C34878D82A}">
                    <a16:rowId xmlns:a16="http://schemas.microsoft.com/office/drawing/2014/main" val="2361401472"/>
                  </a:ext>
                </a:extLst>
              </a:tr>
              <a:tr h="270152">
                <a:tc>
                  <a:txBody>
                    <a:bodyPr/>
                    <a:lstStyle/>
                    <a:p>
                      <a:pPr rtl="0"/>
                      <a:r>
                        <a:rPr lang="fr-FR" sz="1400" dirty="0"/>
                        <a:t>Cellular Communication</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err="1"/>
                        <a:t>Opt</a:t>
                      </a:r>
                      <a:r>
                        <a:rPr lang="fr-FR" sz="1400" dirty="0"/>
                        <a:t>.</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err="1"/>
                        <a:t>Opt</a:t>
                      </a:r>
                      <a:r>
                        <a:rPr lang="fr-FR" sz="1600" dirty="0"/>
                        <a:t>.</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err="1"/>
                        <a:t>Opt</a:t>
                      </a:r>
                      <a:r>
                        <a:rPr lang="fr-FR" sz="1600" dirty="0"/>
                        <a:t>.</a:t>
                      </a:r>
                    </a:p>
                  </a:txBody>
                  <a:tcPr marL="45720" marR="45720"/>
                </a:tc>
                <a:extLst>
                  <a:ext uri="{0D108BD9-81ED-4DB2-BD59-A6C34878D82A}">
                    <a16:rowId xmlns:a16="http://schemas.microsoft.com/office/drawing/2014/main" val="3449060677"/>
                  </a:ext>
                </a:extLst>
              </a:tr>
              <a:tr h="244170">
                <a:tc>
                  <a:txBody>
                    <a:bodyPr/>
                    <a:lstStyle/>
                    <a:p>
                      <a:pPr algn="l" rtl="0"/>
                      <a:r>
                        <a:rPr lang="fr-FR" sz="1400" i="0" dirty="0"/>
                        <a:t>Serial</a:t>
                      </a:r>
                      <a:r>
                        <a:rPr lang="fr-FR" sz="1400" i="0" baseline="0" dirty="0"/>
                        <a:t> Communication</a:t>
                      </a:r>
                      <a:endParaRPr lang="fr-FR" sz="1400" i="0" dirty="0"/>
                    </a:p>
                  </a:txBody>
                  <a:tcPr marL="45720" marR="45720"/>
                </a:tc>
                <a:tc>
                  <a:txBody>
                    <a:bodyPr/>
                    <a:lstStyle/>
                    <a:p>
                      <a:pPr algn="ctr" rtl="0"/>
                      <a:r>
                        <a:rPr lang="fr-FR" sz="1400" dirty="0"/>
                        <a:t>-</a:t>
                      </a:r>
                    </a:p>
                  </a:txBody>
                  <a:tcPr marL="45720" marR="45720"/>
                </a:tc>
                <a:tc>
                  <a:txBody>
                    <a:bodyPr/>
                    <a:lstStyle/>
                    <a:p>
                      <a:pPr algn="ctr" rtl="0"/>
                      <a:r>
                        <a:rPr lang="fr-FR" sz="1400" dirty="0"/>
                        <a:t>-</a:t>
                      </a:r>
                    </a:p>
                  </a:txBody>
                  <a:tcPr marL="45720" marR="45720"/>
                </a:tc>
                <a:tc>
                  <a:txBody>
                    <a:bodyPr/>
                    <a:lstStyle/>
                    <a:p>
                      <a:pPr algn="ctr" rtl="0"/>
                      <a:r>
                        <a:rPr lang="fr-FR" sz="1400" dirty="0" err="1"/>
                        <a:t>Opt</a:t>
                      </a:r>
                      <a:r>
                        <a:rPr lang="fr-FR" sz="1400" dirty="0"/>
                        <a:t>.</a:t>
                      </a:r>
                    </a:p>
                  </a:txBody>
                  <a:tcPr marL="45720" marR="45720"/>
                </a:tc>
                <a:extLst>
                  <a:ext uri="{0D108BD9-81ED-4DB2-BD59-A6C34878D82A}">
                    <a16:rowId xmlns:a16="http://schemas.microsoft.com/office/drawing/2014/main" val="1879634509"/>
                  </a:ext>
                </a:extLst>
              </a:tr>
              <a:tr h="244170">
                <a:tc gridSpan="4">
                  <a:txBody>
                    <a:bodyPr/>
                    <a:lstStyle/>
                    <a:p>
                      <a:pPr algn="l" rtl="0"/>
                      <a:r>
                        <a:rPr lang="fr-FR" sz="1400" b="1" i="0" dirty="0"/>
                        <a:t>Tunnel/Security</a:t>
                      </a:r>
                    </a:p>
                  </a:txBody>
                  <a:tcPr marL="45720" marR="45720">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ctr"/>
                      <a:endParaRPr lang="en-US" sz="1400" dirty="0"/>
                    </a:p>
                  </a:txBody>
                  <a:tcPr marL="45720" marR="45720"/>
                </a:tc>
                <a:extLst>
                  <a:ext uri="{0D108BD9-81ED-4DB2-BD59-A6C34878D82A}">
                    <a16:rowId xmlns:a16="http://schemas.microsoft.com/office/drawing/2014/main" val="4029796772"/>
                  </a:ext>
                </a:extLst>
              </a:tr>
              <a:tr h="244170">
                <a:tc>
                  <a:txBody>
                    <a:bodyPr/>
                    <a:lstStyle/>
                    <a:p>
                      <a:pPr rtl="0"/>
                      <a:r>
                        <a:rPr lang="fr-FR" sz="1400" dirty="0"/>
                        <a:t>RLConnect24</a:t>
                      </a:r>
                    </a:p>
                  </a:txBody>
                  <a:tcPr marL="45720" marR="45720"/>
                </a:tc>
                <a:tc>
                  <a:txBody>
                    <a:bodyPr/>
                    <a:lstStyle/>
                    <a:p>
                      <a:pPr algn="ctr" rtl="0"/>
                      <a:r>
                        <a:rPr lang="fr-FR" sz="1400" dirty="0"/>
                        <a:t>Y</a:t>
                      </a:r>
                    </a:p>
                  </a:txBody>
                  <a:tcPr marL="45720" marR="45720"/>
                </a:tc>
                <a:tc>
                  <a:txBody>
                    <a:bodyPr/>
                    <a:lstStyle/>
                    <a:p>
                      <a:pPr algn="ctr" rtl="0"/>
                      <a:r>
                        <a:rPr lang="fr-FR" sz="1400" dirty="0"/>
                        <a:t>Y</a:t>
                      </a:r>
                    </a:p>
                  </a:txBody>
                  <a:tcPr marL="45720" marR="45720"/>
                </a:tc>
                <a:tc>
                  <a:txBody>
                    <a:bodyPr/>
                    <a:lstStyle/>
                    <a:p>
                      <a:pPr algn="ctr" rtl="0"/>
                      <a:r>
                        <a:rPr lang="fr-FR" sz="1400" dirty="0"/>
                        <a:t>Y</a:t>
                      </a:r>
                    </a:p>
                  </a:txBody>
                  <a:tcPr marL="45720" marR="45720"/>
                </a:tc>
                <a:extLst>
                  <a:ext uri="{0D108BD9-81ED-4DB2-BD59-A6C34878D82A}">
                    <a16:rowId xmlns:a16="http://schemas.microsoft.com/office/drawing/2014/main" val="3991287142"/>
                  </a:ext>
                </a:extLst>
              </a:tr>
              <a:tr h="276811">
                <a:tc>
                  <a:txBody>
                    <a:bodyPr/>
                    <a:lstStyle/>
                    <a:p>
                      <a:pPr rtl="0"/>
                      <a:r>
                        <a:rPr lang="fr-FR" sz="1400" dirty="0" err="1"/>
                        <a:t>OpenVPN</a:t>
                      </a:r>
                      <a:endParaRPr lang="fr-FR" sz="1400" dirty="0"/>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Y</a:t>
                      </a:r>
                    </a:p>
                  </a:txBody>
                  <a:tcPr marL="45720" marR="45720"/>
                </a:tc>
                <a:tc>
                  <a:txBody>
                    <a:bodyPr/>
                    <a:lstStyle/>
                    <a:p>
                      <a:pPr algn="ctr" rtl="0"/>
                      <a:r>
                        <a:rPr lang="fr-FR" sz="1400" dirty="0"/>
                        <a:t>Y</a:t>
                      </a:r>
                    </a:p>
                  </a:txBody>
                  <a:tcPr marL="45720" marR="45720"/>
                </a:tc>
                <a:tc>
                  <a:txBody>
                    <a:bodyPr/>
                    <a:lstStyle/>
                    <a:p>
                      <a:pPr algn="ctr" rtl="0"/>
                      <a:r>
                        <a:rPr lang="fr-FR" sz="1200" dirty="0"/>
                        <a:t>Y</a:t>
                      </a:r>
                    </a:p>
                  </a:txBody>
                  <a:tcPr marL="45720" marR="45720"/>
                </a:tc>
                <a:extLst>
                  <a:ext uri="{0D108BD9-81ED-4DB2-BD59-A6C34878D82A}">
                    <a16:rowId xmlns:a16="http://schemas.microsoft.com/office/drawing/2014/main" val="2627316020"/>
                  </a:ext>
                </a:extLst>
              </a:tr>
              <a:tr h="244170">
                <a:tc>
                  <a:txBody>
                    <a:bodyPr/>
                    <a:lstStyle/>
                    <a:p>
                      <a:pPr rtl="0"/>
                      <a:r>
                        <a:rPr lang="fr-FR" sz="1400" baseline="0" dirty="0" err="1"/>
                        <a:t>Ipsec</a:t>
                      </a:r>
                      <a:r>
                        <a:rPr lang="fr-FR" sz="1400" baseline="0" dirty="0"/>
                        <a:t>, L2TP,PPTP</a:t>
                      </a:r>
                      <a:endParaRPr lang="fr-FR" sz="1400" dirty="0"/>
                    </a:p>
                  </a:txBody>
                  <a:tcPr marL="45720" marR="45720"/>
                </a:tc>
                <a:tc>
                  <a:txBody>
                    <a:bodyPr/>
                    <a:lstStyle/>
                    <a:p>
                      <a:pPr algn="ctr" rtl="0"/>
                      <a:r>
                        <a:rPr lang="fr-FR" sz="1400" dirty="0"/>
                        <a:t>-</a:t>
                      </a:r>
                    </a:p>
                  </a:txBody>
                  <a:tcPr marL="45720" marR="45720"/>
                </a:tc>
                <a:tc>
                  <a:txBody>
                    <a:bodyPr/>
                    <a:lstStyle/>
                    <a:p>
                      <a:pPr algn="ctr" rtl="0"/>
                      <a:r>
                        <a:rPr lang="fr-FR" sz="1400" dirty="0"/>
                        <a:t>Y</a:t>
                      </a:r>
                    </a:p>
                  </a:txBody>
                  <a:tcPr marL="45720" marR="45720"/>
                </a:tc>
                <a:tc>
                  <a:txBody>
                    <a:bodyPr/>
                    <a:lstStyle/>
                    <a:p>
                      <a:pPr algn="ctr" rtl="0"/>
                      <a:r>
                        <a:rPr lang="fr-FR" sz="1400" dirty="0"/>
                        <a:t>Y</a:t>
                      </a:r>
                    </a:p>
                  </a:txBody>
                  <a:tcPr marL="45720" marR="45720"/>
                </a:tc>
                <a:extLst>
                  <a:ext uri="{0D108BD9-81ED-4DB2-BD59-A6C34878D82A}">
                    <a16:rowId xmlns:a16="http://schemas.microsoft.com/office/drawing/2014/main" val="2559541600"/>
                  </a:ext>
                </a:extLst>
              </a:tr>
              <a:tr h="244170">
                <a:tc>
                  <a:txBody>
                    <a:bodyPr/>
                    <a:lstStyle/>
                    <a:p>
                      <a:pPr rtl="0"/>
                      <a:r>
                        <a:rPr lang="fr-FR" sz="1400" dirty="0" err="1"/>
                        <a:t>SIMPLY.connect</a:t>
                      </a:r>
                      <a:endParaRPr lang="fr-FR" sz="1400" dirty="0"/>
                    </a:p>
                  </a:txBody>
                  <a:tcPr marL="45720" marR="45720"/>
                </a:tc>
                <a:tc>
                  <a:txBody>
                    <a:bodyPr/>
                    <a:lstStyle/>
                    <a:p>
                      <a:pPr algn="ctr" rtl="0"/>
                      <a:r>
                        <a:rPr lang="fr-FR" sz="1400" dirty="0"/>
                        <a:t>*</a:t>
                      </a:r>
                      <a:r>
                        <a:rPr lang="fr-FR" sz="1400" dirty="0" err="1"/>
                        <a:t>Coming</a:t>
                      </a:r>
                      <a:r>
                        <a:rPr lang="fr-FR" sz="1400" dirty="0"/>
                        <a:t> </a:t>
                      </a:r>
                      <a:r>
                        <a:rPr lang="fr-FR" sz="1400" dirty="0" err="1"/>
                        <a:t>Soon</a:t>
                      </a:r>
                      <a:endParaRPr lang="fr-FR" sz="1400" dirty="0"/>
                    </a:p>
                  </a:txBody>
                  <a:tcPr marL="45720" marR="45720"/>
                </a:tc>
                <a:tc>
                  <a:txBody>
                    <a:bodyPr/>
                    <a:lstStyle/>
                    <a:p>
                      <a:pPr algn="ctr" rtl="0"/>
                      <a:r>
                        <a:rPr lang="fr-FR" sz="1400" dirty="0"/>
                        <a:t>Y</a:t>
                      </a:r>
                    </a:p>
                  </a:txBody>
                  <a:tcPr marL="45720" marR="45720"/>
                </a:tc>
                <a:tc>
                  <a:txBody>
                    <a:bodyPr/>
                    <a:lstStyle/>
                    <a:p>
                      <a:pPr algn="ctr" rtl="0"/>
                      <a:r>
                        <a:rPr lang="fr-FR" sz="1400" dirty="0"/>
                        <a:t>Y</a:t>
                      </a:r>
                    </a:p>
                  </a:txBody>
                  <a:tcPr marL="45720" marR="45720"/>
                </a:tc>
                <a:extLst>
                  <a:ext uri="{0D108BD9-81ED-4DB2-BD59-A6C34878D82A}">
                    <a16:rowId xmlns:a16="http://schemas.microsoft.com/office/drawing/2014/main" val="2476619249"/>
                  </a:ext>
                </a:extLst>
              </a:tr>
            </a:tbl>
          </a:graphicData>
        </a:graphic>
      </p:graphicFrame>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58589" y="972039"/>
            <a:ext cx="538605" cy="671653"/>
          </a:xfrm>
          <a:prstGeom prst="rect">
            <a:avLst/>
          </a:prstGeom>
        </p:spPr>
      </p:pic>
      <p:pic>
        <p:nvPicPr>
          <p:cNvPr id="11" name="Picture 1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163191" y="695583"/>
            <a:ext cx="716035" cy="932289"/>
          </a:xfrm>
          <a:prstGeom prst="rect">
            <a:avLst/>
          </a:prstGeom>
        </p:spPr>
      </p:pic>
      <p:pic>
        <p:nvPicPr>
          <p:cNvPr id="12" name="Picture 1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030232" y="724680"/>
            <a:ext cx="710561" cy="934831"/>
          </a:xfrm>
          <a:prstGeom prst="rect">
            <a:avLst/>
          </a:prstGeom>
        </p:spPr>
      </p:pic>
      <p:pic>
        <p:nvPicPr>
          <p:cNvPr id="14" name="Picture 13"/>
          <p:cNvPicPr>
            <a:picLocks noChangeAspect="1"/>
          </p:cNvPicPr>
          <p:nvPr/>
        </p:nvPicPr>
        <p:blipFill>
          <a:blip r:embed="rId10"/>
          <a:stretch>
            <a:fillRect/>
          </a:stretch>
        </p:blipFill>
        <p:spPr>
          <a:xfrm>
            <a:off x="2226325" y="5387295"/>
            <a:ext cx="528026" cy="345948"/>
          </a:xfrm>
          <a:prstGeom prst="rect">
            <a:avLst/>
          </a:prstGeom>
        </p:spPr>
      </p:pic>
      <p:pic>
        <p:nvPicPr>
          <p:cNvPr id="15" name="Picture 5" descr="https://www.mbconnectline.com/fileadmin/user_upload/logo_simply.connec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81359" y="6453138"/>
            <a:ext cx="817958" cy="14413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7210952" y="2528877"/>
            <a:ext cx="540727" cy="468788"/>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1" name="Oval 20"/>
          <p:cNvSpPr/>
          <p:nvPr/>
        </p:nvSpPr>
        <p:spPr>
          <a:xfrm>
            <a:off x="10024025" y="2833677"/>
            <a:ext cx="540727" cy="468788"/>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2" name="Oval 21"/>
          <p:cNvSpPr/>
          <p:nvPr/>
        </p:nvSpPr>
        <p:spPr>
          <a:xfrm>
            <a:off x="7210952" y="6189223"/>
            <a:ext cx="540727" cy="468788"/>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3" name="Oval 22"/>
          <p:cNvSpPr/>
          <p:nvPr/>
        </p:nvSpPr>
        <p:spPr>
          <a:xfrm>
            <a:off x="10024025" y="6189223"/>
            <a:ext cx="540727" cy="468788"/>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25" name="Oval 24"/>
          <p:cNvSpPr/>
          <p:nvPr/>
        </p:nvSpPr>
        <p:spPr>
          <a:xfrm>
            <a:off x="10024025" y="4703667"/>
            <a:ext cx="540727" cy="468788"/>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2590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888955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1" name="think-cell Slide" r:id="rId5" imgW="338" imgH="338" progId="TCLayout.ActiveDocument.1">
                  <p:embed/>
                </p:oleObj>
              </mc:Choice>
              <mc:Fallback>
                <p:oleObj name="think-cell Slide" r:id="rId5" imgW="338" imgH="338"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50"/>
          </p:nvPr>
        </p:nvSpPr>
        <p:spPr/>
        <p:txBody>
          <a:bodyPr/>
          <a:lstStyle/>
          <a:p>
            <a:r>
              <a:rPr lang="fr-FR" dirty="0"/>
              <a:t>Le portfolio du </a:t>
            </a:r>
            <a:r>
              <a:rPr lang="fr-FR" dirty="0" err="1"/>
              <a:t>Remote</a:t>
            </a:r>
            <a:r>
              <a:rPr lang="fr-FR" dirty="0"/>
              <a:t> Access</a:t>
            </a:r>
          </a:p>
        </p:txBody>
      </p:sp>
      <p:sp>
        <p:nvSpPr>
          <p:cNvPr id="6" name="Text Placeholder 5"/>
          <p:cNvSpPr>
            <a:spLocks noGrp="1"/>
          </p:cNvSpPr>
          <p:nvPr>
            <p:ph type="body" sz="quarter" idx="45"/>
          </p:nvPr>
        </p:nvSpPr>
        <p:spPr/>
        <p:txBody>
          <a:bodyPr/>
          <a:lstStyle/>
          <a:p>
            <a:r>
              <a:rPr lang="fr-FR" dirty="0"/>
              <a:t>Produits, Licences</a:t>
            </a:r>
          </a:p>
        </p:txBody>
      </p:sp>
      <p:graphicFrame>
        <p:nvGraphicFramePr>
          <p:cNvPr id="9" name="Content Placeholder 8"/>
          <p:cNvGraphicFramePr>
            <a:graphicFrameLocks noGrp="1"/>
          </p:cNvGraphicFramePr>
          <p:nvPr>
            <p:ph sz="quarter" idx="11"/>
            <p:extLst>
              <p:ext uri="{D42A27DB-BD31-4B8C-83A1-F6EECF244321}">
                <p14:modId xmlns:p14="http://schemas.microsoft.com/office/powerpoint/2010/main" val="4004176677"/>
              </p:ext>
            </p:extLst>
          </p:nvPr>
        </p:nvGraphicFramePr>
        <p:xfrm>
          <a:off x="5049139" y="1270068"/>
          <a:ext cx="6013117" cy="2270790"/>
        </p:xfrm>
        <a:graphic>
          <a:graphicData uri="http://schemas.openxmlformats.org/drawingml/2006/table">
            <a:tbl>
              <a:tblPr firstRow="1">
                <a:tableStyleId>{5C22544A-7EE6-4342-B048-85BDC9FD1C3A}</a:tableStyleId>
              </a:tblPr>
              <a:tblGrid>
                <a:gridCol w="1989138">
                  <a:extLst>
                    <a:ext uri="{9D8B030D-6E8A-4147-A177-3AD203B41FA5}">
                      <a16:colId xmlns:a16="http://schemas.microsoft.com/office/drawing/2014/main" val="1011726376"/>
                    </a:ext>
                  </a:extLst>
                </a:gridCol>
                <a:gridCol w="4023979">
                  <a:extLst>
                    <a:ext uri="{9D8B030D-6E8A-4147-A177-3AD203B41FA5}">
                      <a16:colId xmlns:a16="http://schemas.microsoft.com/office/drawing/2014/main" val="2668972798"/>
                    </a:ext>
                  </a:extLst>
                </a:gridCol>
              </a:tblGrid>
              <a:tr h="227079">
                <a:tc>
                  <a:txBody>
                    <a:bodyPr/>
                    <a:lstStyle/>
                    <a:p>
                      <a:pPr algn="l" rtl="0" fontAlgn="b"/>
                      <a:r>
                        <a:rPr lang="fr-FR" sz="1400" b="1" i="0" u="none" strike="noStrike" dirty="0">
                          <a:solidFill>
                            <a:schemeClr val="bg1"/>
                          </a:solidFill>
                          <a:effectLst/>
                          <a:latin typeface="+mn-lt"/>
                        </a:rPr>
                        <a:t>Part </a:t>
                      </a:r>
                      <a:r>
                        <a:rPr lang="fr-FR" sz="1400" b="1" i="0" u="none" strike="noStrike" dirty="0" err="1">
                          <a:solidFill>
                            <a:schemeClr val="bg1"/>
                          </a:solidFill>
                          <a:effectLst/>
                          <a:latin typeface="+mn-lt"/>
                        </a:rPr>
                        <a:t>Number</a:t>
                      </a:r>
                      <a:endParaRPr lang="fr-FR" sz="1400" b="1" i="0" u="none" strike="noStrike" dirty="0">
                        <a:solidFill>
                          <a:schemeClr val="bg1"/>
                        </a:solidFill>
                        <a:effectLst/>
                        <a:latin typeface="+mn-lt"/>
                      </a:endParaRPr>
                    </a:p>
                  </a:txBody>
                  <a:tcPr marL="9525" marR="9525" marT="9525" marB="0" anchor="ctr"/>
                </a:tc>
                <a:tc>
                  <a:txBody>
                    <a:bodyPr/>
                    <a:lstStyle/>
                    <a:p>
                      <a:pPr algn="l" rtl="0" fontAlgn="b"/>
                      <a:r>
                        <a:rPr lang="fr-FR" sz="1400" b="1" i="0" u="none" strike="noStrike" dirty="0">
                          <a:solidFill>
                            <a:schemeClr val="bg1"/>
                          </a:solidFill>
                          <a:effectLst/>
                          <a:latin typeface="+mn-lt"/>
                        </a:rPr>
                        <a:t>Description</a:t>
                      </a:r>
                    </a:p>
                  </a:txBody>
                  <a:tcPr marL="9525" marR="9525" marT="9525" marB="0" anchor="ctr"/>
                </a:tc>
                <a:extLst>
                  <a:ext uri="{0D108BD9-81ED-4DB2-BD59-A6C34878D82A}">
                    <a16:rowId xmlns:a16="http://schemas.microsoft.com/office/drawing/2014/main" val="755739372"/>
                  </a:ext>
                </a:extLst>
              </a:tr>
              <a:tr h="227079">
                <a:tc>
                  <a:txBody>
                    <a:bodyPr/>
                    <a:lstStyle/>
                    <a:p>
                      <a:pPr algn="l" rtl="0" fontAlgn="b"/>
                      <a:r>
                        <a:rPr lang="fr-FR" sz="1400" u="none" strike="noStrike" dirty="0">
                          <a:effectLst/>
                        </a:rPr>
                        <a:t> RA10C000000000DA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fr-FR" sz="1400" u="none" strike="noStrike" dirty="0">
                          <a:effectLst/>
                        </a:rPr>
                        <a:t> Compact Intelligent Firewall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7692576"/>
                  </a:ext>
                </a:extLst>
              </a:tr>
              <a:tr h="227079">
                <a:tc>
                  <a:txBody>
                    <a:bodyPr/>
                    <a:lstStyle/>
                    <a:p>
                      <a:pPr algn="l" rtl="0" fontAlgn="b"/>
                      <a:r>
                        <a:rPr lang="fr-FR" sz="1400" u="none" strike="noStrike" dirty="0">
                          <a:effectLst/>
                        </a:rPr>
                        <a:t> RA50CR0000R000DA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fr-FR" sz="1400" u="none" strike="noStrike" dirty="0">
                          <a:effectLst/>
                        </a:rPr>
                        <a:t> Compact </a:t>
                      </a:r>
                      <a:r>
                        <a:rPr lang="fr-FR" sz="1400" u="none" strike="noStrike" dirty="0" err="1">
                          <a:effectLst/>
                        </a:rPr>
                        <a:t>Remote</a:t>
                      </a:r>
                      <a:r>
                        <a:rPr lang="fr-FR" sz="1400" u="none" strike="noStrike" dirty="0">
                          <a:effectLst/>
                        </a:rPr>
                        <a:t> Access Router LAN/WAN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143258"/>
                  </a:ext>
                </a:extLst>
              </a:tr>
              <a:tr h="227079">
                <a:tc>
                  <a:txBody>
                    <a:bodyPr/>
                    <a:lstStyle/>
                    <a:p>
                      <a:pPr algn="l" rtl="0" fontAlgn="b"/>
                      <a:r>
                        <a:rPr lang="fr-FR" sz="1400" u="none" strike="noStrike" dirty="0">
                          <a:effectLst/>
                        </a:rPr>
                        <a:t> RA50CR0W00R000DA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fr-FR" sz="1400" u="none" strike="noStrike" dirty="0">
                          <a:effectLst/>
                        </a:rPr>
                        <a:t> Compact </a:t>
                      </a:r>
                      <a:r>
                        <a:rPr lang="fr-FR" sz="1400" u="none" strike="noStrike" dirty="0" err="1">
                          <a:effectLst/>
                        </a:rPr>
                        <a:t>Remote</a:t>
                      </a:r>
                      <a:r>
                        <a:rPr lang="fr-FR" sz="1400" u="none" strike="noStrike" dirty="0">
                          <a:effectLst/>
                        </a:rPr>
                        <a:t> Access Router Wi-Fi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8462591"/>
                  </a:ext>
                </a:extLst>
              </a:tr>
              <a:tr h="227079">
                <a:tc>
                  <a:txBody>
                    <a:bodyPr/>
                    <a:lstStyle/>
                    <a:p>
                      <a:pPr algn="l" rtl="0" fontAlgn="b"/>
                      <a:r>
                        <a:rPr lang="fr-FR" sz="1400" u="none" strike="noStrike" dirty="0">
                          <a:effectLst/>
                        </a:rPr>
                        <a:t> RA50CR4A00R000DA</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fr-FR" sz="1400" u="none" strike="noStrike" dirty="0">
                          <a:effectLst/>
                        </a:rPr>
                        <a:t> Compact </a:t>
                      </a:r>
                      <a:r>
                        <a:rPr lang="fr-FR" sz="1400" u="none" strike="noStrike" dirty="0" err="1">
                          <a:effectLst/>
                        </a:rPr>
                        <a:t>Remote</a:t>
                      </a:r>
                      <a:r>
                        <a:rPr lang="fr-FR" sz="1400" u="none" strike="noStrike" dirty="0">
                          <a:effectLst/>
                        </a:rPr>
                        <a:t> Access Router 4G Cellular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3300859"/>
                  </a:ext>
                </a:extLst>
              </a:tr>
              <a:tr h="227079">
                <a:tc>
                  <a:txBody>
                    <a:bodyPr/>
                    <a:lstStyle/>
                    <a:p>
                      <a:pPr algn="l" rtl="0" fontAlgn="b"/>
                      <a:r>
                        <a:rPr lang="fr-FR" sz="1400" u="none" strike="noStrike" dirty="0">
                          <a:effectLst/>
                        </a:rPr>
                        <a:t> RA70KR0000V1S0DA</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fr-FR" sz="1400" u="none" strike="noStrike" dirty="0">
                          <a:effectLst/>
                        </a:rPr>
                        <a:t> </a:t>
                      </a:r>
                      <a:r>
                        <a:rPr lang="fr-FR" sz="1400" u="none" strike="noStrike" dirty="0" err="1">
                          <a:effectLst/>
                        </a:rPr>
                        <a:t>Keyed</a:t>
                      </a:r>
                      <a:r>
                        <a:rPr lang="fr-FR" sz="1400" u="none" strike="noStrike" dirty="0">
                          <a:effectLst/>
                        </a:rPr>
                        <a:t> </a:t>
                      </a:r>
                      <a:r>
                        <a:rPr lang="fr-FR" sz="1400" u="none" strike="noStrike" dirty="0" err="1">
                          <a:effectLst/>
                        </a:rPr>
                        <a:t>Remote</a:t>
                      </a:r>
                      <a:r>
                        <a:rPr lang="fr-FR" sz="1400" u="none" strike="noStrike" dirty="0">
                          <a:effectLst/>
                        </a:rPr>
                        <a:t> Access Router LAN/WAN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1102756"/>
                  </a:ext>
                </a:extLst>
              </a:tr>
              <a:tr h="227079">
                <a:tc>
                  <a:txBody>
                    <a:bodyPr/>
                    <a:lstStyle/>
                    <a:p>
                      <a:pPr algn="l" rtl="0" fontAlgn="b"/>
                      <a:r>
                        <a:rPr lang="fr-FR" sz="1400" u="none" strike="noStrike" dirty="0">
                          <a:effectLst/>
                        </a:rPr>
                        <a:t> RA70KR0010V1S0DA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fr-FR" sz="1400" u="none" strike="noStrike" dirty="0">
                          <a:effectLst/>
                        </a:rPr>
                        <a:t> </a:t>
                      </a:r>
                      <a:r>
                        <a:rPr lang="fr-FR" sz="1400" u="none" strike="noStrike" dirty="0" err="1">
                          <a:effectLst/>
                        </a:rPr>
                        <a:t>Keyed</a:t>
                      </a:r>
                      <a:r>
                        <a:rPr lang="fr-FR" sz="1400" u="none" strike="noStrike" dirty="0">
                          <a:effectLst/>
                        </a:rPr>
                        <a:t> </a:t>
                      </a:r>
                      <a:r>
                        <a:rPr lang="fr-FR" sz="1400" u="none" strike="noStrike" dirty="0" err="1">
                          <a:effectLst/>
                        </a:rPr>
                        <a:t>Remote</a:t>
                      </a:r>
                      <a:r>
                        <a:rPr lang="fr-FR" sz="1400" u="none" strike="noStrike" dirty="0">
                          <a:effectLst/>
                        </a:rPr>
                        <a:t> Access Router Serial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8382719"/>
                  </a:ext>
                </a:extLst>
              </a:tr>
              <a:tr h="227079">
                <a:tc>
                  <a:txBody>
                    <a:bodyPr/>
                    <a:lstStyle/>
                    <a:p>
                      <a:pPr algn="l" rtl="0" fontAlgn="b"/>
                      <a:r>
                        <a:rPr lang="fr-FR" sz="1400" u="none" strike="noStrike" dirty="0">
                          <a:effectLst/>
                        </a:rPr>
                        <a:t> RA70KR4A00V1S0DA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fr-FR" sz="1400" u="none" strike="noStrike" dirty="0">
                          <a:effectLst/>
                        </a:rPr>
                        <a:t> </a:t>
                      </a:r>
                      <a:r>
                        <a:rPr lang="fr-FR" sz="1400" u="none" strike="noStrike" dirty="0" err="1">
                          <a:effectLst/>
                        </a:rPr>
                        <a:t>Keyed</a:t>
                      </a:r>
                      <a:r>
                        <a:rPr lang="fr-FR" sz="1400" u="none" strike="noStrike" dirty="0">
                          <a:effectLst/>
                        </a:rPr>
                        <a:t> </a:t>
                      </a:r>
                      <a:r>
                        <a:rPr lang="fr-FR" sz="1400" u="none" strike="noStrike" dirty="0" err="1">
                          <a:effectLst/>
                        </a:rPr>
                        <a:t>Remote</a:t>
                      </a:r>
                      <a:r>
                        <a:rPr lang="fr-FR" sz="1400" u="none" strike="noStrike" dirty="0">
                          <a:effectLst/>
                        </a:rPr>
                        <a:t> Access Router 4G Cellular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4778459"/>
                  </a:ext>
                </a:extLst>
              </a:tr>
              <a:tr h="227079">
                <a:tc>
                  <a:txBody>
                    <a:bodyPr/>
                    <a:lstStyle/>
                    <a:p>
                      <a:pPr algn="l" rtl="0" fontAlgn="b"/>
                      <a:r>
                        <a:rPr lang="fr-FR" sz="1400" u="none" strike="noStrike" dirty="0">
                          <a:effectLst/>
                        </a:rPr>
                        <a:t> RA70SR0000V0S0DA</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fr-FR" sz="1400" u="none" strike="noStrike" dirty="0">
                          <a:effectLst/>
                        </a:rPr>
                        <a:t> </a:t>
                      </a:r>
                      <a:r>
                        <a:rPr lang="fr-FR" sz="1400" u="none" strike="noStrike" dirty="0" err="1">
                          <a:effectLst/>
                        </a:rPr>
                        <a:t>Remote</a:t>
                      </a:r>
                      <a:r>
                        <a:rPr lang="fr-FR" sz="1400" u="none" strike="noStrike" dirty="0">
                          <a:effectLst/>
                        </a:rPr>
                        <a:t> Access Router LAN/WAN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2212390"/>
                  </a:ext>
                </a:extLst>
              </a:tr>
              <a:tr h="227079">
                <a:tc>
                  <a:txBody>
                    <a:bodyPr/>
                    <a:lstStyle/>
                    <a:p>
                      <a:pPr algn="l" rtl="0" fontAlgn="b"/>
                      <a:r>
                        <a:rPr lang="fr-FR" sz="1400" u="none" strike="noStrike" dirty="0">
                          <a:effectLst/>
                        </a:rPr>
                        <a:t> RA70SR4A00V1S0DA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fr-FR" sz="1400" u="none" strike="noStrike" dirty="0">
                          <a:effectLst/>
                        </a:rPr>
                        <a:t> </a:t>
                      </a:r>
                      <a:r>
                        <a:rPr lang="fr-FR" sz="1400" u="none" strike="noStrike" dirty="0" err="1">
                          <a:effectLst/>
                        </a:rPr>
                        <a:t>Remote</a:t>
                      </a:r>
                      <a:r>
                        <a:rPr lang="fr-FR" sz="1400" u="none" strike="noStrike" dirty="0">
                          <a:effectLst/>
                        </a:rPr>
                        <a:t> Access Router 4G Cellular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8384777"/>
                  </a:ext>
                </a:extLst>
              </a:tr>
            </a:tbl>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1656220264"/>
              </p:ext>
            </p:extLst>
          </p:nvPr>
        </p:nvGraphicFramePr>
        <p:xfrm>
          <a:off x="5049139" y="3875694"/>
          <a:ext cx="6013117" cy="2043711"/>
        </p:xfrm>
        <a:graphic>
          <a:graphicData uri="http://schemas.openxmlformats.org/drawingml/2006/table">
            <a:tbl>
              <a:tblPr firstRow="1">
                <a:tableStyleId>{5C22544A-7EE6-4342-B048-85BDC9FD1C3A}</a:tableStyleId>
              </a:tblPr>
              <a:tblGrid>
                <a:gridCol w="1999361">
                  <a:extLst>
                    <a:ext uri="{9D8B030D-6E8A-4147-A177-3AD203B41FA5}">
                      <a16:colId xmlns:a16="http://schemas.microsoft.com/office/drawing/2014/main" val="1011726376"/>
                    </a:ext>
                  </a:extLst>
                </a:gridCol>
                <a:gridCol w="4013756">
                  <a:extLst>
                    <a:ext uri="{9D8B030D-6E8A-4147-A177-3AD203B41FA5}">
                      <a16:colId xmlns:a16="http://schemas.microsoft.com/office/drawing/2014/main" val="2668972798"/>
                    </a:ext>
                  </a:extLst>
                </a:gridCol>
              </a:tblGrid>
              <a:tr h="227079">
                <a:tc>
                  <a:txBody>
                    <a:bodyPr/>
                    <a:lstStyle/>
                    <a:p>
                      <a:pPr algn="l" rtl="0" fontAlgn="b"/>
                      <a:r>
                        <a:rPr lang="fr-FR" sz="1400" b="1" i="0" u="none" strike="noStrike" dirty="0">
                          <a:solidFill>
                            <a:schemeClr val="bg1"/>
                          </a:solidFill>
                          <a:effectLst/>
                          <a:latin typeface="+mn-lt"/>
                        </a:rPr>
                        <a:t>Part </a:t>
                      </a:r>
                      <a:r>
                        <a:rPr lang="fr-FR" sz="1400" b="1" i="0" u="none" strike="noStrike" dirty="0" err="1">
                          <a:solidFill>
                            <a:schemeClr val="bg1"/>
                          </a:solidFill>
                          <a:effectLst/>
                          <a:latin typeface="+mn-lt"/>
                        </a:rPr>
                        <a:t>Number</a:t>
                      </a:r>
                      <a:endParaRPr lang="fr-FR" sz="1400" b="1" i="0" u="none" strike="noStrike" dirty="0">
                        <a:solidFill>
                          <a:schemeClr val="bg1"/>
                        </a:solidFill>
                        <a:effectLst/>
                        <a:latin typeface="+mn-lt"/>
                      </a:endParaRPr>
                    </a:p>
                  </a:txBody>
                  <a:tcPr marL="9525" marR="9525" marT="9525" marB="0" anchor="ctr"/>
                </a:tc>
                <a:tc>
                  <a:txBody>
                    <a:bodyPr/>
                    <a:lstStyle/>
                    <a:p>
                      <a:pPr algn="l" rtl="0" fontAlgn="b"/>
                      <a:r>
                        <a:rPr lang="fr-FR" sz="1400" b="1" i="0" u="none" strike="noStrike" dirty="0">
                          <a:solidFill>
                            <a:schemeClr val="bg1"/>
                          </a:solidFill>
                          <a:effectLst/>
                          <a:latin typeface="+mn-lt"/>
                        </a:rPr>
                        <a:t>Description</a:t>
                      </a:r>
                    </a:p>
                  </a:txBody>
                  <a:tcPr marL="9525" marR="9525" marT="9525" marB="0" anchor="ctr"/>
                </a:tc>
                <a:extLst>
                  <a:ext uri="{0D108BD9-81ED-4DB2-BD59-A6C34878D82A}">
                    <a16:rowId xmlns:a16="http://schemas.microsoft.com/office/drawing/2014/main" val="2221401392"/>
                  </a:ext>
                </a:extLst>
              </a:tr>
              <a:tr h="227079">
                <a:tc>
                  <a:txBody>
                    <a:bodyPr/>
                    <a:lstStyle/>
                    <a:p>
                      <a:pPr algn="l" rtl="0" fontAlgn="b"/>
                      <a:r>
                        <a:rPr lang="fr-FR" sz="1400" u="none" strike="noStrike" dirty="0">
                          <a:effectLst/>
                        </a:rPr>
                        <a:t> RAC24–x</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fr-FR" sz="1400" u="none" strike="noStrike" dirty="0">
                          <a:effectLst/>
                        </a:rPr>
                        <a:t> RLConnect24 Customer </a:t>
                      </a:r>
                      <a:r>
                        <a:rPr lang="fr-FR" sz="1400" u="none" strike="noStrike" dirty="0" err="1">
                          <a:effectLst/>
                        </a:rPr>
                        <a:t>Account</a:t>
                      </a:r>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5085747"/>
                  </a:ext>
                </a:extLst>
              </a:tr>
              <a:tr h="227079">
                <a:tc>
                  <a:txBody>
                    <a:bodyPr/>
                    <a:lstStyle/>
                    <a:p>
                      <a:pPr algn="l" rtl="0" fontAlgn="b"/>
                      <a:r>
                        <a:rPr lang="fr-FR" sz="1400" u="none" strike="noStrike" dirty="0">
                          <a:effectLst/>
                        </a:rPr>
                        <a:t> RAC24-ACC-ADV-x</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fr-FR" sz="1400" u="none" strike="noStrike" dirty="0">
                          <a:effectLst/>
                        </a:rPr>
                        <a:t> Advanced User Access Control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8988826"/>
                  </a:ext>
                </a:extLst>
              </a:tr>
              <a:tr h="227079">
                <a:tc>
                  <a:txBody>
                    <a:bodyPr/>
                    <a:lstStyle/>
                    <a:p>
                      <a:pPr algn="l" rtl="0" fontAlgn="b"/>
                      <a:r>
                        <a:rPr lang="fr-FR" sz="1400" u="none" strike="noStrike" dirty="0">
                          <a:effectLst/>
                        </a:rPr>
                        <a:t> RAC24-ALARM-x</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fr-FR" sz="1400" u="none" strike="noStrike" dirty="0">
                          <a:effectLst/>
                        </a:rPr>
                        <a:t> </a:t>
                      </a:r>
                      <a:r>
                        <a:rPr lang="fr-FR" sz="1400" u="none" strike="noStrike" dirty="0" err="1">
                          <a:effectLst/>
                        </a:rPr>
                        <a:t>Additional</a:t>
                      </a:r>
                      <a:r>
                        <a:rPr lang="fr-FR" sz="1400" u="none" strike="noStrike" dirty="0">
                          <a:effectLst/>
                        </a:rPr>
                        <a:t> </a:t>
                      </a:r>
                      <a:r>
                        <a:rPr lang="fr-FR" sz="1400" u="none" strike="noStrike" dirty="0" err="1">
                          <a:effectLst/>
                        </a:rPr>
                        <a:t>Alarm</a:t>
                      </a:r>
                      <a:r>
                        <a:rPr lang="fr-FR" sz="1400" u="none" strike="noStrike" dirty="0">
                          <a:effectLst/>
                        </a:rPr>
                        <a:t> Events (250)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9478548"/>
                  </a:ext>
                </a:extLst>
              </a:tr>
              <a:tr h="227079">
                <a:tc>
                  <a:txBody>
                    <a:bodyPr/>
                    <a:lstStyle/>
                    <a:p>
                      <a:pPr algn="l" rtl="0" fontAlgn="b"/>
                      <a:r>
                        <a:rPr lang="fr-FR" sz="1400" u="none" strike="noStrike" dirty="0">
                          <a:effectLst/>
                        </a:rPr>
                        <a:t> RAC24-AVPN-x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fr-FR" sz="1400" u="none" strike="noStrike" dirty="0">
                          <a:effectLst/>
                        </a:rPr>
                        <a:t> </a:t>
                      </a:r>
                      <a:r>
                        <a:rPr lang="fr-FR" sz="1400" u="none" strike="noStrike" dirty="0" err="1">
                          <a:effectLst/>
                        </a:rPr>
                        <a:t>Additional</a:t>
                      </a:r>
                      <a:r>
                        <a:rPr lang="fr-FR" sz="1400" u="none" strike="noStrike" dirty="0">
                          <a:effectLst/>
                        </a:rPr>
                        <a:t> Active VPN Connection (1)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4898672"/>
                  </a:ext>
                </a:extLst>
              </a:tr>
              <a:tr h="227079">
                <a:tc>
                  <a:txBody>
                    <a:bodyPr/>
                    <a:lstStyle/>
                    <a:p>
                      <a:pPr algn="l" rtl="0" fontAlgn="b"/>
                      <a:r>
                        <a:rPr lang="fr-FR" sz="1400" u="none" strike="noStrike" dirty="0">
                          <a:effectLst/>
                        </a:rPr>
                        <a:t> RAC24-DASH-x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fr-FR" sz="1400" u="none" strike="noStrike" dirty="0">
                          <a:effectLst/>
                        </a:rPr>
                        <a:t> </a:t>
                      </a:r>
                      <a:r>
                        <a:rPr lang="fr-FR" sz="1400" u="none" strike="noStrike" dirty="0" err="1">
                          <a:effectLst/>
                        </a:rPr>
                        <a:t>Additional</a:t>
                      </a:r>
                      <a:r>
                        <a:rPr lang="fr-FR" sz="1400" u="none" strike="noStrike" dirty="0">
                          <a:effectLst/>
                        </a:rPr>
                        <a:t> </a:t>
                      </a:r>
                      <a:r>
                        <a:rPr lang="fr-FR" sz="1400" u="none" strike="noStrike" dirty="0" err="1">
                          <a:effectLst/>
                        </a:rPr>
                        <a:t>Dashboards</a:t>
                      </a:r>
                      <a:r>
                        <a:rPr lang="fr-FR" sz="1400" u="none" strike="noStrike" dirty="0">
                          <a:effectLst/>
                        </a:rPr>
                        <a:t> (50)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0231680"/>
                  </a:ext>
                </a:extLst>
              </a:tr>
              <a:tr h="227079">
                <a:tc>
                  <a:txBody>
                    <a:bodyPr/>
                    <a:lstStyle/>
                    <a:p>
                      <a:pPr algn="l" rtl="0" fontAlgn="b"/>
                      <a:r>
                        <a:rPr lang="fr-FR" sz="1400" u="none" strike="noStrike" dirty="0">
                          <a:effectLst/>
                        </a:rPr>
                        <a:t> RAC24-DATA-x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fr-FR" sz="1400" u="none" strike="noStrike" dirty="0">
                          <a:effectLst/>
                        </a:rPr>
                        <a:t> Data </a:t>
                      </a:r>
                      <a:r>
                        <a:rPr lang="fr-FR" sz="1400" u="none" strike="noStrike" dirty="0" err="1">
                          <a:effectLst/>
                        </a:rPr>
                        <a:t>Consumption</a:t>
                      </a:r>
                      <a:r>
                        <a:rPr lang="fr-FR" sz="1400" u="none" strike="noStrike" dirty="0">
                          <a:effectLst/>
                        </a:rPr>
                        <a:t> Upgrade (2 GB)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64196886"/>
                  </a:ext>
                </a:extLst>
              </a:tr>
              <a:tr h="227079">
                <a:tc>
                  <a:txBody>
                    <a:bodyPr/>
                    <a:lstStyle/>
                    <a:p>
                      <a:pPr algn="l" rtl="0" fontAlgn="b"/>
                      <a:r>
                        <a:rPr lang="fr-FR" sz="1400" u="none" strike="noStrike" dirty="0">
                          <a:effectLst/>
                        </a:rPr>
                        <a:t> RAC24-VPNC</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fr-FR" sz="1400" u="none" strike="noStrike" dirty="0">
                          <a:effectLst/>
                        </a:rPr>
                        <a:t> Standard VPN Clients (10)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76730816"/>
                  </a:ext>
                </a:extLst>
              </a:tr>
              <a:tr h="227079">
                <a:tc>
                  <a:txBody>
                    <a:bodyPr/>
                    <a:lstStyle/>
                    <a:p>
                      <a:pPr algn="l" rtl="0" fontAlgn="b"/>
                      <a:r>
                        <a:rPr lang="fr-FR" sz="1400" u="none" strike="noStrike" dirty="0">
                          <a:effectLst/>
                        </a:rPr>
                        <a:t> RAC24-W2G-x </a:t>
                      </a:r>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fr-FR" sz="1400" u="none" strike="noStrike" dirty="0">
                          <a:effectLst/>
                        </a:rPr>
                        <a:t> </a:t>
                      </a:r>
                      <a:r>
                        <a:rPr lang="fr-FR" sz="1400" u="none" strike="noStrike" dirty="0" err="1">
                          <a:effectLst/>
                        </a:rPr>
                        <a:t>Unlimited</a:t>
                      </a:r>
                      <a:r>
                        <a:rPr lang="fr-FR" sz="1400" u="none" strike="noStrike" dirty="0">
                          <a:effectLst/>
                        </a:rPr>
                        <a:t> Web2Go Connections </a:t>
                      </a:r>
                      <a:endParaRPr lang="fr-FR"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5634371"/>
                  </a:ext>
                </a:extLst>
              </a:tr>
            </a:tbl>
          </a:graphicData>
        </a:graphic>
      </p:graphicFrame>
      <p:sp>
        <p:nvSpPr>
          <p:cNvPr id="11" name="Text Placeholder 5"/>
          <p:cNvSpPr txBox="1">
            <a:spLocks/>
          </p:cNvSpPr>
          <p:nvPr/>
        </p:nvSpPr>
        <p:spPr>
          <a:xfrm rot="16200000">
            <a:off x="3945821" y="2216305"/>
            <a:ext cx="1649148" cy="482094"/>
          </a:xfrm>
          <a:prstGeom prst="rect">
            <a:avLst/>
          </a:prstGeom>
        </p:spPr>
        <p:txBody>
          <a:bodyPr>
            <a:noAutofit/>
          </a:bodyPr>
          <a:lstStyle>
            <a:lvl1pPr marL="0" indent="0" algn="l" defTabSz="914400" rtl="0" eaLnBrk="1" latinLnBrk="0" hangingPunct="1">
              <a:spcBef>
                <a:spcPct val="20000"/>
              </a:spcBef>
              <a:buFontTx/>
              <a:buNone/>
              <a:defRPr sz="2600" b="1" i="0" kern="1200">
                <a:solidFill>
                  <a:schemeClr val="accent3"/>
                </a:solidFill>
                <a:latin typeface="Titillium" pitchFamily="2" charset="77"/>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err="1"/>
              <a:t>Products</a:t>
            </a:r>
            <a:endParaRPr lang="fr-FR" dirty="0"/>
          </a:p>
        </p:txBody>
      </p:sp>
      <p:sp>
        <p:nvSpPr>
          <p:cNvPr id="12" name="Text Placeholder 5"/>
          <p:cNvSpPr txBox="1">
            <a:spLocks/>
          </p:cNvSpPr>
          <p:nvPr/>
        </p:nvSpPr>
        <p:spPr>
          <a:xfrm rot="16200000">
            <a:off x="4021138" y="4654550"/>
            <a:ext cx="1496748" cy="482600"/>
          </a:xfrm>
          <a:prstGeom prst="rect">
            <a:avLst/>
          </a:prstGeom>
        </p:spPr>
        <p:txBody>
          <a:bodyPr>
            <a:noAutofit/>
          </a:bodyPr>
          <a:lstStyle>
            <a:lvl1pPr marL="0" indent="0" algn="l" defTabSz="914400" rtl="0" eaLnBrk="1" latinLnBrk="0" hangingPunct="1">
              <a:spcBef>
                <a:spcPct val="20000"/>
              </a:spcBef>
              <a:buFontTx/>
              <a:buNone/>
              <a:defRPr sz="2600" b="1" i="0" kern="1200">
                <a:solidFill>
                  <a:schemeClr val="accent3"/>
                </a:solidFill>
                <a:latin typeface="Titillium" pitchFamily="2" charset="77"/>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err="1"/>
              <a:t>Licenses</a:t>
            </a:r>
            <a:endParaRPr lang="fr-FR" dirty="0"/>
          </a:p>
        </p:txBody>
      </p:sp>
      <p:grpSp>
        <p:nvGrpSpPr>
          <p:cNvPr id="13" name="Group 12"/>
          <p:cNvGrpSpPr/>
          <p:nvPr/>
        </p:nvGrpSpPr>
        <p:grpSpPr>
          <a:xfrm>
            <a:off x="1814384" y="4425798"/>
            <a:ext cx="2205409" cy="1441422"/>
            <a:chOff x="8331442" y="2784980"/>
            <a:chExt cx="3009241" cy="1966795"/>
          </a:xfrm>
        </p:grpSpPr>
        <p:pic>
          <p:nvPicPr>
            <p:cNvPr id="14" name="Grafik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31442" y="2784980"/>
              <a:ext cx="3009241" cy="1966795"/>
            </a:xfrm>
            <a:prstGeom prst="rect">
              <a:avLst/>
            </a:prstGeom>
          </p:spPr>
        </p:pic>
        <p:sp>
          <p:nvSpPr>
            <p:cNvPr id="15" name="Rectangle 14"/>
            <p:cNvSpPr/>
            <p:nvPr/>
          </p:nvSpPr>
          <p:spPr>
            <a:xfrm>
              <a:off x="8612570" y="3877021"/>
              <a:ext cx="2496291" cy="210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p:cNvSpPr/>
            <p:nvPr/>
          </p:nvSpPr>
          <p:spPr>
            <a:xfrm>
              <a:off x="8477912" y="3703828"/>
              <a:ext cx="2765606" cy="503947"/>
            </a:xfrm>
            <a:prstGeom prst="rect">
              <a:avLst/>
            </a:prstGeom>
          </p:spPr>
          <p:txBody>
            <a:bodyPr wrap="square">
              <a:spAutoFit/>
            </a:bodyPr>
            <a:lstStyle/>
            <a:p>
              <a:pPr algn="ctr"/>
              <a:r>
                <a:rPr lang="fr-FR" b="1" i="1" dirty="0"/>
                <a:t>RLCONNECT</a:t>
              </a:r>
              <a:r>
                <a:rPr lang="fr-FR" b="1" i="1" dirty="0">
                  <a:solidFill>
                    <a:srgbClr val="E7001A"/>
                  </a:solidFill>
                </a:rPr>
                <a:t>24</a:t>
              </a:r>
            </a:p>
          </p:txBody>
        </p:sp>
      </p:grpSp>
      <p:pic>
        <p:nvPicPr>
          <p:cNvPr id="17" name="Pictur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21591" y="2091505"/>
            <a:ext cx="1998202" cy="1630845"/>
          </a:xfrm>
          <a:prstGeom prst="rect">
            <a:avLst/>
          </a:prstGeom>
        </p:spPr>
      </p:pic>
      <p:sp>
        <p:nvSpPr>
          <p:cNvPr id="2" name="Rectangle 1"/>
          <p:cNvSpPr/>
          <p:nvPr/>
        </p:nvSpPr>
        <p:spPr>
          <a:xfrm>
            <a:off x="5207669" y="5919405"/>
            <a:ext cx="5259773" cy="646331"/>
          </a:xfrm>
          <a:prstGeom prst="rect">
            <a:avLst/>
          </a:prstGeom>
        </p:spPr>
        <p:txBody>
          <a:bodyPr wrap="none">
            <a:spAutoFit/>
          </a:bodyPr>
          <a:lstStyle/>
          <a:p>
            <a:r>
              <a:rPr lang="fr-FR" i="1" dirty="0"/>
              <a:t>*</a:t>
            </a:r>
            <a:r>
              <a:rPr lang="fr-FR" i="1" dirty="0" err="1"/>
              <a:t>Licenses</a:t>
            </a:r>
            <a:r>
              <a:rPr lang="fr-FR" i="1" dirty="0"/>
              <a:t> are </a:t>
            </a:r>
            <a:r>
              <a:rPr lang="fr-FR" i="1" dirty="0" err="1"/>
              <a:t>prorated</a:t>
            </a:r>
            <a:r>
              <a:rPr lang="fr-FR" i="1" dirty="0"/>
              <a:t> in </a:t>
            </a:r>
            <a:r>
              <a:rPr lang="fr-FR" i="1" dirty="0" err="1"/>
              <a:t>year</a:t>
            </a:r>
            <a:r>
              <a:rPr lang="fr-FR" i="1" dirty="0"/>
              <a:t> 1, </a:t>
            </a:r>
            <a:r>
              <a:rPr lang="fr-FR" i="1" dirty="0" err="1"/>
              <a:t>requires</a:t>
            </a:r>
            <a:r>
              <a:rPr lang="fr-FR" i="1" dirty="0"/>
              <a:t> full 2</a:t>
            </a:r>
            <a:r>
              <a:rPr lang="fr-FR" i="1" baseline="30000" dirty="0"/>
              <a:t>nd</a:t>
            </a:r>
            <a:r>
              <a:rPr lang="fr-FR" i="1" dirty="0"/>
              <a:t> </a:t>
            </a:r>
            <a:r>
              <a:rPr lang="fr-FR" i="1" dirty="0" err="1"/>
              <a:t>year</a:t>
            </a:r>
            <a:endParaRPr lang="fr-FR" i="1" dirty="0"/>
          </a:p>
          <a:p>
            <a:r>
              <a:rPr lang="fr-FR" dirty="0"/>
              <a:t>  -x </a:t>
            </a:r>
            <a:r>
              <a:rPr lang="fr-FR" dirty="0" err="1"/>
              <a:t>represents</a:t>
            </a:r>
            <a:r>
              <a:rPr lang="fr-FR" dirty="0"/>
              <a:t> </a:t>
            </a:r>
            <a:r>
              <a:rPr lang="fr-FR" dirty="0" err="1"/>
              <a:t>remaining</a:t>
            </a:r>
            <a:r>
              <a:rPr lang="fr-FR" dirty="0"/>
              <a:t> full </a:t>
            </a:r>
            <a:r>
              <a:rPr lang="fr-FR" dirty="0" err="1"/>
              <a:t>months</a:t>
            </a:r>
            <a:r>
              <a:rPr lang="fr-FR" dirty="0"/>
              <a:t> in </a:t>
            </a:r>
            <a:r>
              <a:rPr lang="fr-FR" dirty="0" err="1"/>
              <a:t>year</a:t>
            </a:r>
            <a:r>
              <a:rPr lang="fr-FR" dirty="0"/>
              <a:t> 1</a:t>
            </a:r>
          </a:p>
        </p:txBody>
      </p:sp>
    </p:spTree>
    <p:extLst>
      <p:ext uri="{BB962C8B-B14F-4D97-AF65-F5344CB8AC3E}">
        <p14:creationId xmlns:p14="http://schemas.microsoft.com/office/powerpoint/2010/main" val="3159460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290421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09" name="think-cell Slide" r:id="rId6" imgW="381" imgH="381" progId="TCLayout.ActiveDocument.1">
                  <p:embed/>
                </p:oleObj>
              </mc:Choice>
              <mc:Fallback>
                <p:oleObj name="think-cell Slide" r:id="rId6" imgW="381" imgH="381" progId="TCLayout.ActiveDocument.1">
                  <p:embed/>
                  <p:pic>
                    <p:nvPicPr>
                      <p:cNvPr id="9" name="Objec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Titillium" panose="00000500000000000000" pitchFamily="50" charset="0"/>
              <a:ea typeface="+mj-ea"/>
              <a:cs typeface="+mj-cs"/>
              <a:sym typeface="Titillium" panose="00000500000000000000" pitchFamily="50" charset="0"/>
            </a:endParaRPr>
          </a:p>
        </p:txBody>
      </p:sp>
      <p:pic>
        <p:nvPicPr>
          <p:cNvPr id="10" name="Picture Placeholder 9"/>
          <p:cNvPicPr>
            <a:picLocks noGrp="1" noChangeAspect="1"/>
          </p:cNvPicPr>
          <p:nvPr>
            <p:ph type="pic" sz="quarter" idx="11"/>
          </p:nvPr>
        </p:nvPicPr>
        <p:blipFill>
          <a:blip r:embed="rId8" cstate="email">
            <a:extLst>
              <a:ext uri="{28A0092B-C50C-407E-A947-70E740481C1C}">
                <a14:useLocalDpi xmlns:a14="http://schemas.microsoft.com/office/drawing/2010/main"/>
              </a:ext>
            </a:extLst>
          </a:blip>
          <a:srcRect/>
          <a:stretch>
            <a:fillRect/>
          </a:stretch>
        </p:blipFill>
        <p:spPr/>
      </p:pic>
      <p:sp>
        <p:nvSpPr>
          <p:cNvPr id="6" name="Title 5"/>
          <p:cNvSpPr>
            <a:spLocks noGrp="1"/>
          </p:cNvSpPr>
          <p:nvPr>
            <p:ph type="title"/>
          </p:nvPr>
        </p:nvSpPr>
        <p:spPr>
          <a:xfrm>
            <a:off x="694944" y="1162756"/>
            <a:ext cx="4636008" cy="1871003"/>
          </a:xfrm>
        </p:spPr>
        <p:txBody>
          <a:bodyPr vert="horz"/>
          <a:lstStyle/>
          <a:p>
            <a:r>
              <a:rPr lang="en-US" dirty="0"/>
              <a:t>Secure Remote Access</a:t>
            </a:r>
          </a:p>
        </p:txBody>
      </p:sp>
      <p:sp>
        <p:nvSpPr>
          <p:cNvPr id="7" name="Text Placeholder 6"/>
          <p:cNvSpPr>
            <a:spLocks noGrp="1"/>
          </p:cNvSpPr>
          <p:nvPr>
            <p:ph type="body" sz="quarter" idx="10"/>
          </p:nvPr>
        </p:nvSpPr>
        <p:spPr>
          <a:xfrm>
            <a:off x="694943" y="3122713"/>
            <a:ext cx="4636007" cy="1025525"/>
          </a:xfrm>
        </p:spPr>
        <p:txBody>
          <a:bodyPr/>
          <a:lstStyle/>
          <a:p>
            <a:r>
              <a:rPr lang="en-US" dirty="0" err="1"/>
              <a:t>Exemples</a:t>
            </a:r>
            <a:r>
              <a:rPr lang="en-US" dirty="0"/>
              <a:t> </a:t>
            </a:r>
            <a:r>
              <a:rPr lang="en-US" dirty="0" err="1"/>
              <a:t>d’Application</a:t>
            </a:r>
            <a:endParaRPr lang="en-US" dirty="0"/>
          </a:p>
        </p:txBody>
      </p:sp>
    </p:spTree>
    <p:extLst>
      <p:ext uri="{BB962C8B-B14F-4D97-AF65-F5344CB8AC3E}">
        <p14:creationId xmlns:p14="http://schemas.microsoft.com/office/powerpoint/2010/main" val="1170022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1525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57" name="think-cell Slide" r:id="rId5" imgW="360" imgH="360" progId="TCLayout.ActiveDocument.1">
                  <p:embed/>
                </p:oleObj>
              </mc:Choice>
              <mc:Fallback>
                <p:oleObj name="think-cell Slide" r:id="rId5" imgW="360" imgH="36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50"/>
          </p:nvPr>
        </p:nvSpPr>
        <p:spPr/>
        <p:txBody>
          <a:bodyPr>
            <a:normAutofit/>
          </a:bodyPr>
          <a:lstStyle/>
          <a:p>
            <a:r>
              <a:rPr lang="fr-FR" dirty="0"/>
              <a:t>Building automation - HVAC</a:t>
            </a:r>
          </a:p>
        </p:txBody>
      </p:sp>
      <p:sp>
        <p:nvSpPr>
          <p:cNvPr id="6" name="Text Placeholder 5"/>
          <p:cNvSpPr>
            <a:spLocks noGrp="1"/>
          </p:cNvSpPr>
          <p:nvPr>
            <p:ph type="body" sz="quarter" idx="45"/>
          </p:nvPr>
        </p:nvSpPr>
        <p:spPr/>
        <p:txBody>
          <a:bodyPr/>
          <a:lstStyle/>
          <a:p>
            <a:r>
              <a:rPr lang="fr-FR" dirty="0"/>
              <a:t>Surveillance et accès distant</a:t>
            </a:r>
          </a:p>
        </p:txBody>
      </p:sp>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83867" y="3928534"/>
            <a:ext cx="3618530" cy="2411412"/>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75664" y="3064592"/>
            <a:ext cx="591852" cy="863942"/>
          </a:xfrm>
          <a:prstGeom prst="rect">
            <a:avLst/>
          </a:prstGeom>
        </p:spPr>
      </p:pic>
      <p:cxnSp>
        <p:nvCxnSpPr>
          <p:cNvPr id="13" name="Elbow Connector 12"/>
          <p:cNvCxnSpPr>
            <a:stCxn id="11" idx="2"/>
          </p:cNvCxnSpPr>
          <p:nvPr/>
        </p:nvCxnSpPr>
        <p:spPr>
          <a:xfrm rot="5400000">
            <a:off x="8612228" y="3661838"/>
            <a:ext cx="592666" cy="1126058"/>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14" name="Grafik 1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339041" y="1189126"/>
            <a:ext cx="797243" cy="705254"/>
          </a:xfrm>
          <a:prstGeom prst="rect">
            <a:avLst/>
          </a:prstGeom>
        </p:spPr>
      </p:pic>
      <p:pic>
        <p:nvPicPr>
          <p:cNvPr id="15" name="Picture 2" descr="http://www.schlaffabrik.net/assets/images/9/icon-service-maennchen-8a30b339.jpe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393871" y="792317"/>
            <a:ext cx="951865" cy="9518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345736" y="2425284"/>
            <a:ext cx="783855" cy="482372"/>
          </a:xfrm>
          <a:prstGeom prst="rect">
            <a:avLst/>
          </a:prstGeom>
        </p:spPr>
      </p:pic>
      <p:cxnSp>
        <p:nvCxnSpPr>
          <p:cNvPr id="18" name="Elbow Connector 17"/>
          <p:cNvCxnSpPr>
            <a:stCxn id="11" idx="3"/>
            <a:endCxn id="16" idx="2"/>
          </p:cNvCxnSpPr>
          <p:nvPr/>
        </p:nvCxnSpPr>
        <p:spPr>
          <a:xfrm flipV="1">
            <a:off x="9767516" y="2907656"/>
            <a:ext cx="970148" cy="58890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6" idx="0"/>
            <a:endCxn id="14" idx="2"/>
          </p:cNvCxnSpPr>
          <p:nvPr/>
        </p:nvCxnSpPr>
        <p:spPr>
          <a:xfrm rot="16200000" flipV="1">
            <a:off x="10472212" y="2159831"/>
            <a:ext cx="530904" cy="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80318" y="2416647"/>
            <a:ext cx="5011622" cy="3416320"/>
          </a:xfrm>
          <a:prstGeom prst="rect">
            <a:avLst/>
          </a:prstGeom>
          <a:noFill/>
        </p:spPr>
        <p:txBody>
          <a:bodyPr wrap="square" rtlCol="0">
            <a:spAutoFit/>
          </a:bodyPr>
          <a:lstStyle/>
          <a:p>
            <a:r>
              <a:rPr lang="fr-FR" b="1" dirty="0"/>
              <a:t>Le profit du client</a:t>
            </a:r>
          </a:p>
          <a:p>
            <a:pPr marL="285750" indent="-285750">
              <a:buFontTx/>
              <a:buChar char="-"/>
            </a:pPr>
            <a:r>
              <a:rPr lang="fr-FR" dirty="0">
                <a:solidFill>
                  <a:schemeClr val="dk1"/>
                </a:solidFill>
              </a:rPr>
              <a:t>Réglage à distance</a:t>
            </a:r>
          </a:p>
          <a:p>
            <a:pPr marL="285750" indent="-285750">
              <a:buFontTx/>
              <a:buChar char="-"/>
            </a:pPr>
            <a:r>
              <a:rPr lang="fr-FR" dirty="0">
                <a:solidFill>
                  <a:schemeClr val="dk1"/>
                </a:solidFill>
              </a:rPr>
              <a:t>Surveillance 24/7</a:t>
            </a:r>
          </a:p>
          <a:p>
            <a:pPr marL="285750" indent="-285750">
              <a:buFontTx/>
              <a:buChar char="-"/>
            </a:pPr>
            <a:r>
              <a:rPr lang="fr-FR" dirty="0">
                <a:solidFill>
                  <a:schemeClr val="dk1"/>
                </a:solidFill>
              </a:rPr>
              <a:t>Offre de services</a:t>
            </a:r>
          </a:p>
          <a:p>
            <a:pPr marL="285750" indent="-285750">
              <a:buFontTx/>
              <a:buChar char="-"/>
            </a:pPr>
            <a:endParaRPr lang="fr-FR" dirty="0">
              <a:solidFill>
                <a:schemeClr val="dk1"/>
              </a:solidFill>
            </a:endParaRPr>
          </a:p>
          <a:p>
            <a:endParaRPr lang="fr-FR" dirty="0"/>
          </a:p>
          <a:p>
            <a:endParaRPr lang="fr-FR" b="1" dirty="0"/>
          </a:p>
          <a:p>
            <a:r>
              <a:rPr lang="fr-FR" b="1" dirty="0"/>
              <a:t>Les bénéfices clés</a:t>
            </a:r>
          </a:p>
          <a:p>
            <a:pPr marL="285750" indent="-285750">
              <a:buFont typeface="Lato" panose="020F0502020204030203" pitchFamily="34" charset="0"/>
              <a:buChar char="–"/>
            </a:pPr>
            <a:r>
              <a:rPr lang="fr-FR" dirty="0"/>
              <a:t>Solution avec une multitude de connectivité</a:t>
            </a:r>
          </a:p>
          <a:p>
            <a:pPr marL="285750" indent="-285750">
              <a:buFont typeface="Lato" panose="020F0502020204030203" pitchFamily="34" charset="0"/>
              <a:buChar char="–"/>
            </a:pPr>
            <a:r>
              <a:rPr lang="fr-FR" dirty="0"/>
              <a:t>Sécurité dès la conception</a:t>
            </a:r>
          </a:p>
          <a:p>
            <a:pPr marL="285750" indent="-285750">
              <a:buFont typeface="Lato" panose="020F0502020204030203" pitchFamily="34" charset="0"/>
              <a:buChar char="–"/>
            </a:pPr>
            <a:r>
              <a:rPr lang="fr-FR" dirty="0"/>
              <a:t>Contrôle d'accès utilisateur inclus</a:t>
            </a:r>
          </a:p>
          <a:p>
            <a:pPr marL="285750" indent="-285750">
              <a:buFontTx/>
              <a:buChar char="-"/>
            </a:pPr>
            <a:endParaRPr lang="fr-FR" dirty="0"/>
          </a:p>
        </p:txBody>
      </p:sp>
    </p:spTree>
    <p:extLst>
      <p:ext uri="{BB962C8B-B14F-4D97-AF65-F5344CB8AC3E}">
        <p14:creationId xmlns:p14="http://schemas.microsoft.com/office/powerpoint/2010/main" val="317583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435941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05" name="think-cell Slide" r:id="rId5" imgW="306" imgH="306" progId="TCLayout.ActiveDocument.1">
                  <p:embed/>
                </p:oleObj>
              </mc:Choice>
              <mc:Fallback>
                <p:oleObj name="think-cell Slide" r:id="rId5" imgW="306" imgH="306"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47" name="Picture 4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40149" y="2345088"/>
            <a:ext cx="582017" cy="713034"/>
          </a:xfrm>
          <a:prstGeom prst="rect">
            <a:avLst/>
          </a:prstGeom>
        </p:spPr>
      </p:pic>
      <p:sp>
        <p:nvSpPr>
          <p:cNvPr id="46" name="Cloud 45"/>
          <p:cNvSpPr/>
          <p:nvPr/>
        </p:nvSpPr>
        <p:spPr>
          <a:xfrm>
            <a:off x="5889269" y="2104736"/>
            <a:ext cx="1583335" cy="9499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Internet</a:t>
            </a:r>
          </a:p>
        </p:txBody>
      </p:sp>
      <p:pic>
        <p:nvPicPr>
          <p:cNvPr id="65" name="Picture 6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55944" y="4647982"/>
            <a:ext cx="582017" cy="713034"/>
          </a:xfrm>
          <a:prstGeom prst="rect">
            <a:avLst/>
          </a:prstGeom>
        </p:spPr>
      </p:pic>
      <p:sp>
        <p:nvSpPr>
          <p:cNvPr id="7" name="Text Placeholder 6"/>
          <p:cNvSpPr>
            <a:spLocks noGrp="1"/>
          </p:cNvSpPr>
          <p:nvPr>
            <p:ph type="body" sz="quarter" idx="50"/>
          </p:nvPr>
        </p:nvSpPr>
        <p:spPr/>
        <p:txBody>
          <a:bodyPr>
            <a:normAutofit/>
          </a:bodyPr>
          <a:lstStyle/>
          <a:p>
            <a:r>
              <a:rPr lang="fr-FR" dirty="0"/>
              <a:t>Fabriquant de Machine – Déploiement Multi-sites</a:t>
            </a:r>
          </a:p>
        </p:txBody>
      </p:sp>
      <p:sp>
        <p:nvSpPr>
          <p:cNvPr id="6" name="Text Placeholder 5"/>
          <p:cNvSpPr>
            <a:spLocks noGrp="1"/>
          </p:cNvSpPr>
          <p:nvPr>
            <p:ph type="body" sz="quarter" idx="45"/>
          </p:nvPr>
        </p:nvSpPr>
        <p:spPr/>
        <p:txBody>
          <a:bodyPr/>
          <a:lstStyle/>
          <a:p>
            <a:r>
              <a:rPr lang="fr-FR" dirty="0"/>
              <a:t>Support &amp; maintenance à distance</a:t>
            </a:r>
          </a:p>
        </p:txBody>
      </p:sp>
      <p:pic>
        <p:nvPicPr>
          <p:cNvPr id="12" name="Grafik 1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353139" y="2346842"/>
            <a:ext cx="797243" cy="705254"/>
          </a:xfrm>
          <a:prstGeom prst="rect">
            <a:avLst/>
          </a:prstGeom>
        </p:spPr>
      </p:pic>
      <p:pic>
        <p:nvPicPr>
          <p:cNvPr id="13" name="Picture 2" descr="http://www.schlaffabrik.net/assets/images/9/icon-service-maennchen-8a30b339.jpe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391005" y="1989674"/>
            <a:ext cx="951865" cy="951865"/>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19230" y="2449861"/>
            <a:ext cx="499873" cy="502921"/>
          </a:xfrm>
          <a:prstGeom prst="rect">
            <a:avLst/>
          </a:prstGeom>
        </p:spPr>
      </p:pic>
      <p:cxnSp>
        <p:nvCxnSpPr>
          <p:cNvPr id="19" name="Elbow Connector 18"/>
          <p:cNvCxnSpPr>
            <a:stCxn id="48" idx="1"/>
            <a:endCxn id="12" idx="3"/>
          </p:cNvCxnSpPr>
          <p:nvPr/>
        </p:nvCxnSpPr>
        <p:spPr>
          <a:xfrm rot="10800000">
            <a:off x="5150382" y="2699470"/>
            <a:ext cx="5513876" cy="1855"/>
          </a:xfrm>
          <a:prstGeom prst="bentConnector3">
            <a:avLst/>
          </a:prstGeom>
          <a:ln w="28575">
            <a:headEnd type="none" w="med" len="med"/>
            <a:tailEnd type="none" w="med" len="med"/>
          </a:ln>
        </p:spPr>
        <p:style>
          <a:lnRef idx="1">
            <a:schemeClr val="accent3"/>
          </a:lnRef>
          <a:fillRef idx="0">
            <a:schemeClr val="accent3"/>
          </a:fillRef>
          <a:effectRef idx="0">
            <a:schemeClr val="accent3"/>
          </a:effectRef>
          <a:fontRef idx="minor">
            <a:schemeClr val="tx1"/>
          </a:fontRef>
        </p:style>
      </p:cxnSp>
      <p:pic>
        <p:nvPicPr>
          <p:cNvPr id="23" name="Grafik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02116" y="4753039"/>
            <a:ext cx="499873" cy="502921"/>
          </a:xfrm>
          <a:prstGeom prst="rect">
            <a:avLst/>
          </a:prstGeom>
        </p:spPr>
      </p:pic>
      <p:cxnSp>
        <p:nvCxnSpPr>
          <p:cNvPr id="27" name="Elbow Connector 26"/>
          <p:cNvCxnSpPr>
            <a:stCxn id="65" idx="3"/>
            <a:endCxn id="12" idx="3"/>
          </p:cNvCxnSpPr>
          <p:nvPr/>
        </p:nvCxnSpPr>
        <p:spPr>
          <a:xfrm flipH="1" flipV="1">
            <a:off x="5150382" y="2699469"/>
            <a:ext cx="4687579" cy="2305030"/>
          </a:xfrm>
          <a:prstGeom prst="bentConnector3">
            <a:avLst>
              <a:gd name="adj1" fmla="val 67345"/>
            </a:avLst>
          </a:prstGeom>
          <a:ln w="28575">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9" name="Gewinkelte Verbindung 21"/>
          <p:cNvCxnSpPr>
            <a:stCxn id="57" idx="1"/>
            <a:endCxn id="65" idx="3"/>
          </p:cNvCxnSpPr>
          <p:nvPr/>
        </p:nvCxnSpPr>
        <p:spPr>
          <a:xfrm rot="10800000" flipV="1">
            <a:off x="9837962" y="4363595"/>
            <a:ext cx="863271" cy="640904"/>
          </a:xfrm>
          <a:prstGeom prst="bentConnector3">
            <a:avLst/>
          </a:prstGeom>
          <a:ln w="28575"/>
        </p:spPr>
        <p:style>
          <a:lnRef idx="1">
            <a:schemeClr val="accent3"/>
          </a:lnRef>
          <a:fillRef idx="0">
            <a:schemeClr val="accent3"/>
          </a:fillRef>
          <a:effectRef idx="0">
            <a:schemeClr val="accent3"/>
          </a:effectRef>
          <a:fontRef idx="minor">
            <a:schemeClr val="tx1"/>
          </a:fontRef>
        </p:style>
      </p:cxnSp>
      <p:sp>
        <p:nvSpPr>
          <p:cNvPr id="30" name="Rounded Rectangle 29"/>
          <p:cNvSpPr/>
          <p:nvPr/>
        </p:nvSpPr>
        <p:spPr>
          <a:xfrm>
            <a:off x="8211491" y="2028825"/>
            <a:ext cx="3443289" cy="1438901"/>
          </a:xfrm>
          <a:prstGeom prst="roundRect">
            <a:avLst/>
          </a:prstGeom>
          <a:no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1" name="Rounded Rectangle 30"/>
          <p:cNvSpPr/>
          <p:nvPr/>
        </p:nvSpPr>
        <p:spPr>
          <a:xfrm>
            <a:off x="8211491" y="3823960"/>
            <a:ext cx="3443289" cy="2301951"/>
          </a:xfrm>
          <a:prstGeom prst="roundRect">
            <a:avLst/>
          </a:prstGeom>
          <a:no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2" name="Rectangle 31"/>
          <p:cNvSpPr/>
          <p:nvPr/>
        </p:nvSpPr>
        <p:spPr>
          <a:xfrm rot="5400000">
            <a:off x="11459038" y="2544318"/>
            <a:ext cx="837089" cy="369332"/>
          </a:xfrm>
          <a:prstGeom prst="rect">
            <a:avLst/>
          </a:prstGeom>
        </p:spPr>
        <p:txBody>
          <a:bodyPr wrap="none">
            <a:spAutoFit/>
          </a:bodyPr>
          <a:lstStyle/>
          <a:p>
            <a:r>
              <a:rPr lang="fr-FR" dirty="0"/>
              <a:t>SITE 1</a:t>
            </a:r>
          </a:p>
        </p:txBody>
      </p:sp>
      <p:sp>
        <p:nvSpPr>
          <p:cNvPr id="33" name="Rectangle 32"/>
          <p:cNvSpPr/>
          <p:nvPr/>
        </p:nvSpPr>
        <p:spPr>
          <a:xfrm rot="5400000">
            <a:off x="11506200" y="4699000"/>
            <a:ext cx="837089" cy="368300"/>
          </a:xfrm>
          <a:prstGeom prst="rect">
            <a:avLst/>
          </a:prstGeom>
        </p:spPr>
        <p:txBody>
          <a:bodyPr wrap="none">
            <a:spAutoFit/>
          </a:bodyPr>
          <a:lstStyle/>
          <a:p>
            <a:r>
              <a:rPr lang="fr-FR" dirty="0"/>
              <a:t>SITE 2</a:t>
            </a:r>
          </a:p>
        </p:txBody>
      </p:sp>
      <p:pic>
        <p:nvPicPr>
          <p:cNvPr id="48" name="Picture 4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664258" y="2298396"/>
            <a:ext cx="805855" cy="805855"/>
          </a:xfrm>
          <a:prstGeom prst="rect">
            <a:avLst/>
          </a:prstGeom>
        </p:spPr>
      </p:pic>
      <p:pic>
        <p:nvPicPr>
          <p:cNvPr id="57" name="Picture 5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701232" y="3960667"/>
            <a:ext cx="805855" cy="805855"/>
          </a:xfrm>
          <a:prstGeom prst="rect">
            <a:avLst/>
          </a:prstGeom>
        </p:spPr>
      </p:pic>
      <p:pic>
        <p:nvPicPr>
          <p:cNvPr id="58" name="Picture 5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701232" y="5340756"/>
            <a:ext cx="805855" cy="805855"/>
          </a:xfrm>
          <a:prstGeom prst="rect">
            <a:avLst/>
          </a:prstGeom>
        </p:spPr>
      </p:pic>
      <p:cxnSp>
        <p:nvCxnSpPr>
          <p:cNvPr id="60" name="Gewinkelte Verbindung 21"/>
          <p:cNvCxnSpPr>
            <a:stCxn id="58" idx="1"/>
            <a:endCxn id="65" idx="3"/>
          </p:cNvCxnSpPr>
          <p:nvPr/>
        </p:nvCxnSpPr>
        <p:spPr>
          <a:xfrm rot="10800000">
            <a:off x="9837962" y="5004500"/>
            <a:ext cx="863271" cy="739185"/>
          </a:xfrm>
          <a:prstGeom prst="bentConnector3">
            <a:avLst/>
          </a:prstGeom>
          <a:ln w="28575"/>
        </p:spPr>
        <p:style>
          <a:lnRef idx="1">
            <a:schemeClr val="accent3"/>
          </a:lnRef>
          <a:fillRef idx="0">
            <a:schemeClr val="accent3"/>
          </a:fillRef>
          <a:effectRef idx="0">
            <a:schemeClr val="accent3"/>
          </a:effectRef>
          <a:fontRef idx="minor">
            <a:schemeClr val="tx1"/>
          </a:fontRef>
        </p:style>
      </p:cxnSp>
      <p:sp>
        <p:nvSpPr>
          <p:cNvPr id="98" name="TextBox 97"/>
          <p:cNvSpPr txBox="1"/>
          <p:nvPr/>
        </p:nvSpPr>
        <p:spPr>
          <a:xfrm>
            <a:off x="8211491" y="5302646"/>
            <a:ext cx="1251734" cy="461665"/>
          </a:xfrm>
          <a:prstGeom prst="rect">
            <a:avLst/>
          </a:prstGeom>
          <a:noFill/>
        </p:spPr>
        <p:txBody>
          <a:bodyPr wrap="square" rtlCol="0">
            <a:spAutoFit/>
          </a:bodyPr>
          <a:lstStyle/>
          <a:p>
            <a:r>
              <a:rPr lang="fr-FR" sz="1200" dirty="0"/>
              <a:t>Site network firewall</a:t>
            </a:r>
          </a:p>
        </p:txBody>
      </p:sp>
      <p:sp>
        <p:nvSpPr>
          <p:cNvPr id="99" name="TextBox 98"/>
          <p:cNvSpPr txBox="1"/>
          <p:nvPr/>
        </p:nvSpPr>
        <p:spPr>
          <a:xfrm>
            <a:off x="8279423" y="2933983"/>
            <a:ext cx="1251734" cy="461665"/>
          </a:xfrm>
          <a:prstGeom prst="rect">
            <a:avLst/>
          </a:prstGeom>
          <a:noFill/>
        </p:spPr>
        <p:txBody>
          <a:bodyPr wrap="square" rtlCol="0">
            <a:spAutoFit/>
          </a:bodyPr>
          <a:lstStyle/>
          <a:p>
            <a:r>
              <a:rPr lang="fr-FR" sz="1200" dirty="0"/>
              <a:t>Site network firewall</a:t>
            </a:r>
          </a:p>
        </p:txBody>
      </p:sp>
      <p:sp>
        <p:nvSpPr>
          <p:cNvPr id="104" name="TextBox 103"/>
          <p:cNvSpPr txBox="1"/>
          <p:nvPr/>
        </p:nvSpPr>
        <p:spPr>
          <a:xfrm>
            <a:off x="796101" y="3543774"/>
            <a:ext cx="3979544" cy="3139321"/>
          </a:xfrm>
          <a:prstGeom prst="rect">
            <a:avLst/>
          </a:prstGeom>
          <a:noFill/>
        </p:spPr>
        <p:txBody>
          <a:bodyPr wrap="square" rtlCol="0">
            <a:spAutoFit/>
          </a:bodyPr>
          <a:lstStyle/>
          <a:p>
            <a:r>
              <a:rPr lang="fr-FR" b="1" dirty="0"/>
              <a:t>Bénéfice Clefs</a:t>
            </a:r>
          </a:p>
          <a:p>
            <a:pPr marL="285750" indent="-285750">
              <a:buFont typeface="Lato" panose="020F0502020204030203" pitchFamily="34" charset="0"/>
              <a:buChar char="–"/>
            </a:pPr>
            <a:r>
              <a:rPr lang="fr-FR" dirty="0"/>
              <a:t>Pas Investment de départ</a:t>
            </a:r>
          </a:p>
          <a:p>
            <a:pPr marL="285750" indent="-285750">
              <a:buFont typeface="Lato" panose="020F0502020204030203" pitchFamily="34" charset="0"/>
              <a:buChar char="–"/>
            </a:pPr>
            <a:r>
              <a:rPr lang="fr-FR" dirty="0"/>
              <a:t>Service de base gratuit</a:t>
            </a:r>
          </a:p>
          <a:p>
            <a:pPr marL="285750" indent="-285750">
              <a:buFont typeface="Lato" panose="020F0502020204030203" pitchFamily="34" charset="0"/>
              <a:buChar char="–"/>
            </a:pPr>
            <a:r>
              <a:rPr lang="fr-FR" dirty="0"/>
              <a:t>Augmenter selon vos besoins</a:t>
            </a:r>
          </a:p>
          <a:p>
            <a:pPr marL="285750" indent="-285750">
              <a:buFont typeface="Lato" panose="020F0502020204030203" pitchFamily="34" charset="0"/>
              <a:buChar char="–"/>
            </a:pPr>
            <a:endParaRPr lang="fr-FR" dirty="0"/>
          </a:p>
          <a:p>
            <a:pPr marL="285750" indent="-285750">
              <a:buFont typeface="Lato" panose="020F0502020204030203" pitchFamily="34" charset="0"/>
              <a:buChar char="–"/>
            </a:pPr>
            <a:r>
              <a:rPr lang="fr-FR" dirty="0"/>
              <a:t>Sécurisé par conception</a:t>
            </a:r>
          </a:p>
          <a:p>
            <a:pPr marL="285750" indent="-285750">
              <a:buFont typeface="Lato" panose="020F0502020204030203" pitchFamily="34" charset="0"/>
              <a:buChar char="–"/>
            </a:pPr>
            <a:r>
              <a:rPr lang="fr-FR" dirty="0"/>
              <a:t>Contrôle des accès utilisateur inclue</a:t>
            </a:r>
          </a:p>
          <a:p>
            <a:pPr marL="285750" indent="-285750">
              <a:buFont typeface="Lato" panose="020F0502020204030203" pitchFamily="34" charset="0"/>
              <a:buChar char="–"/>
            </a:pPr>
            <a:r>
              <a:rPr lang="fr-FR" dirty="0"/>
              <a:t>Personnalisation HW &amp; SW</a:t>
            </a:r>
          </a:p>
          <a:p>
            <a:endParaRPr lang="fr-FR" dirty="0"/>
          </a:p>
          <a:p>
            <a:pPr marL="285750" indent="-285750">
              <a:buFontTx/>
              <a:buChar char="-"/>
            </a:pPr>
            <a:endParaRPr lang="fr-FR" dirty="0"/>
          </a:p>
        </p:txBody>
      </p:sp>
    </p:spTree>
    <p:extLst>
      <p:ext uri="{BB962C8B-B14F-4D97-AF65-F5344CB8AC3E}">
        <p14:creationId xmlns:p14="http://schemas.microsoft.com/office/powerpoint/2010/main" val="223222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000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3" name="think-cell Slide" r:id="rId4" imgW="473" imgH="476" progId="TCLayout.ActiveDocument.1">
                  <p:embed/>
                </p:oleObj>
              </mc:Choice>
              <mc:Fallback>
                <p:oleObj name="think-cell Slide" r:id="rId4" imgW="473" imgH="47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p:txBody>
          <a:bodyPr vert="horz"/>
          <a:lstStyle/>
          <a:p>
            <a:r>
              <a:rPr lang="fr-FR" dirty="0"/>
              <a:t>Comment en sommes nous arrive ici? </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4569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Object 66" hidden="1"/>
          <p:cNvGraphicFramePr>
            <a:graphicFrameLocks noChangeAspect="1"/>
          </p:cNvGraphicFramePr>
          <p:nvPr>
            <p:custDataLst>
              <p:tags r:id="rId2"/>
            </p:custDataLst>
            <p:extLst>
              <p:ext uri="{D42A27DB-BD31-4B8C-83A1-F6EECF244321}">
                <p14:modId xmlns:p14="http://schemas.microsoft.com/office/powerpoint/2010/main" val="453867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53" name="think-cell Slide" r:id="rId5" imgW="338" imgH="338" progId="TCLayout.ActiveDocument.1">
                  <p:embed/>
                </p:oleObj>
              </mc:Choice>
              <mc:Fallback>
                <p:oleObj name="think-cell Slide" r:id="rId5" imgW="338" imgH="338" progId="TCLayout.ActiveDocument.1">
                  <p:embed/>
                  <p:pic>
                    <p:nvPicPr>
                      <p:cNvPr id="67" name="Object 6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Content Placeholder 5"/>
          <p:cNvSpPr>
            <a:spLocks noGrp="1"/>
          </p:cNvSpPr>
          <p:nvPr>
            <p:ph sz="quarter" idx="11"/>
          </p:nvPr>
        </p:nvSpPr>
        <p:spPr>
          <a:xfrm>
            <a:off x="584721" y="1717269"/>
            <a:ext cx="5099630" cy="3898447"/>
          </a:xfrm>
        </p:spPr>
        <p:txBody>
          <a:bodyPr>
            <a:normAutofit fontScale="92500" lnSpcReduction="20000"/>
          </a:bodyPr>
          <a:lstStyle/>
          <a:p>
            <a:r>
              <a:rPr lang="fr-FR" dirty="0"/>
              <a:t>Intégrateurs systèmes</a:t>
            </a:r>
          </a:p>
          <a:p>
            <a:pPr lvl="1"/>
            <a:r>
              <a:rPr lang="fr-FR" dirty="0"/>
              <a:t>Connaissance de base en Ethernet</a:t>
            </a:r>
          </a:p>
          <a:p>
            <a:pPr lvl="1"/>
            <a:r>
              <a:rPr lang="fr-FR" dirty="0"/>
              <a:t>Besoin de réduire les coût de mise en route</a:t>
            </a:r>
          </a:p>
          <a:p>
            <a:pPr lvl="1"/>
            <a:r>
              <a:rPr lang="fr-FR" dirty="0"/>
              <a:t>Besoin d’optimiser les ressources en technicien et ingénieur</a:t>
            </a:r>
          </a:p>
          <a:p>
            <a:pPr lvl="1"/>
            <a:r>
              <a:rPr lang="fr-FR" dirty="0"/>
              <a:t>Besoin d’améliorer la qualité du support</a:t>
            </a:r>
          </a:p>
          <a:p>
            <a:pPr lvl="1"/>
            <a:endParaRPr lang="fr-FR" dirty="0"/>
          </a:p>
          <a:p>
            <a:r>
              <a:rPr lang="fr-FR" dirty="0"/>
              <a:t>Vecteurs de ventes</a:t>
            </a:r>
          </a:p>
          <a:p>
            <a:pPr lvl="1"/>
            <a:r>
              <a:rPr lang="fr-FR" dirty="0"/>
              <a:t>Facilité d’installation</a:t>
            </a:r>
          </a:p>
          <a:p>
            <a:pPr lvl="1"/>
            <a:r>
              <a:rPr lang="fr-FR" dirty="0"/>
              <a:t>Enregistrement</a:t>
            </a:r>
          </a:p>
          <a:p>
            <a:pPr lvl="1"/>
            <a:r>
              <a:rPr lang="fr-FR" dirty="0"/>
              <a:t>Notification d’alarmes</a:t>
            </a:r>
          </a:p>
          <a:p>
            <a:pPr lvl="1"/>
            <a:r>
              <a:rPr lang="fr-FR" dirty="0"/>
              <a:t>Communication sans fils</a:t>
            </a:r>
          </a:p>
          <a:p>
            <a:pPr lvl="1"/>
            <a:r>
              <a:rPr lang="fr-FR" dirty="0"/>
              <a:t>Sécurité</a:t>
            </a:r>
          </a:p>
          <a:p>
            <a:pPr lvl="1"/>
            <a:r>
              <a:rPr lang="fr-FR" dirty="0"/>
              <a:t>Control d’accès par utilisateur</a:t>
            </a:r>
          </a:p>
          <a:p>
            <a:pPr lvl="1"/>
            <a:endParaRPr lang="fr-FR" dirty="0"/>
          </a:p>
          <a:p>
            <a:pPr lvl="1"/>
            <a:endParaRPr lang="fr-FR" dirty="0"/>
          </a:p>
        </p:txBody>
      </p:sp>
      <p:sp>
        <p:nvSpPr>
          <p:cNvPr id="9" name="Text Placeholder 8"/>
          <p:cNvSpPr>
            <a:spLocks noGrp="1"/>
          </p:cNvSpPr>
          <p:nvPr>
            <p:ph type="body" sz="quarter" idx="50"/>
          </p:nvPr>
        </p:nvSpPr>
        <p:spPr/>
        <p:txBody>
          <a:bodyPr>
            <a:normAutofit lnSpcReduction="10000"/>
          </a:bodyPr>
          <a:lstStyle/>
          <a:p>
            <a:r>
              <a:rPr lang="fr-FR" dirty="0"/>
              <a:t>Intégrateurs de Solution – Solution pour énergie renouvelable</a:t>
            </a:r>
          </a:p>
        </p:txBody>
      </p:sp>
      <p:sp>
        <p:nvSpPr>
          <p:cNvPr id="8" name="Text Placeholder 7"/>
          <p:cNvSpPr>
            <a:spLocks noGrp="1"/>
          </p:cNvSpPr>
          <p:nvPr>
            <p:ph type="body" sz="quarter" idx="45"/>
          </p:nvPr>
        </p:nvSpPr>
        <p:spPr>
          <a:xfrm>
            <a:off x="713052" y="1150684"/>
            <a:ext cx="7719748" cy="482094"/>
          </a:xfrm>
        </p:spPr>
        <p:txBody>
          <a:bodyPr/>
          <a:lstStyle/>
          <a:p>
            <a:r>
              <a:rPr lang="fr-FR" dirty="0"/>
              <a:t>Maintenance et surveillance sécurisé</a:t>
            </a:r>
          </a:p>
        </p:txBody>
      </p:sp>
      <p:pic>
        <p:nvPicPr>
          <p:cNvPr id="5" name="Picture 4"/>
          <p:cNvPicPr>
            <a:picLocks noChangeAspect="1"/>
          </p:cNvPicPr>
          <p:nvPr/>
        </p:nvPicPr>
        <p:blipFill rotWithShape="1">
          <a:blip r:embed="rId7" cstate="screen">
            <a:extLst>
              <a:ext uri="{BEBA8EAE-BF5A-486C-A8C5-ECC9F3942E4B}">
                <a14:imgProps xmlns:a14="http://schemas.microsoft.com/office/drawing/2010/main">
                  <a14:imgLayer r:embed="rId8">
                    <a14:imgEffect>
                      <a14:saturation sat="105000"/>
                    </a14:imgEffect>
                  </a14:imgLayer>
                </a14:imgProps>
              </a:ext>
              <a:ext uri="{28A0092B-C50C-407E-A947-70E740481C1C}">
                <a14:useLocalDpi xmlns:a14="http://schemas.microsoft.com/office/drawing/2010/main"/>
              </a:ext>
            </a:extLst>
          </a:blip>
          <a:srcRect/>
          <a:stretch/>
        </p:blipFill>
        <p:spPr>
          <a:xfrm>
            <a:off x="6554008" y="1476863"/>
            <a:ext cx="5318290" cy="2669460"/>
          </a:xfrm>
          <a:prstGeom prst="rect">
            <a:avLst/>
          </a:prstGeom>
          <a:noFill/>
          <a:effectLst>
            <a:glow>
              <a:schemeClr val="accent1"/>
            </a:glow>
            <a:reflection endPos="0" dir="5400000" sy="-100000" algn="bl" rotWithShape="0"/>
          </a:effectLst>
        </p:spPr>
      </p:pic>
      <p:cxnSp>
        <p:nvCxnSpPr>
          <p:cNvPr id="61" name="Straight Connector 60"/>
          <p:cNvCxnSpPr>
            <a:stCxn id="2" idx="1"/>
          </p:cNvCxnSpPr>
          <p:nvPr/>
        </p:nvCxnSpPr>
        <p:spPr>
          <a:xfrm flipH="1">
            <a:off x="6597434" y="5341471"/>
            <a:ext cx="2751128" cy="22234"/>
          </a:xfrm>
          <a:prstGeom prst="line">
            <a:avLst/>
          </a:prstGeom>
          <a:ln w="28575"/>
        </p:spPr>
        <p:style>
          <a:lnRef idx="1">
            <a:schemeClr val="accent3"/>
          </a:lnRef>
          <a:fillRef idx="0">
            <a:schemeClr val="accent3"/>
          </a:fillRef>
          <a:effectRef idx="0">
            <a:schemeClr val="accent3"/>
          </a:effectRef>
          <a:fontRef idx="minor">
            <a:schemeClr val="tx1"/>
          </a:fontRef>
        </p:style>
      </p:cxnSp>
      <p:pic>
        <p:nvPicPr>
          <p:cNvPr id="63" name="Grafik 1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800191" y="5171207"/>
            <a:ext cx="797243" cy="705254"/>
          </a:xfrm>
          <a:prstGeom prst="rect">
            <a:avLst/>
          </a:prstGeom>
        </p:spPr>
      </p:pic>
      <p:pic>
        <p:nvPicPr>
          <p:cNvPr id="64" name="Picture 2" descr="http://www.schlaffabrik.net/assets/images/9/icon-service-maennchen-8a30b339.jpe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644177" y="4695274"/>
            <a:ext cx="475933" cy="4759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48562" y="4843766"/>
            <a:ext cx="681915" cy="995410"/>
          </a:xfrm>
          <a:prstGeom prst="rect">
            <a:avLst/>
          </a:prstGeom>
        </p:spPr>
      </p:pic>
      <p:pic>
        <p:nvPicPr>
          <p:cNvPr id="71" name="Grafik 1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412010" y="3714068"/>
            <a:ext cx="531877" cy="576073"/>
          </a:xfrm>
          <a:prstGeom prst="rect">
            <a:avLst/>
          </a:prstGeom>
        </p:spPr>
      </p:pic>
      <p:pic>
        <p:nvPicPr>
          <p:cNvPr id="72" name="Grafik 1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624513" y="3733166"/>
            <a:ext cx="531877" cy="565405"/>
          </a:xfrm>
          <a:prstGeom prst="rect">
            <a:avLst/>
          </a:prstGeom>
        </p:spPr>
      </p:pic>
      <p:pic>
        <p:nvPicPr>
          <p:cNvPr id="73" name="Grafik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010476" y="3714068"/>
            <a:ext cx="531877" cy="565405"/>
          </a:xfrm>
          <a:prstGeom prst="rect">
            <a:avLst/>
          </a:prstGeom>
        </p:spPr>
      </p:pic>
      <p:cxnSp>
        <p:nvCxnSpPr>
          <p:cNvPr id="76" name="Elbow Connector 75"/>
          <p:cNvCxnSpPr>
            <a:stCxn id="2" idx="3"/>
          </p:cNvCxnSpPr>
          <p:nvPr/>
        </p:nvCxnSpPr>
        <p:spPr>
          <a:xfrm flipV="1">
            <a:off x="10030477" y="4261145"/>
            <a:ext cx="838001" cy="108032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3" idx="3"/>
            <a:endCxn id="71" idx="2"/>
          </p:cNvCxnSpPr>
          <p:nvPr/>
        </p:nvCxnSpPr>
        <p:spPr>
          <a:xfrm flipH="1" flipV="1">
            <a:off x="9677949" y="4290141"/>
            <a:ext cx="961079" cy="1055235"/>
          </a:xfrm>
          <a:prstGeom prst="bentConnector4">
            <a:avLst>
              <a:gd name="adj1" fmla="val -23786"/>
              <a:gd name="adj2" fmla="val 61844"/>
            </a:avLst>
          </a:prstGeom>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3" idx="3"/>
            <a:endCxn id="73" idx="2"/>
          </p:cNvCxnSpPr>
          <p:nvPr/>
        </p:nvCxnSpPr>
        <p:spPr>
          <a:xfrm flipH="1" flipV="1">
            <a:off x="8276415" y="4279473"/>
            <a:ext cx="2362613" cy="1065903"/>
          </a:xfrm>
          <a:prstGeom prst="bentConnector4">
            <a:avLst>
              <a:gd name="adj1" fmla="val -9676"/>
              <a:gd name="adj2" fmla="val 61725"/>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15"/>
          <a:stretch>
            <a:fillRect/>
          </a:stretch>
        </p:blipFill>
        <p:spPr>
          <a:xfrm>
            <a:off x="10139113" y="5095418"/>
            <a:ext cx="499915" cy="499915"/>
          </a:xfrm>
          <a:prstGeom prst="rect">
            <a:avLst/>
          </a:prstGeom>
        </p:spPr>
      </p:pic>
      <p:sp>
        <p:nvSpPr>
          <p:cNvPr id="62" name="Cloud 61"/>
          <p:cNvSpPr/>
          <p:nvPr/>
        </p:nvSpPr>
        <p:spPr>
          <a:xfrm>
            <a:off x="7287903" y="4866485"/>
            <a:ext cx="1583335" cy="9499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Internet</a:t>
            </a:r>
          </a:p>
        </p:txBody>
      </p:sp>
      <p:pic>
        <p:nvPicPr>
          <p:cNvPr id="17" name="Picture 16"/>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38917" y="5223031"/>
            <a:ext cx="722954" cy="301469"/>
          </a:xfrm>
          <a:prstGeom prst="rect">
            <a:avLst/>
          </a:prstGeom>
        </p:spPr>
      </p:pic>
    </p:spTree>
    <p:extLst>
      <p:ext uri="{BB962C8B-B14F-4D97-AF65-F5344CB8AC3E}">
        <p14:creationId xmlns:p14="http://schemas.microsoft.com/office/powerpoint/2010/main" val="65835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3" hidden="1"/>
          <p:cNvGraphicFramePr>
            <a:graphicFrameLocks noChangeAspect="1"/>
          </p:cNvGraphicFramePr>
          <p:nvPr>
            <p:custDataLst>
              <p:tags r:id="rId2"/>
            </p:custDataLst>
            <p:extLst>
              <p:ext uri="{D42A27DB-BD31-4B8C-83A1-F6EECF244321}">
                <p14:modId xmlns:p14="http://schemas.microsoft.com/office/powerpoint/2010/main" val="3063294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1" name="think-cell Slide" r:id="rId5" imgW="338" imgH="338" progId="TCLayout.ActiveDocument.1">
                  <p:embed/>
                </p:oleObj>
              </mc:Choice>
              <mc:Fallback>
                <p:oleObj name="think-cell Slide" r:id="rId5" imgW="338" imgH="338" progId="TCLayout.ActiveDocument.1">
                  <p:embed/>
                  <p:pic>
                    <p:nvPicPr>
                      <p:cNvPr id="54" name="Object 5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40994" name="Picture 2" descr="https://www.totalmateria.com/images/Articles/kts/Fig271_1.jpg"/>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429589" y="2315441"/>
            <a:ext cx="6540520" cy="228918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50"/>
          </p:nvPr>
        </p:nvSpPr>
        <p:spPr>
          <a:xfrm>
            <a:off x="662450" y="-26913"/>
            <a:ext cx="10937706" cy="1123951"/>
          </a:xfrm>
        </p:spPr>
        <p:txBody>
          <a:bodyPr>
            <a:normAutofit/>
          </a:bodyPr>
          <a:lstStyle/>
          <a:p>
            <a:r>
              <a:rPr lang="fr-FR" dirty="0"/>
              <a:t>Connecter les appareils des lignes de </a:t>
            </a:r>
            <a:r>
              <a:rPr lang="fr-FR" dirty="0" err="1"/>
              <a:t>process</a:t>
            </a:r>
            <a:endParaRPr lang="fr-FR" dirty="0"/>
          </a:p>
        </p:txBody>
      </p:sp>
      <p:sp>
        <p:nvSpPr>
          <p:cNvPr id="4" name="Text Placeholder 3"/>
          <p:cNvSpPr>
            <a:spLocks noGrp="1"/>
          </p:cNvSpPr>
          <p:nvPr>
            <p:ph type="body" sz="quarter" idx="45"/>
          </p:nvPr>
        </p:nvSpPr>
        <p:spPr/>
        <p:txBody>
          <a:bodyPr/>
          <a:lstStyle/>
          <a:p>
            <a:r>
              <a:rPr lang="fr-FR" dirty="0" err="1"/>
              <a:t>Strategy</a:t>
            </a:r>
            <a:r>
              <a:rPr lang="fr-FR" dirty="0"/>
              <a:t> basic de </a:t>
            </a:r>
            <a:r>
              <a:rPr lang="fr-FR" dirty="0" err="1"/>
              <a:t>connection</a:t>
            </a:r>
            <a:endParaRPr lang="fr-FR" dirty="0"/>
          </a:p>
        </p:txBody>
      </p:sp>
      <p:sp>
        <p:nvSpPr>
          <p:cNvPr id="49" name="Oval 48"/>
          <p:cNvSpPr/>
          <p:nvPr/>
        </p:nvSpPr>
        <p:spPr>
          <a:xfrm rot="5400000">
            <a:off x="8528772" y="3491314"/>
            <a:ext cx="606191" cy="3913751"/>
          </a:xfrm>
          <a:prstGeom prst="ellipse">
            <a:avLst/>
          </a:prstGeom>
          <a:noFill/>
          <a:ln w="28575">
            <a:solidFill>
              <a:srgbClr val="AB2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1" name="Elbow Connector 50"/>
          <p:cNvCxnSpPr>
            <a:stCxn id="25" idx="3"/>
            <a:endCxn id="33" idx="2"/>
          </p:cNvCxnSpPr>
          <p:nvPr/>
        </p:nvCxnSpPr>
        <p:spPr>
          <a:xfrm flipV="1">
            <a:off x="10603429" y="4336795"/>
            <a:ext cx="996728" cy="739565"/>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34" idx="2"/>
            <a:endCxn id="23" idx="1"/>
          </p:cNvCxnSpPr>
          <p:nvPr/>
        </p:nvCxnSpPr>
        <p:spPr>
          <a:xfrm rot="16200000" flipH="1">
            <a:off x="6082719" y="3908693"/>
            <a:ext cx="731168" cy="1604165"/>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23" idx="0"/>
            <a:endCxn id="39" idx="2"/>
          </p:cNvCxnSpPr>
          <p:nvPr/>
        </p:nvCxnSpPr>
        <p:spPr>
          <a:xfrm rot="16200000" flipV="1">
            <a:off x="6789179" y="4146936"/>
            <a:ext cx="464642" cy="803768"/>
          </a:xfrm>
          <a:prstGeom prst="bentConnector3">
            <a:avLst>
              <a:gd name="adj1" fmla="val 50000"/>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24" idx="1"/>
            <a:endCxn id="40" idx="2"/>
          </p:cNvCxnSpPr>
          <p:nvPr/>
        </p:nvCxnSpPr>
        <p:spPr>
          <a:xfrm rot="10800000">
            <a:off x="8624662" y="4326128"/>
            <a:ext cx="336120" cy="598405"/>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25" idx="1"/>
            <a:endCxn id="41" idx="2"/>
          </p:cNvCxnSpPr>
          <p:nvPr/>
        </p:nvCxnSpPr>
        <p:spPr>
          <a:xfrm rot="10800000">
            <a:off x="10073807" y="4326128"/>
            <a:ext cx="183627" cy="750233"/>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13052" y="2019300"/>
            <a:ext cx="4367746" cy="3416320"/>
          </a:xfrm>
          <a:prstGeom prst="rect">
            <a:avLst/>
          </a:prstGeom>
          <a:noFill/>
        </p:spPr>
        <p:txBody>
          <a:bodyPr wrap="square" rtlCol="0">
            <a:spAutoFit/>
          </a:bodyPr>
          <a:lstStyle/>
          <a:p>
            <a:r>
              <a:rPr lang="fr-FR" dirty="0">
                <a:solidFill>
                  <a:schemeClr val="accent2"/>
                </a:solidFill>
              </a:rPr>
              <a:t>ADN des OEM</a:t>
            </a:r>
          </a:p>
          <a:p>
            <a:pPr marL="285750" indent="-285750">
              <a:buFontTx/>
              <a:buChar char="-"/>
            </a:pPr>
            <a:r>
              <a:rPr lang="fr-FR" dirty="0">
                <a:solidFill>
                  <a:schemeClr val="accent2"/>
                </a:solidFill>
              </a:rPr>
              <a:t>Propose des lignes </a:t>
            </a:r>
            <a:r>
              <a:rPr lang="fr-FR" dirty="0" err="1">
                <a:solidFill>
                  <a:schemeClr val="accent2"/>
                </a:solidFill>
              </a:rPr>
              <a:t>process</a:t>
            </a:r>
            <a:endParaRPr lang="fr-FR" dirty="0">
              <a:solidFill>
                <a:schemeClr val="accent2"/>
              </a:solidFill>
            </a:endParaRPr>
          </a:p>
          <a:p>
            <a:pPr marL="285750" indent="-285750">
              <a:buFontTx/>
              <a:buChar char="-"/>
            </a:pPr>
            <a:r>
              <a:rPr lang="fr-FR" dirty="0">
                <a:solidFill>
                  <a:schemeClr val="accent2"/>
                </a:solidFill>
              </a:rPr>
              <a:t>Connaissance basic en Ethernet</a:t>
            </a:r>
          </a:p>
          <a:p>
            <a:endParaRPr lang="fr-FR" dirty="0">
              <a:solidFill>
                <a:schemeClr val="accent2"/>
              </a:solidFill>
            </a:endParaRPr>
          </a:p>
          <a:p>
            <a:r>
              <a:rPr lang="fr-FR" dirty="0">
                <a:solidFill>
                  <a:schemeClr val="accent2"/>
                </a:solidFill>
              </a:rPr>
              <a:t>Vecteurs de ventes</a:t>
            </a:r>
          </a:p>
          <a:p>
            <a:pPr marL="285750" indent="-285750">
              <a:buFontTx/>
              <a:buChar char="-"/>
            </a:pPr>
            <a:r>
              <a:rPr lang="fr-FR" dirty="0">
                <a:solidFill>
                  <a:schemeClr val="accent2"/>
                </a:solidFill>
              </a:rPr>
              <a:t>Facilité de vente</a:t>
            </a:r>
          </a:p>
          <a:p>
            <a:pPr marL="285750" indent="-285750">
              <a:buFontTx/>
              <a:buChar char="-"/>
            </a:pPr>
            <a:r>
              <a:rPr lang="fr-FR" dirty="0">
                <a:solidFill>
                  <a:schemeClr val="accent2"/>
                </a:solidFill>
              </a:rPr>
              <a:t>Solutions </a:t>
            </a:r>
            <a:r>
              <a:rPr lang="fr-FR" dirty="0" err="1">
                <a:solidFill>
                  <a:schemeClr val="accent2"/>
                </a:solidFill>
              </a:rPr>
              <a:t>IIoT</a:t>
            </a:r>
            <a:endParaRPr lang="fr-FR" dirty="0">
              <a:solidFill>
                <a:schemeClr val="accent2"/>
              </a:solidFill>
            </a:endParaRPr>
          </a:p>
          <a:p>
            <a:pPr marL="285750" indent="-285750">
              <a:buFontTx/>
              <a:buChar char="-"/>
            </a:pPr>
            <a:r>
              <a:rPr lang="fr-FR" dirty="0">
                <a:solidFill>
                  <a:schemeClr val="accent2"/>
                </a:solidFill>
              </a:rPr>
              <a:t>Qualité industrielle</a:t>
            </a:r>
          </a:p>
          <a:p>
            <a:pPr marL="285750" indent="-285750">
              <a:buFontTx/>
              <a:buChar char="-"/>
            </a:pPr>
            <a:endParaRPr lang="fr-FR" dirty="0">
              <a:solidFill>
                <a:schemeClr val="accent2"/>
              </a:solidFill>
            </a:endParaRPr>
          </a:p>
          <a:p>
            <a:pPr marL="285750" indent="-285750">
              <a:buFontTx/>
              <a:buChar char="-"/>
            </a:pPr>
            <a:endParaRPr lang="fr-FR" dirty="0">
              <a:solidFill>
                <a:schemeClr val="accent2"/>
              </a:solidFill>
            </a:endParaRPr>
          </a:p>
          <a:p>
            <a:pPr marL="285750" indent="-285750">
              <a:buFontTx/>
              <a:buChar char="-"/>
            </a:pPr>
            <a:endParaRPr lang="fr-FR" dirty="0"/>
          </a:p>
          <a:p>
            <a:pPr marL="285750" indent="-285750">
              <a:buFontTx/>
              <a:buChar char="-"/>
            </a:pPr>
            <a:endParaRPr lang="fr-FR" dirty="0"/>
          </a:p>
        </p:txBody>
      </p:sp>
      <p:pic>
        <p:nvPicPr>
          <p:cNvPr id="23" name="Picture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0386" y="4781141"/>
            <a:ext cx="345996" cy="590437"/>
          </a:xfrm>
          <a:prstGeom prst="rect">
            <a:avLst/>
          </a:prstGeom>
        </p:spPr>
      </p:pic>
      <p:pic>
        <p:nvPicPr>
          <p:cNvPr id="24" name="Picture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60782" y="4629313"/>
            <a:ext cx="345996" cy="590437"/>
          </a:xfrm>
          <a:prstGeom prst="rect">
            <a:avLst/>
          </a:prstGeom>
        </p:spPr>
      </p:pic>
      <p:pic>
        <p:nvPicPr>
          <p:cNvPr id="25" name="Picture 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57433" y="4781141"/>
            <a:ext cx="345996" cy="590437"/>
          </a:xfrm>
          <a:prstGeom prst="rect">
            <a:avLst/>
          </a:prstGeom>
        </p:spPr>
      </p:pic>
      <p:pic>
        <p:nvPicPr>
          <p:cNvPr id="26" name="Picture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64038" y="5575802"/>
            <a:ext cx="345996" cy="590437"/>
          </a:xfrm>
          <a:prstGeom prst="rect">
            <a:avLst/>
          </a:prstGeom>
        </p:spPr>
      </p:pic>
      <p:cxnSp>
        <p:nvCxnSpPr>
          <p:cNvPr id="21" name="Straight Connector 20"/>
          <p:cNvCxnSpPr>
            <a:stCxn id="26" idx="1"/>
            <a:endCxn id="29" idx="3"/>
          </p:cNvCxnSpPr>
          <p:nvPr/>
        </p:nvCxnSpPr>
        <p:spPr>
          <a:xfrm flipH="1" flipV="1">
            <a:off x="6795153" y="5852964"/>
            <a:ext cx="1068885" cy="18057"/>
          </a:xfrm>
          <a:prstGeom prst="line">
            <a:avLst/>
          </a:prstGeom>
          <a:ln w="28575"/>
        </p:spPr>
        <p:style>
          <a:lnRef idx="1">
            <a:schemeClr val="accent3"/>
          </a:lnRef>
          <a:fillRef idx="0">
            <a:schemeClr val="accent3"/>
          </a:fillRef>
          <a:effectRef idx="0">
            <a:schemeClr val="accent3"/>
          </a:effectRef>
          <a:fontRef idx="minor">
            <a:schemeClr val="tx1"/>
          </a:fontRef>
        </p:style>
      </p:cxnSp>
      <p:pic>
        <p:nvPicPr>
          <p:cNvPr id="27" name="Grafik 1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456644" y="5257822"/>
            <a:ext cx="797243" cy="705254"/>
          </a:xfrm>
          <a:prstGeom prst="rect">
            <a:avLst/>
          </a:prstGeom>
        </p:spPr>
      </p:pic>
      <p:pic>
        <p:nvPicPr>
          <p:cNvPr id="28" name="Picture 2" descr="http://www.schlaffabrik.net/assets/images/9/icon-service-maennchen-8a30b339.jpe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15682" y="5922894"/>
            <a:ext cx="475933" cy="47593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172262" y="5398338"/>
            <a:ext cx="622891" cy="909252"/>
          </a:xfrm>
          <a:prstGeom prst="rect">
            <a:avLst/>
          </a:prstGeom>
        </p:spPr>
      </p:pic>
      <p:pic>
        <p:nvPicPr>
          <p:cNvPr id="32" name="Picture 3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95370" y="5309646"/>
            <a:ext cx="722954" cy="301469"/>
          </a:xfrm>
          <a:prstGeom prst="rect">
            <a:avLst/>
          </a:prstGeom>
        </p:spPr>
      </p:pic>
      <p:pic>
        <p:nvPicPr>
          <p:cNvPr id="33" name="Grafik 1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334218" y="3760722"/>
            <a:ext cx="531877" cy="576073"/>
          </a:xfrm>
          <a:prstGeom prst="rect">
            <a:avLst/>
          </a:prstGeom>
        </p:spPr>
      </p:pic>
      <p:pic>
        <p:nvPicPr>
          <p:cNvPr id="34" name="Grafik 1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380282" y="3779787"/>
            <a:ext cx="531877" cy="565405"/>
          </a:xfrm>
          <a:prstGeom prst="rect">
            <a:avLst/>
          </a:prstGeom>
        </p:spPr>
      </p:pic>
      <p:pic>
        <p:nvPicPr>
          <p:cNvPr id="39" name="Grafik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353677" y="3751094"/>
            <a:ext cx="531877" cy="565405"/>
          </a:xfrm>
          <a:prstGeom prst="rect">
            <a:avLst/>
          </a:prstGeom>
        </p:spPr>
      </p:pic>
      <p:pic>
        <p:nvPicPr>
          <p:cNvPr id="40" name="Grafik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358723" y="3760722"/>
            <a:ext cx="531877" cy="565405"/>
          </a:xfrm>
          <a:prstGeom prst="rect">
            <a:avLst/>
          </a:prstGeom>
        </p:spPr>
      </p:pic>
      <p:pic>
        <p:nvPicPr>
          <p:cNvPr id="41" name="Grafik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807867" y="3760722"/>
            <a:ext cx="531877" cy="565405"/>
          </a:xfrm>
          <a:prstGeom prst="rect">
            <a:avLst/>
          </a:prstGeom>
        </p:spPr>
      </p:pic>
      <p:cxnSp>
        <p:nvCxnSpPr>
          <p:cNvPr id="63" name="Elbow Connector 62"/>
          <p:cNvCxnSpPr>
            <a:stCxn id="27" idx="2"/>
            <a:endCxn id="29" idx="1"/>
          </p:cNvCxnSpPr>
          <p:nvPr/>
        </p:nvCxnSpPr>
        <p:spPr>
          <a:xfrm rot="5400000" flipH="1" flipV="1">
            <a:off x="3958708" y="3749522"/>
            <a:ext cx="110112" cy="4316996"/>
          </a:xfrm>
          <a:prstGeom prst="bentConnector4">
            <a:avLst>
              <a:gd name="adj1" fmla="val -207607"/>
              <a:gd name="adj2" fmla="val 54617"/>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sp>
        <p:nvSpPr>
          <p:cNvPr id="31" name="Cloud 30"/>
          <p:cNvSpPr/>
          <p:nvPr/>
        </p:nvSpPr>
        <p:spPr>
          <a:xfrm>
            <a:off x="2858502" y="5488090"/>
            <a:ext cx="1583335" cy="9499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Internet</a:t>
            </a:r>
          </a:p>
        </p:txBody>
      </p:sp>
      <p:pic>
        <p:nvPicPr>
          <p:cNvPr id="30" name="Picture 29"/>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086793" y="5618292"/>
            <a:ext cx="393769" cy="393769"/>
          </a:xfrm>
          <a:prstGeom prst="rect">
            <a:avLst/>
          </a:prstGeom>
        </p:spPr>
      </p:pic>
    </p:spTree>
    <p:extLst>
      <p:ext uri="{BB962C8B-B14F-4D97-AF65-F5344CB8AC3E}">
        <p14:creationId xmlns:p14="http://schemas.microsoft.com/office/powerpoint/2010/main" val="25162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hidden="1"/>
          <p:cNvGraphicFramePr>
            <a:graphicFrameLocks noChangeAspect="1"/>
          </p:cNvGraphicFramePr>
          <p:nvPr>
            <p:custDataLst>
              <p:tags r:id="rId2"/>
            </p:custDataLst>
            <p:extLst>
              <p:ext uri="{D42A27DB-BD31-4B8C-83A1-F6EECF244321}">
                <p14:modId xmlns:p14="http://schemas.microsoft.com/office/powerpoint/2010/main" val="94841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49" name="think-cell Slide" r:id="rId5" imgW="338" imgH="338" progId="TCLayout.ActiveDocument.1">
                  <p:embed/>
                </p:oleObj>
              </mc:Choice>
              <mc:Fallback>
                <p:oleObj name="think-cell Slide" r:id="rId5" imgW="338" imgH="338" progId="TCLayout.ActiveDocument.1">
                  <p:embed/>
                  <p:pic>
                    <p:nvPicPr>
                      <p:cNvPr id="41" name="Object 40" hidden="1"/>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2" name="Elbow Connector 51"/>
          <p:cNvCxnSpPr>
            <a:stCxn id="33" idx="2"/>
            <a:endCxn id="23" idx="1"/>
          </p:cNvCxnSpPr>
          <p:nvPr/>
        </p:nvCxnSpPr>
        <p:spPr>
          <a:xfrm rot="16200000" flipH="1">
            <a:off x="6156825" y="4908349"/>
            <a:ext cx="483882" cy="844898"/>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pic>
        <p:nvPicPr>
          <p:cNvPr id="340994" name="Picture 2" descr="https://www.totalmateria.com/images/Articles/kts/Fig271_1.jpg"/>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68331" y="1930551"/>
            <a:ext cx="6540520" cy="228918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50"/>
          </p:nvPr>
        </p:nvSpPr>
        <p:spPr/>
        <p:txBody>
          <a:bodyPr/>
          <a:lstStyle/>
          <a:p>
            <a:r>
              <a:rPr lang="fr-FR" dirty="0"/>
              <a:t>Connecter les appareils des lignes de </a:t>
            </a:r>
            <a:r>
              <a:rPr lang="fr-FR" dirty="0" err="1"/>
              <a:t>process</a:t>
            </a:r>
            <a:endParaRPr lang="fr-FR" dirty="0"/>
          </a:p>
        </p:txBody>
      </p:sp>
      <p:sp>
        <p:nvSpPr>
          <p:cNvPr id="4" name="Text Placeholder 3"/>
          <p:cNvSpPr>
            <a:spLocks noGrp="1"/>
          </p:cNvSpPr>
          <p:nvPr>
            <p:ph type="body" sz="quarter" idx="45"/>
          </p:nvPr>
        </p:nvSpPr>
        <p:spPr>
          <a:xfrm>
            <a:off x="713051" y="1150684"/>
            <a:ext cx="7551681" cy="482094"/>
          </a:xfrm>
        </p:spPr>
        <p:txBody>
          <a:bodyPr/>
          <a:lstStyle/>
          <a:p>
            <a:r>
              <a:rPr lang="fr-FR" dirty="0" err="1"/>
              <a:t>Strategie</a:t>
            </a:r>
            <a:r>
              <a:rPr lang="fr-FR" dirty="0"/>
              <a:t> d’isolement de réseau</a:t>
            </a:r>
          </a:p>
        </p:txBody>
      </p:sp>
      <p:sp>
        <p:nvSpPr>
          <p:cNvPr id="49" name="Oval 48"/>
          <p:cNvSpPr/>
          <p:nvPr/>
        </p:nvSpPr>
        <p:spPr>
          <a:xfrm rot="5400000">
            <a:off x="8062913" y="3941763"/>
            <a:ext cx="1193800" cy="4095117"/>
          </a:xfrm>
          <a:prstGeom prst="ellipse">
            <a:avLst/>
          </a:prstGeom>
          <a:noFill/>
          <a:ln w="28575">
            <a:solidFill>
              <a:srgbClr val="AB2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1" name="Elbow Connector 50"/>
          <p:cNvCxnSpPr>
            <a:stCxn id="35" idx="3"/>
            <a:endCxn id="82" idx="2"/>
          </p:cNvCxnSpPr>
          <p:nvPr/>
        </p:nvCxnSpPr>
        <p:spPr>
          <a:xfrm flipV="1">
            <a:off x="10134754" y="4311899"/>
            <a:ext cx="1251107" cy="345424"/>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93" idx="2"/>
            <a:endCxn id="33" idx="1"/>
          </p:cNvCxnSpPr>
          <p:nvPr/>
        </p:nvCxnSpPr>
        <p:spPr>
          <a:xfrm rot="16200000" flipH="1">
            <a:off x="4975964" y="3979717"/>
            <a:ext cx="681438" cy="845996"/>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33" idx="0"/>
            <a:endCxn id="90" idx="2"/>
          </p:cNvCxnSpPr>
          <p:nvPr/>
        </p:nvCxnSpPr>
        <p:spPr>
          <a:xfrm rot="16200000" flipV="1">
            <a:off x="5802657" y="4224349"/>
            <a:ext cx="347321" cy="1"/>
          </a:xfrm>
          <a:prstGeom prst="bentConnector3">
            <a:avLst>
              <a:gd name="adj1" fmla="val 50000"/>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24" idx="1"/>
            <a:endCxn id="34" idx="2"/>
          </p:cNvCxnSpPr>
          <p:nvPr/>
        </p:nvCxnSpPr>
        <p:spPr>
          <a:xfrm rot="10800000">
            <a:off x="8169265" y="4954040"/>
            <a:ext cx="348761" cy="334740"/>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35" idx="0"/>
            <a:endCxn id="84" idx="2"/>
          </p:cNvCxnSpPr>
          <p:nvPr/>
        </p:nvCxnSpPr>
        <p:spPr>
          <a:xfrm rot="16200000" flipV="1">
            <a:off x="9750795" y="4164574"/>
            <a:ext cx="294649" cy="1"/>
          </a:xfrm>
          <a:prstGeom prst="bentConnector3">
            <a:avLst>
              <a:gd name="adj1" fmla="val 50000"/>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13052" y="2019300"/>
            <a:ext cx="4367746" cy="2862322"/>
          </a:xfrm>
          <a:prstGeom prst="rect">
            <a:avLst/>
          </a:prstGeom>
          <a:noFill/>
        </p:spPr>
        <p:txBody>
          <a:bodyPr wrap="square" rtlCol="0">
            <a:spAutoFit/>
          </a:bodyPr>
          <a:lstStyle/>
          <a:p>
            <a:r>
              <a:rPr lang="fr-FR" dirty="0">
                <a:solidFill>
                  <a:schemeClr val="accent2"/>
                </a:solidFill>
              </a:rPr>
              <a:t>ADN des OEM</a:t>
            </a:r>
          </a:p>
          <a:p>
            <a:pPr marL="285750" indent="-285750">
              <a:buFontTx/>
              <a:buChar char="-"/>
            </a:pPr>
            <a:r>
              <a:rPr lang="fr-FR" dirty="0">
                <a:solidFill>
                  <a:schemeClr val="accent2"/>
                </a:solidFill>
              </a:rPr>
              <a:t>Propose des lignes </a:t>
            </a:r>
            <a:r>
              <a:rPr lang="fr-FR" dirty="0" err="1">
                <a:solidFill>
                  <a:schemeClr val="accent2"/>
                </a:solidFill>
              </a:rPr>
              <a:t>process</a:t>
            </a:r>
            <a:endParaRPr lang="fr-FR" dirty="0">
              <a:solidFill>
                <a:schemeClr val="accent2"/>
              </a:solidFill>
            </a:endParaRPr>
          </a:p>
          <a:p>
            <a:pPr marL="285750" indent="-285750">
              <a:buFontTx/>
              <a:buChar char="-"/>
            </a:pPr>
            <a:r>
              <a:rPr lang="fr-FR" dirty="0">
                <a:solidFill>
                  <a:schemeClr val="accent2"/>
                </a:solidFill>
              </a:rPr>
              <a:t>Connaissance basic en Ethernet</a:t>
            </a:r>
          </a:p>
          <a:p>
            <a:endParaRPr lang="fr-FR" dirty="0">
              <a:solidFill>
                <a:schemeClr val="accent2"/>
              </a:solidFill>
            </a:endParaRPr>
          </a:p>
          <a:p>
            <a:r>
              <a:rPr lang="fr-FR" dirty="0">
                <a:solidFill>
                  <a:schemeClr val="accent2"/>
                </a:solidFill>
              </a:rPr>
              <a:t>Vecteurs de vente</a:t>
            </a:r>
          </a:p>
          <a:p>
            <a:pPr marL="285750" indent="-285750">
              <a:buFontTx/>
              <a:buChar char="-"/>
            </a:pPr>
            <a:r>
              <a:rPr lang="fr-FR" dirty="0">
                <a:solidFill>
                  <a:schemeClr val="accent2"/>
                </a:solidFill>
              </a:rPr>
              <a:t>Facilité de vente</a:t>
            </a:r>
          </a:p>
          <a:p>
            <a:pPr marL="285750" indent="-285750">
              <a:buFontTx/>
              <a:buChar char="-"/>
            </a:pPr>
            <a:r>
              <a:rPr lang="fr-FR" dirty="0">
                <a:solidFill>
                  <a:schemeClr val="accent2"/>
                </a:solidFill>
              </a:rPr>
              <a:t>Plus de sécurité et plus de control</a:t>
            </a:r>
          </a:p>
          <a:p>
            <a:pPr marL="285750" indent="-285750">
              <a:buFontTx/>
              <a:buChar char="-"/>
            </a:pPr>
            <a:endParaRPr lang="fr-FR" dirty="0">
              <a:solidFill>
                <a:schemeClr val="accent2"/>
              </a:solidFill>
            </a:endParaRPr>
          </a:p>
          <a:p>
            <a:pPr marL="285750" indent="-285750">
              <a:buFontTx/>
              <a:buChar char="-"/>
            </a:pPr>
            <a:endParaRPr lang="fr-FR" dirty="0"/>
          </a:p>
          <a:p>
            <a:pPr marL="285750" indent="-285750">
              <a:buFontTx/>
              <a:buChar char="-"/>
            </a:pPr>
            <a:endParaRPr lang="fr-FR" dirty="0"/>
          </a:p>
        </p:txBody>
      </p:sp>
      <p:pic>
        <p:nvPicPr>
          <p:cNvPr id="23" name="Picture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21215" y="5277520"/>
            <a:ext cx="345996" cy="590437"/>
          </a:xfrm>
          <a:prstGeom prst="rect">
            <a:avLst/>
          </a:prstGeom>
        </p:spPr>
      </p:pic>
      <p:pic>
        <p:nvPicPr>
          <p:cNvPr id="24" name="Picture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18025" y="4993561"/>
            <a:ext cx="345996" cy="590437"/>
          </a:xfrm>
          <a:prstGeom prst="rect">
            <a:avLst/>
          </a:prstGeom>
        </p:spPr>
      </p:pic>
      <p:pic>
        <p:nvPicPr>
          <p:cNvPr id="25" name="Picture 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24465" y="5343599"/>
            <a:ext cx="345996" cy="590437"/>
          </a:xfrm>
          <a:prstGeom prst="rect">
            <a:avLst/>
          </a:prstGeom>
        </p:spPr>
      </p:pic>
      <p:cxnSp>
        <p:nvCxnSpPr>
          <p:cNvPr id="21" name="Straight Connector 20"/>
          <p:cNvCxnSpPr>
            <a:stCxn id="49" idx="4"/>
            <a:endCxn id="31" idx="0"/>
          </p:cNvCxnSpPr>
          <p:nvPr/>
        </p:nvCxnSpPr>
        <p:spPr>
          <a:xfrm flipH="1" flipV="1">
            <a:off x="5344335" y="5974721"/>
            <a:ext cx="1267920" cy="14601"/>
          </a:xfrm>
          <a:prstGeom prst="line">
            <a:avLst/>
          </a:prstGeom>
          <a:ln w="28575"/>
        </p:spPr>
        <p:style>
          <a:lnRef idx="1">
            <a:schemeClr val="accent3"/>
          </a:lnRef>
          <a:fillRef idx="0">
            <a:schemeClr val="accent3"/>
          </a:fillRef>
          <a:effectRef idx="0">
            <a:schemeClr val="accent3"/>
          </a:effectRef>
          <a:fontRef idx="minor">
            <a:schemeClr val="tx1"/>
          </a:fontRef>
        </p:style>
      </p:cxnSp>
      <p:pic>
        <p:nvPicPr>
          <p:cNvPr id="27" name="Grafik 1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240415" y="5146726"/>
            <a:ext cx="797243" cy="705254"/>
          </a:xfrm>
          <a:prstGeom prst="rect">
            <a:avLst/>
          </a:prstGeom>
        </p:spPr>
      </p:pic>
      <p:pic>
        <p:nvPicPr>
          <p:cNvPr id="28" name="Picture 2" descr="http://www.schlaffabrik.net/assets/images/9/icon-service-maennchen-8a30b339.jpe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893018" y="5696069"/>
            <a:ext cx="475933" cy="47593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540204" y="5851978"/>
            <a:ext cx="340345" cy="340345"/>
          </a:xfrm>
          <a:prstGeom prst="rect">
            <a:avLst/>
          </a:prstGeom>
        </p:spPr>
      </p:pic>
      <p:sp>
        <p:nvSpPr>
          <p:cNvPr id="31" name="Cloud 30"/>
          <p:cNvSpPr/>
          <p:nvPr/>
        </p:nvSpPr>
        <p:spPr>
          <a:xfrm>
            <a:off x="3762319" y="5499735"/>
            <a:ext cx="1583335" cy="9499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Internet</a:t>
            </a:r>
          </a:p>
        </p:txBody>
      </p:sp>
      <p:pic>
        <p:nvPicPr>
          <p:cNvPr id="32" name="Picture 3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279141" y="5198550"/>
            <a:ext cx="722954" cy="301469"/>
          </a:xfrm>
          <a:prstGeom prst="rect">
            <a:avLst/>
          </a:prstGeom>
        </p:spPr>
      </p:pic>
      <p:pic>
        <p:nvPicPr>
          <p:cNvPr id="33" name="Picture 3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39681" y="4398010"/>
            <a:ext cx="473271" cy="690847"/>
          </a:xfrm>
          <a:prstGeom prst="rect">
            <a:avLst/>
          </a:prstGeom>
        </p:spPr>
      </p:pic>
      <p:pic>
        <p:nvPicPr>
          <p:cNvPr id="34" name="Picture 3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32628" y="4263193"/>
            <a:ext cx="473271" cy="690847"/>
          </a:xfrm>
          <a:prstGeom prst="rect">
            <a:avLst/>
          </a:prstGeom>
        </p:spPr>
      </p:pic>
      <p:pic>
        <p:nvPicPr>
          <p:cNvPr id="35" name="Picture 3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661483" y="4311899"/>
            <a:ext cx="473271" cy="690847"/>
          </a:xfrm>
          <a:prstGeom prst="rect">
            <a:avLst/>
          </a:prstGeom>
        </p:spPr>
      </p:pic>
      <p:pic>
        <p:nvPicPr>
          <p:cNvPr id="36" name="Picture 3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211599" y="5400061"/>
            <a:ext cx="283814" cy="283814"/>
          </a:xfrm>
          <a:prstGeom prst="rect">
            <a:avLst/>
          </a:prstGeom>
        </p:spPr>
      </p:pic>
      <p:pic>
        <p:nvPicPr>
          <p:cNvPr id="37" name="Picture 3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102542" y="5047253"/>
            <a:ext cx="283814" cy="283814"/>
          </a:xfrm>
          <a:prstGeom prst="rect">
            <a:avLst/>
          </a:prstGeom>
        </p:spPr>
      </p:pic>
      <p:pic>
        <p:nvPicPr>
          <p:cNvPr id="38" name="Picture 3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089277" y="5018782"/>
            <a:ext cx="283814" cy="283814"/>
          </a:xfrm>
          <a:prstGeom prst="rect">
            <a:avLst/>
          </a:prstGeom>
        </p:spPr>
      </p:pic>
      <p:cxnSp>
        <p:nvCxnSpPr>
          <p:cNvPr id="60" name="Elbow Connector 59"/>
          <p:cNvCxnSpPr>
            <a:stCxn id="34" idx="1"/>
            <a:endCxn id="87" idx="1"/>
          </p:cNvCxnSpPr>
          <p:nvPr/>
        </p:nvCxnSpPr>
        <p:spPr>
          <a:xfrm rot="10800000">
            <a:off x="7732856" y="3890243"/>
            <a:ext cx="199772" cy="718375"/>
          </a:xfrm>
          <a:prstGeom prst="bentConnector3">
            <a:avLst>
              <a:gd name="adj1" fmla="val 214430"/>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35" idx="2"/>
            <a:endCxn id="25" idx="0"/>
          </p:cNvCxnSpPr>
          <p:nvPr/>
        </p:nvCxnSpPr>
        <p:spPr>
          <a:xfrm rot="16200000" flipH="1">
            <a:off x="10027365" y="4873500"/>
            <a:ext cx="340853" cy="599344"/>
          </a:xfrm>
          <a:prstGeom prst="bentConnector3">
            <a:avLst>
              <a:gd name="adj1" fmla="val 50000"/>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pic>
        <p:nvPicPr>
          <p:cNvPr id="82" name="Grafik 11"/>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119922" y="3735826"/>
            <a:ext cx="531877" cy="576073"/>
          </a:xfrm>
          <a:prstGeom prst="rect">
            <a:avLst/>
          </a:prstGeom>
        </p:spPr>
      </p:pic>
      <p:pic>
        <p:nvPicPr>
          <p:cNvPr id="84" name="Grafik 1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632179" y="3451845"/>
            <a:ext cx="531877" cy="565405"/>
          </a:xfrm>
          <a:prstGeom prst="rect">
            <a:avLst/>
          </a:prstGeom>
        </p:spPr>
      </p:pic>
      <p:pic>
        <p:nvPicPr>
          <p:cNvPr id="87" name="Grafik 1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732856" y="3607539"/>
            <a:ext cx="531877" cy="565405"/>
          </a:xfrm>
          <a:prstGeom prst="rect">
            <a:avLst/>
          </a:prstGeom>
        </p:spPr>
      </p:pic>
      <p:pic>
        <p:nvPicPr>
          <p:cNvPr id="90" name="Grafik 1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710377" y="3485284"/>
            <a:ext cx="531877" cy="565405"/>
          </a:xfrm>
          <a:prstGeom prst="rect">
            <a:avLst/>
          </a:prstGeom>
        </p:spPr>
      </p:pic>
      <p:pic>
        <p:nvPicPr>
          <p:cNvPr id="93" name="Grafik 13"/>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627746" y="3496591"/>
            <a:ext cx="531877" cy="565405"/>
          </a:xfrm>
          <a:prstGeom prst="rect">
            <a:avLst/>
          </a:prstGeom>
        </p:spPr>
      </p:pic>
      <p:cxnSp>
        <p:nvCxnSpPr>
          <p:cNvPr id="105" name="Elbow Connector 104"/>
          <p:cNvCxnSpPr>
            <a:stCxn id="27" idx="2"/>
            <a:endCxn id="31" idx="2"/>
          </p:cNvCxnSpPr>
          <p:nvPr/>
        </p:nvCxnSpPr>
        <p:spPr>
          <a:xfrm rot="16200000" flipH="1">
            <a:off x="3141763" y="5349253"/>
            <a:ext cx="122741" cy="1128193"/>
          </a:xfrm>
          <a:prstGeom prst="bentConnector2">
            <a:avLst/>
          </a:prstGeom>
          <a:ln w="28575">
            <a:solidFill>
              <a:srgbClr val="AB22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2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980953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097" name="think-cell Slide" r:id="rId6" imgW="381" imgH="381" progId="TCLayout.ActiveDocument.1">
                  <p:embed/>
                </p:oleObj>
              </mc:Choice>
              <mc:Fallback>
                <p:oleObj name="think-cell Slide" r:id="rId6" imgW="381" imgH="381" progId="TCLayout.ActiveDocument.1">
                  <p:embed/>
                  <p:pic>
                    <p:nvPicPr>
                      <p:cNvPr id="9" name="Objec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Titillium" panose="00000500000000000000" pitchFamily="50" charset="0"/>
              <a:ea typeface="+mj-ea"/>
              <a:cs typeface="+mj-cs"/>
              <a:sym typeface="Titillium" panose="00000500000000000000" pitchFamily="50" charset="0"/>
            </a:endParaRPr>
          </a:p>
        </p:txBody>
      </p:sp>
      <p:pic>
        <p:nvPicPr>
          <p:cNvPr id="10" name="Picture Placeholder 9"/>
          <p:cNvPicPr>
            <a:picLocks noGrp="1" noChangeAspect="1"/>
          </p:cNvPicPr>
          <p:nvPr>
            <p:ph type="pic" sz="quarter" idx="11"/>
          </p:nvPr>
        </p:nvPicPr>
        <p:blipFill>
          <a:blip r:embed="rId8" cstate="email">
            <a:extLst>
              <a:ext uri="{28A0092B-C50C-407E-A947-70E740481C1C}">
                <a14:useLocalDpi xmlns:a14="http://schemas.microsoft.com/office/drawing/2010/main"/>
              </a:ext>
            </a:extLst>
          </a:blip>
          <a:srcRect/>
          <a:stretch>
            <a:fillRect/>
          </a:stretch>
        </p:blipFill>
        <p:spPr/>
      </p:pic>
      <p:sp>
        <p:nvSpPr>
          <p:cNvPr id="6" name="Title 5"/>
          <p:cNvSpPr>
            <a:spLocks noGrp="1"/>
          </p:cNvSpPr>
          <p:nvPr>
            <p:ph type="title"/>
          </p:nvPr>
        </p:nvSpPr>
        <p:spPr>
          <a:xfrm>
            <a:off x="694944" y="1162756"/>
            <a:ext cx="4636008" cy="1871003"/>
          </a:xfrm>
        </p:spPr>
        <p:txBody>
          <a:bodyPr vert="horz"/>
          <a:lstStyle/>
          <a:p>
            <a:r>
              <a:rPr lang="en-US" dirty="0"/>
              <a:t>Secure Remote Access</a:t>
            </a:r>
          </a:p>
        </p:txBody>
      </p:sp>
      <p:sp>
        <p:nvSpPr>
          <p:cNvPr id="7" name="Text Placeholder 6"/>
          <p:cNvSpPr>
            <a:spLocks noGrp="1"/>
          </p:cNvSpPr>
          <p:nvPr>
            <p:ph type="body" sz="quarter" idx="10"/>
          </p:nvPr>
        </p:nvSpPr>
        <p:spPr>
          <a:xfrm>
            <a:off x="694943" y="3122713"/>
            <a:ext cx="4636007" cy="1025525"/>
          </a:xfrm>
        </p:spPr>
        <p:txBody>
          <a:bodyPr/>
          <a:lstStyle/>
          <a:p>
            <a:r>
              <a:rPr lang="en-US" dirty="0" err="1"/>
              <a:t>Vente</a:t>
            </a:r>
            <a:r>
              <a:rPr lang="en-US" dirty="0"/>
              <a:t> et </a:t>
            </a:r>
            <a:r>
              <a:rPr lang="en-US" dirty="0" err="1"/>
              <a:t>Positionnement</a:t>
            </a:r>
            <a:endParaRPr lang="en-US" dirty="0"/>
          </a:p>
        </p:txBody>
      </p:sp>
    </p:spTree>
    <p:extLst>
      <p:ext uri="{BB962C8B-B14F-4D97-AF65-F5344CB8AC3E}">
        <p14:creationId xmlns:p14="http://schemas.microsoft.com/office/powerpoint/2010/main" val="60061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132438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5" name="think-cell Slide" r:id="rId5" imgW="338" imgH="338" progId="TCLayout.ActiveDocument.1">
                  <p:embed/>
                </p:oleObj>
              </mc:Choice>
              <mc:Fallback>
                <p:oleObj name="think-cell Slide" r:id="rId5" imgW="338" imgH="338"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ext Placeholder 5"/>
          <p:cNvSpPr>
            <a:spLocks noGrp="1"/>
          </p:cNvSpPr>
          <p:nvPr>
            <p:ph type="body" sz="quarter" idx="50"/>
          </p:nvPr>
        </p:nvSpPr>
        <p:spPr/>
        <p:txBody>
          <a:bodyPr/>
          <a:lstStyle/>
          <a:p>
            <a:r>
              <a:rPr lang="fr-FR" dirty="0" err="1"/>
              <a:t>Markets</a:t>
            </a:r>
            <a:endParaRPr lang="fr-FR" dirty="0"/>
          </a:p>
        </p:txBody>
      </p:sp>
      <p:sp>
        <p:nvSpPr>
          <p:cNvPr id="5" name="Text Placeholder 4"/>
          <p:cNvSpPr>
            <a:spLocks noGrp="1"/>
          </p:cNvSpPr>
          <p:nvPr>
            <p:ph type="body" sz="quarter" idx="45"/>
          </p:nvPr>
        </p:nvSpPr>
        <p:spPr/>
        <p:txBody>
          <a:bodyPr/>
          <a:lstStyle/>
          <a:p>
            <a:endParaRPr lang="fr-FR" dirty="0"/>
          </a:p>
        </p:txBody>
      </p:sp>
      <p:graphicFrame>
        <p:nvGraphicFramePr>
          <p:cNvPr id="2" name="Table 1"/>
          <p:cNvGraphicFramePr>
            <a:graphicFrameLocks noGrp="1"/>
          </p:cNvGraphicFramePr>
          <p:nvPr>
            <p:extLst>
              <p:ext uri="{D42A27DB-BD31-4B8C-83A1-F6EECF244321}">
                <p14:modId xmlns:p14="http://schemas.microsoft.com/office/powerpoint/2010/main" val="3706078849"/>
              </p:ext>
            </p:extLst>
          </p:nvPr>
        </p:nvGraphicFramePr>
        <p:xfrm>
          <a:off x="1016491" y="1391731"/>
          <a:ext cx="10740081" cy="4748545"/>
        </p:xfrm>
        <a:graphic>
          <a:graphicData uri="http://schemas.openxmlformats.org/drawingml/2006/table">
            <a:tbl>
              <a:tblPr firstRow="1" bandRow="1">
                <a:tableStyleId>{5C22544A-7EE6-4342-B048-85BDC9FD1C3A}</a:tableStyleId>
              </a:tblPr>
              <a:tblGrid>
                <a:gridCol w="2605483">
                  <a:extLst>
                    <a:ext uri="{9D8B030D-6E8A-4147-A177-3AD203B41FA5}">
                      <a16:colId xmlns:a16="http://schemas.microsoft.com/office/drawing/2014/main" val="171102582"/>
                    </a:ext>
                  </a:extLst>
                </a:gridCol>
                <a:gridCol w="2339439">
                  <a:extLst>
                    <a:ext uri="{9D8B030D-6E8A-4147-A177-3AD203B41FA5}">
                      <a16:colId xmlns:a16="http://schemas.microsoft.com/office/drawing/2014/main" val="2393516245"/>
                    </a:ext>
                  </a:extLst>
                </a:gridCol>
                <a:gridCol w="5795159">
                  <a:extLst>
                    <a:ext uri="{9D8B030D-6E8A-4147-A177-3AD203B41FA5}">
                      <a16:colId xmlns:a16="http://schemas.microsoft.com/office/drawing/2014/main" val="3329834466"/>
                    </a:ext>
                  </a:extLst>
                </a:gridCol>
              </a:tblGrid>
              <a:tr h="304536">
                <a:tc>
                  <a:txBody>
                    <a:bodyPr/>
                    <a:lstStyle/>
                    <a:p>
                      <a:pPr rtl="0"/>
                      <a:r>
                        <a:rPr lang="fr-FR" sz="1400" dirty="0"/>
                        <a:t>Profile</a:t>
                      </a:r>
                    </a:p>
                  </a:txBody>
                  <a:tcPr/>
                </a:tc>
                <a:tc>
                  <a:txBody>
                    <a:bodyPr/>
                    <a:lstStyle/>
                    <a:p>
                      <a:pPr rtl="0"/>
                      <a:r>
                        <a:rPr lang="fr-FR" sz="1400" dirty="0" err="1"/>
                        <a:t>Market</a:t>
                      </a:r>
                      <a:endParaRPr lang="fr-FR" sz="1400" dirty="0"/>
                    </a:p>
                  </a:txBody>
                  <a:tcPr/>
                </a:tc>
                <a:tc>
                  <a:txBody>
                    <a:bodyPr/>
                    <a:lstStyle/>
                    <a:p>
                      <a:pPr rtl="0"/>
                      <a:r>
                        <a:rPr lang="fr-FR" sz="1400" dirty="0"/>
                        <a:t>Sales drivers</a:t>
                      </a:r>
                    </a:p>
                  </a:txBody>
                  <a:tcPr/>
                </a:tc>
                <a:extLst>
                  <a:ext uri="{0D108BD9-81ED-4DB2-BD59-A6C34878D82A}">
                    <a16:rowId xmlns:a16="http://schemas.microsoft.com/office/drawing/2014/main" val="3395050947"/>
                  </a:ext>
                </a:extLst>
              </a:tr>
              <a:tr h="765944">
                <a:tc>
                  <a:txBody>
                    <a:bodyPr/>
                    <a:lstStyle/>
                    <a:p>
                      <a:pPr rtl="0"/>
                      <a:r>
                        <a:rPr lang="fr-FR" sz="1400" noProof="0" dirty="0"/>
                        <a:t>OEM</a:t>
                      </a:r>
                      <a:r>
                        <a:rPr lang="fr-FR" sz="1400" baseline="0" noProof="0" dirty="0"/>
                        <a:t> –</a:t>
                      </a:r>
                      <a:r>
                        <a:rPr lang="fr-FR" sz="1400" noProof="0" dirty="0"/>
                        <a:t> Fabriquant de machine</a:t>
                      </a:r>
                      <a:r>
                        <a:rPr lang="fr-FR" sz="1400" baseline="0" noProof="0" dirty="0"/>
                        <a:t> de série</a:t>
                      </a:r>
                    </a:p>
                    <a:p>
                      <a:pPr rtl="0"/>
                      <a:r>
                        <a:rPr lang="fr-FR" sz="1400" baseline="0" noProof="0" dirty="0"/>
                        <a:t>(Green </a:t>
                      </a:r>
                      <a:r>
                        <a:rPr lang="fr-FR" sz="1400" baseline="0" noProof="0" dirty="0" err="1"/>
                        <a:t>field</a:t>
                      </a:r>
                      <a:r>
                        <a:rPr lang="fr-FR" sz="1400" baseline="0" noProof="0" dirty="0"/>
                        <a:t>)</a:t>
                      </a:r>
                      <a:endParaRPr lang="fr-FR"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a:t>Industrie manufacturière</a:t>
                      </a:r>
                    </a:p>
                    <a:p>
                      <a:pPr rtl="0"/>
                      <a:r>
                        <a:rPr lang="fr-FR" sz="1400" baseline="0" noProof="0" dirty="0"/>
                        <a:t> (packaging)</a:t>
                      </a:r>
                    </a:p>
                    <a:p>
                      <a:pPr rtl="0"/>
                      <a:r>
                        <a:rPr lang="fr-FR" sz="1400" baseline="0" noProof="0" dirty="0"/>
                        <a:t>Building automation </a:t>
                      </a:r>
                    </a:p>
                    <a:p>
                      <a:pPr rtl="0"/>
                      <a:r>
                        <a:rPr lang="fr-FR" sz="1400" baseline="0" noProof="0" dirty="0"/>
                        <a:t>Agriculture</a:t>
                      </a:r>
                      <a:endParaRPr lang="fr-FR"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1" noProof="0" dirty="0">
                          <a:solidFill>
                            <a:srgbClr val="C00000"/>
                          </a:solidFill>
                        </a:rPr>
                        <a:t>Accès distant sécurisé</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noProof="0" dirty="0"/>
                        <a:t>Diagnostique à distance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kern="1200" noProof="0" dirty="0">
                          <a:solidFill>
                            <a:schemeClr val="dk1"/>
                          </a:solidFill>
                          <a:effectLst/>
                          <a:latin typeface="+mn-lt"/>
                          <a:ea typeface="+mn-ea"/>
                          <a:cs typeface="+mn-cs"/>
                        </a:rPr>
                        <a:t>Mise à jour des </a:t>
                      </a:r>
                      <a:r>
                        <a:rPr lang="fr-FR" sz="1400" kern="1200" noProof="0" dirty="0" err="1">
                          <a:solidFill>
                            <a:schemeClr val="dk1"/>
                          </a:solidFill>
                          <a:effectLst/>
                          <a:latin typeface="+mn-lt"/>
                          <a:ea typeface="+mn-ea"/>
                          <a:cs typeface="+mn-cs"/>
                        </a:rPr>
                        <a:t>firmwares</a:t>
                      </a:r>
                      <a:r>
                        <a:rPr lang="fr-FR" sz="1400" kern="1200" baseline="0" noProof="0" dirty="0">
                          <a:solidFill>
                            <a:schemeClr val="dk1"/>
                          </a:solidFill>
                          <a:effectLst/>
                          <a:latin typeface="+mn-lt"/>
                          <a:ea typeface="+mn-ea"/>
                          <a:cs typeface="+mn-cs"/>
                        </a:rPr>
                        <a:t> des équipements</a:t>
                      </a:r>
                      <a:endParaRPr lang="fr-FR" sz="1400" kern="1200" noProof="0" dirty="0">
                        <a:solidFill>
                          <a:schemeClr val="dk1"/>
                        </a:solidFill>
                        <a:effectLst/>
                        <a:latin typeface="+mn-lt"/>
                        <a:ea typeface="+mn-ea"/>
                        <a:cs typeface="+mn-cs"/>
                      </a:endParaRPr>
                    </a:p>
                  </a:txBody>
                  <a:tcPr/>
                </a:tc>
                <a:extLst>
                  <a:ext uri="{0D108BD9-81ED-4DB2-BD59-A6C34878D82A}">
                    <a16:rowId xmlns:a16="http://schemas.microsoft.com/office/drawing/2014/main" val="651996610"/>
                  </a:ext>
                </a:extLst>
              </a:tr>
              <a:tr h="1550074">
                <a:tc>
                  <a:txBody>
                    <a:bodyPr/>
                    <a:lstStyle/>
                    <a:p>
                      <a:pPr rtl="0"/>
                      <a:r>
                        <a:rPr lang="fr-FR" sz="1400" noProof="0" dirty="0"/>
                        <a:t>OEM - </a:t>
                      </a:r>
                      <a:r>
                        <a:rPr lang="fr-FR" sz="1400" baseline="0" noProof="0" dirty="0"/>
                        <a:t>Fabriquant de machine spéciales</a:t>
                      </a:r>
                    </a:p>
                    <a:p>
                      <a:pPr rtl="0"/>
                      <a:r>
                        <a:rPr lang="fr-FR" sz="1400" baseline="0" noProof="0" dirty="0"/>
                        <a:t>(Green </a:t>
                      </a:r>
                      <a:r>
                        <a:rPr lang="fr-FR" sz="1400" baseline="0" noProof="0" dirty="0" err="1"/>
                        <a:t>field</a:t>
                      </a:r>
                      <a:r>
                        <a:rPr lang="fr-FR" sz="1400" baseline="0" noProof="0" dirty="0"/>
                        <a:t>)</a:t>
                      </a:r>
                    </a:p>
                    <a:p>
                      <a:pPr rtl="0"/>
                      <a:endParaRPr lang="fr-FR" sz="1400" noProof="0" dirty="0"/>
                    </a:p>
                  </a:txBody>
                  <a:tcPr/>
                </a:tc>
                <a:tc>
                  <a:txBody>
                    <a:bodyPr/>
                    <a:lstStyle/>
                    <a:p>
                      <a:pPr rtl="0"/>
                      <a:r>
                        <a:rPr lang="fr-FR" sz="1400" noProof="0" dirty="0"/>
                        <a:t>Industrie manufacturière</a:t>
                      </a:r>
                    </a:p>
                    <a:p>
                      <a:pPr rtl="0"/>
                      <a:r>
                        <a:rPr lang="fr-FR" sz="1400" noProof="0" dirty="0"/>
                        <a:t>Energie Renouvelable</a:t>
                      </a:r>
                    </a:p>
                    <a:p>
                      <a:pPr rtl="0"/>
                      <a:r>
                        <a:rPr lang="fr-FR" sz="1400" noProof="0" dirty="0"/>
                        <a:t>Services Public</a:t>
                      </a:r>
                      <a:endParaRPr lang="fr-FR" sz="1400" baseline="0" noProof="0" dirty="0"/>
                    </a:p>
                    <a:p>
                      <a:pPr rtl="0"/>
                      <a:r>
                        <a:rPr lang="fr-FR" sz="1400" baseline="0" noProof="0" dirty="0"/>
                        <a:t>Infrastructure</a:t>
                      </a:r>
                    </a:p>
                    <a:p>
                      <a:pPr rtl="0"/>
                      <a:r>
                        <a:rPr lang="fr-FR" sz="1400" baseline="0" noProof="0" dirty="0"/>
                        <a:t>Industrie pétrolière ou gazière</a:t>
                      </a:r>
                      <a:endParaRPr lang="fr-FR"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1" noProof="0" dirty="0">
                          <a:solidFill>
                            <a:srgbClr val="C00000"/>
                          </a:solidFill>
                        </a:rPr>
                        <a:t>Accès distant sécurisé</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noProof="0" dirty="0"/>
                        <a:t>Diagnostique à distance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kern="1200" noProof="0" dirty="0">
                          <a:solidFill>
                            <a:schemeClr val="dk1"/>
                          </a:solidFill>
                          <a:effectLst/>
                          <a:latin typeface="+mn-lt"/>
                          <a:ea typeface="+mn-ea"/>
                          <a:cs typeface="+mn-cs"/>
                        </a:rPr>
                        <a:t>Mise à jour des </a:t>
                      </a:r>
                      <a:r>
                        <a:rPr lang="fr-FR" sz="1400" kern="1200" noProof="0" dirty="0" err="1">
                          <a:solidFill>
                            <a:schemeClr val="dk1"/>
                          </a:solidFill>
                          <a:effectLst/>
                          <a:latin typeface="+mn-lt"/>
                          <a:ea typeface="+mn-ea"/>
                          <a:cs typeface="+mn-cs"/>
                        </a:rPr>
                        <a:t>firmwares</a:t>
                      </a:r>
                      <a:r>
                        <a:rPr lang="fr-FR" sz="1400" kern="1200" baseline="0" noProof="0" dirty="0">
                          <a:solidFill>
                            <a:schemeClr val="dk1"/>
                          </a:solidFill>
                          <a:effectLst/>
                          <a:latin typeface="+mn-lt"/>
                          <a:ea typeface="+mn-ea"/>
                          <a:cs typeface="+mn-cs"/>
                        </a:rPr>
                        <a:t> des équipements</a:t>
                      </a:r>
                      <a:endParaRPr lang="fr-FR" sz="1400" kern="1200" noProof="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kern="1200" noProof="0" dirty="0">
                          <a:solidFill>
                            <a:schemeClr val="dk1"/>
                          </a:solidFill>
                          <a:effectLst/>
                          <a:latin typeface="+mn-lt"/>
                          <a:ea typeface="+mn-ea"/>
                          <a:cs typeface="+mn-cs"/>
                        </a:rPr>
                        <a:t>Réglage fin de l'accès à certaines fonctionnalités par l'utilisateur</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1" kern="1200" noProof="0" dirty="0">
                          <a:solidFill>
                            <a:srgbClr val="C00000"/>
                          </a:solidFill>
                          <a:effectLst/>
                          <a:latin typeface="+mn-lt"/>
                          <a:ea typeface="+mn-ea"/>
                          <a:cs typeface="+mn-cs"/>
                        </a:rPr>
                        <a:t>IoT industriel sécurisé</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kern="1200" noProof="0" dirty="0">
                          <a:solidFill>
                            <a:schemeClr val="dk1"/>
                          </a:solidFill>
                          <a:effectLst/>
                          <a:latin typeface="+mn-lt"/>
                          <a:ea typeface="+mn-ea"/>
                          <a:cs typeface="+mn-cs"/>
                        </a:rPr>
                        <a:t>Services</a:t>
                      </a:r>
                      <a:r>
                        <a:rPr lang="fr-FR" sz="1400" kern="1200" baseline="0" noProof="0" dirty="0">
                          <a:solidFill>
                            <a:schemeClr val="dk1"/>
                          </a:solidFill>
                          <a:effectLst/>
                          <a:latin typeface="+mn-lt"/>
                          <a:ea typeface="+mn-ea"/>
                          <a:cs typeface="+mn-cs"/>
                        </a:rPr>
                        <a:t> de Garantie</a:t>
                      </a:r>
                      <a:endParaRPr lang="fr-FR" sz="1400" kern="1200" noProof="0" dirty="0">
                        <a:solidFill>
                          <a:schemeClr val="dk1"/>
                        </a:solidFill>
                        <a:effectLst/>
                        <a:latin typeface="+mn-lt"/>
                        <a:ea typeface="+mn-ea"/>
                        <a:cs typeface="+mn-cs"/>
                      </a:endParaRPr>
                    </a:p>
                    <a:p>
                      <a:pPr marL="285750" lvl="0" indent="-285750" rtl="0">
                        <a:buFont typeface="Wingdings" panose="05000000000000000000" pitchFamily="2" charset="2"/>
                        <a:buChar char="§"/>
                      </a:pPr>
                      <a:r>
                        <a:rPr lang="fr-FR" sz="1400" kern="1200" noProof="0" dirty="0">
                          <a:solidFill>
                            <a:schemeClr val="dk1"/>
                          </a:solidFill>
                          <a:effectLst/>
                          <a:latin typeface="+mn-lt"/>
                          <a:ea typeface="+mn-ea"/>
                          <a:cs typeface="+mn-cs"/>
                        </a:rPr>
                        <a:t>De nouvelles sources de revenus grâce aux services</a:t>
                      </a:r>
                    </a:p>
                  </a:txBody>
                  <a:tcPr/>
                </a:tc>
                <a:extLst>
                  <a:ext uri="{0D108BD9-81ED-4DB2-BD59-A6C34878D82A}">
                    <a16:rowId xmlns:a16="http://schemas.microsoft.com/office/drawing/2014/main" val="3605865749"/>
                  </a:ext>
                </a:extLst>
              </a:tr>
              <a:tr h="1913905">
                <a:tc>
                  <a:txBody>
                    <a:bodyPr/>
                    <a:lstStyle/>
                    <a:p>
                      <a:pPr rtl="0"/>
                      <a:r>
                        <a:rPr lang="fr-FR" sz="1400" noProof="0" dirty="0"/>
                        <a:t>Intégrateurs</a:t>
                      </a:r>
                      <a:r>
                        <a:rPr lang="fr-FR" sz="1400" baseline="0" noProof="0" dirty="0"/>
                        <a:t> </a:t>
                      </a:r>
                      <a:r>
                        <a:rPr lang="fr-FR" sz="1400" noProof="0" dirty="0"/>
                        <a:t>System/ de solution</a:t>
                      </a:r>
                    </a:p>
                    <a:p>
                      <a:pPr rtl="0"/>
                      <a:r>
                        <a:rPr lang="fr-FR" sz="1400" noProof="0" dirty="0"/>
                        <a:t>(Brown </a:t>
                      </a:r>
                      <a:r>
                        <a:rPr lang="fr-FR" sz="1400" noProof="0" dirty="0" err="1"/>
                        <a:t>field</a:t>
                      </a:r>
                      <a:r>
                        <a:rPr lang="fr-FR" sz="1400" noProof="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a:t>Industrie manufacturière</a:t>
                      </a:r>
                    </a:p>
                    <a:p>
                      <a:pPr rtl="0"/>
                      <a:r>
                        <a:rPr lang="fr-FR" sz="1400" noProof="0" dirty="0"/>
                        <a:t>Energie Renouvelable</a:t>
                      </a:r>
                    </a:p>
                    <a:p>
                      <a:pPr rtl="0"/>
                      <a:r>
                        <a:rPr lang="fr-FR" sz="1400" noProof="0" dirty="0"/>
                        <a:t>Services Public</a:t>
                      </a:r>
                      <a:r>
                        <a:rPr lang="fr-FR" sz="1400" baseline="0" noProof="0" dirty="0"/>
                        <a:t> </a:t>
                      </a:r>
                    </a:p>
                    <a:p>
                      <a:pPr rtl="0"/>
                      <a:r>
                        <a:rPr lang="fr-FR" sz="1400" baseline="0" noProof="0" dirty="0"/>
                        <a:t>Infrastructure</a:t>
                      </a:r>
                    </a:p>
                    <a:p>
                      <a:pPr rtl="0"/>
                      <a:r>
                        <a:rPr lang="fr-FR" sz="1400" baseline="0" noProof="0" dirty="0"/>
                        <a:t>Industrie pétrolière ou gazière</a:t>
                      </a:r>
                      <a:endParaRPr lang="fr-FR"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1" noProof="0" dirty="0">
                          <a:solidFill>
                            <a:srgbClr val="C00000"/>
                          </a:solidFill>
                        </a:rPr>
                        <a:t>Accès distant sécurisé</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noProof="0" dirty="0"/>
                        <a:t>Diagnostique à distance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kern="1200" noProof="0" dirty="0">
                          <a:solidFill>
                            <a:schemeClr val="dk1"/>
                          </a:solidFill>
                          <a:effectLst/>
                          <a:latin typeface="+mn-lt"/>
                          <a:ea typeface="+mn-ea"/>
                          <a:cs typeface="+mn-cs"/>
                        </a:rPr>
                        <a:t>Mise à jour des </a:t>
                      </a:r>
                      <a:r>
                        <a:rPr lang="fr-FR" sz="1400" kern="1200" noProof="0" dirty="0" err="1">
                          <a:solidFill>
                            <a:schemeClr val="dk1"/>
                          </a:solidFill>
                          <a:effectLst/>
                          <a:latin typeface="+mn-lt"/>
                          <a:ea typeface="+mn-ea"/>
                          <a:cs typeface="+mn-cs"/>
                        </a:rPr>
                        <a:t>firmwares</a:t>
                      </a:r>
                      <a:r>
                        <a:rPr lang="fr-FR" sz="1400" kern="1200" baseline="0" noProof="0" dirty="0">
                          <a:solidFill>
                            <a:schemeClr val="dk1"/>
                          </a:solidFill>
                          <a:effectLst/>
                          <a:latin typeface="+mn-lt"/>
                          <a:ea typeface="+mn-ea"/>
                          <a:cs typeface="+mn-cs"/>
                        </a:rPr>
                        <a:t> des équipements</a:t>
                      </a:r>
                      <a:endParaRPr lang="fr-FR" sz="1400" kern="1200" noProof="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kern="1200" noProof="0" dirty="0">
                          <a:solidFill>
                            <a:schemeClr val="dk1"/>
                          </a:solidFill>
                          <a:effectLst/>
                          <a:latin typeface="+mn-lt"/>
                          <a:ea typeface="+mn-ea"/>
                          <a:cs typeface="+mn-cs"/>
                        </a:rPr>
                        <a:t>Réglage fin de l'accès à certaines fonctionnalités par l'utilisateur</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1" kern="1200" noProof="0" dirty="0">
                          <a:solidFill>
                            <a:srgbClr val="C00000"/>
                          </a:solidFill>
                          <a:effectLst/>
                          <a:latin typeface="+mn-lt"/>
                          <a:ea typeface="+mn-ea"/>
                          <a:cs typeface="+mn-cs"/>
                        </a:rPr>
                        <a:t>IoT industriel sécurisé</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kern="1200" noProof="0" dirty="0">
                          <a:solidFill>
                            <a:schemeClr val="dk1"/>
                          </a:solidFill>
                          <a:effectLst/>
                          <a:latin typeface="+mn-lt"/>
                          <a:ea typeface="+mn-ea"/>
                          <a:cs typeface="+mn-cs"/>
                        </a:rPr>
                        <a:t>Services</a:t>
                      </a:r>
                      <a:r>
                        <a:rPr lang="fr-FR" sz="1400" kern="1200" baseline="0" noProof="0" dirty="0">
                          <a:solidFill>
                            <a:schemeClr val="dk1"/>
                          </a:solidFill>
                          <a:effectLst/>
                          <a:latin typeface="+mn-lt"/>
                          <a:ea typeface="+mn-ea"/>
                          <a:cs typeface="+mn-cs"/>
                        </a:rPr>
                        <a:t> de Garantie</a:t>
                      </a:r>
                      <a:endParaRPr lang="fr-FR" sz="1400" kern="1200" noProof="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kern="1200" noProof="0" dirty="0">
                          <a:solidFill>
                            <a:schemeClr val="dk1"/>
                          </a:solidFill>
                          <a:effectLst/>
                          <a:latin typeface="+mn-lt"/>
                          <a:ea typeface="+mn-ea"/>
                          <a:cs typeface="+mn-cs"/>
                        </a:rPr>
                        <a:t>De nouvelles sources de revenus grâce aux services</a:t>
                      </a:r>
                    </a:p>
                    <a:p>
                      <a:pPr marL="285750" lvl="0" indent="-285750" rtl="0">
                        <a:buFont typeface="Wingdings" panose="05000000000000000000" pitchFamily="2" charset="2"/>
                        <a:buChar char="§"/>
                      </a:pPr>
                      <a:r>
                        <a:rPr lang="fr-FR" sz="1400" noProof="0" dirty="0"/>
                        <a:t>Centraliser</a:t>
                      </a:r>
                      <a:r>
                        <a:rPr lang="fr-FR" sz="1400" baseline="0" noProof="0" dirty="0"/>
                        <a:t> les opérations sur SCADA</a:t>
                      </a:r>
                      <a:endParaRPr lang="fr-FR" sz="1400" noProof="0" dirty="0"/>
                    </a:p>
                  </a:txBody>
                  <a:tcPr/>
                </a:tc>
                <a:extLst>
                  <a:ext uri="{0D108BD9-81ED-4DB2-BD59-A6C34878D82A}">
                    <a16:rowId xmlns:a16="http://schemas.microsoft.com/office/drawing/2014/main" val="310202718"/>
                  </a:ext>
                </a:extLst>
              </a:tr>
            </a:tbl>
          </a:graphicData>
        </a:graphic>
      </p:graphicFrame>
    </p:spTree>
    <p:extLst>
      <p:ext uri="{BB962C8B-B14F-4D97-AF65-F5344CB8AC3E}">
        <p14:creationId xmlns:p14="http://schemas.microsoft.com/office/powerpoint/2010/main" val="2046984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710379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93" name="think-cell Slide" r:id="rId5" imgW="338" imgH="338" progId="TCLayout.ActiveDocument.1">
                  <p:embed/>
                </p:oleObj>
              </mc:Choice>
              <mc:Fallback>
                <p:oleObj name="think-cell Slide" r:id="rId5" imgW="338" imgH="338"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50"/>
          </p:nvPr>
        </p:nvSpPr>
        <p:spPr/>
        <p:txBody>
          <a:bodyPr/>
          <a:lstStyle/>
          <a:p>
            <a:r>
              <a:rPr lang="fr-FR" dirty="0"/>
              <a:t>Sales </a:t>
            </a:r>
            <a:r>
              <a:rPr lang="fr-FR" dirty="0" err="1"/>
              <a:t>strategy</a:t>
            </a:r>
            <a:endParaRPr lang="fr-FR" dirty="0"/>
          </a:p>
        </p:txBody>
      </p:sp>
      <p:sp>
        <p:nvSpPr>
          <p:cNvPr id="4" name="Text Placeholder 3"/>
          <p:cNvSpPr>
            <a:spLocks noGrp="1"/>
          </p:cNvSpPr>
          <p:nvPr>
            <p:ph type="body" sz="quarter" idx="45"/>
          </p:nvPr>
        </p:nvSpPr>
        <p:spPr/>
        <p:txBody>
          <a:bodyPr/>
          <a:lstStyle/>
          <a:p>
            <a:endParaRPr lang="fr-FR" dirty="0"/>
          </a:p>
        </p:txBody>
      </p:sp>
      <p:graphicFrame>
        <p:nvGraphicFramePr>
          <p:cNvPr id="5" name="Table 4"/>
          <p:cNvGraphicFramePr>
            <a:graphicFrameLocks noGrp="1"/>
          </p:cNvGraphicFramePr>
          <p:nvPr>
            <p:extLst>
              <p:ext uri="{D42A27DB-BD31-4B8C-83A1-F6EECF244321}">
                <p14:modId xmlns:p14="http://schemas.microsoft.com/office/powerpoint/2010/main" val="239904745"/>
              </p:ext>
            </p:extLst>
          </p:nvPr>
        </p:nvGraphicFramePr>
        <p:xfrm>
          <a:off x="713052" y="1391731"/>
          <a:ext cx="10937706" cy="4663748"/>
        </p:xfrm>
        <a:graphic>
          <a:graphicData uri="http://schemas.openxmlformats.org/drawingml/2006/table">
            <a:tbl>
              <a:tblPr firstRow="1" bandRow="1">
                <a:tableStyleId>{5C22544A-7EE6-4342-B048-85BDC9FD1C3A}</a:tableStyleId>
              </a:tblPr>
              <a:tblGrid>
                <a:gridCol w="2158982">
                  <a:extLst>
                    <a:ext uri="{9D8B030D-6E8A-4147-A177-3AD203B41FA5}">
                      <a16:colId xmlns:a16="http://schemas.microsoft.com/office/drawing/2014/main" val="171102582"/>
                    </a:ext>
                  </a:extLst>
                </a:gridCol>
                <a:gridCol w="4398697">
                  <a:extLst>
                    <a:ext uri="{9D8B030D-6E8A-4147-A177-3AD203B41FA5}">
                      <a16:colId xmlns:a16="http://schemas.microsoft.com/office/drawing/2014/main" val="2393516245"/>
                    </a:ext>
                  </a:extLst>
                </a:gridCol>
                <a:gridCol w="4380027">
                  <a:extLst>
                    <a:ext uri="{9D8B030D-6E8A-4147-A177-3AD203B41FA5}">
                      <a16:colId xmlns:a16="http://schemas.microsoft.com/office/drawing/2014/main" val="3329834466"/>
                    </a:ext>
                  </a:extLst>
                </a:gridCol>
              </a:tblGrid>
              <a:tr h="348174">
                <a:tc>
                  <a:txBody>
                    <a:bodyPr/>
                    <a:lstStyle/>
                    <a:p>
                      <a:pPr rtl="0"/>
                      <a:r>
                        <a:rPr lang="fr-FR" sz="1200" dirty="0"/>
                        <a:t>Profile</a:t>
                      </a:r>
                    </a:p>
                  </a:txBody>
                  <a:tcPr/>
                </a:tc>
                <a:tc>
                  <a:txBody>
                    <a:bodyPr/>
                    <a:lstStyle/>
                    <a:p>
                      <a:pPr rtl="0"/>
                      <a:r>
                        <a:rPr lang="fr-FR" sz="1200" dirty="0"/>
                        <a:t>Audience</a:t>
                      </a:r>
                    </a:p>
                  </a:txBody>
                  <a:tcPr/>
                </a:tc>
                <a:tc>
                  <a:txBody>
                    <a:bodyPr/>
                    <a:lstStyle/>
                    <a:p>
                      <a:pPr rtl="0"/>
                      <a:r>
                        <a:rPr lang="fr-FR" sz="1200" dirty="0" err="1"/>
                        <a:t>Strategies</a:t>
                      </a:r>
                      <a:endParaRPr lang="fr-FR" sz="1200" dirty="0"/>
                    </a:p>
                  </a:txBody>
                  <a:tcPr/>
                </a:tc>
                <a:extLst>
                  <a:ext uri="{0D108BD9-81ED-4DB2-BD59-A6C34878D82A}">
                    <a16:rowId xmlns:a16="http://schemas.microsoft.com/office/drawing/2014/main" val="3395050947"/>
                  </a:ext>
                </a:extLst>
              </a:tr>
              <a:tr h="2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t>OEM - </a:t>
                      </a:r>
                      <a:r>
                        <a:rPr lang="fr-FR" sz="1600" noProof="0" dirty="0"/>
                        <a:t>Fabriquant de machine</a:t>
                      </a:r>
                      <a:r>
                        <a:rPr lang="fr-FR" sz="1600" baseline="0" noProof="0" dirty="0"/>
                        <a:t> de série</a:t>
                      </a:r>
                    </a:p>
                    <a:p>
                      <a:pPr rtl="0"/>
                      <a:endParaRPr lang="fr-FR" sz="1600" dirty="0"/>
                    </a:p>
                  </a:txBody>
                  <a:tcPr/>
                </a:tc>
                <a:tc>
                  <a:txBody>
                    <a:bodyPr/>
                    <a:lstStyle/>
                    <a:p>
                      <a:pPr marL="285750" indent="-285750" rtl="0">
                        <a:spcAft>
                          <a:spcPts val="0"/>
                        </a:spcAft>
                        <a:buFont typeface="Arial" panose="020B0604020202020204" pitchFamily="34" charset="0"/>
                        <a:buChar char="•"/>
                      </a:pPr>
                      <a:r>
                        <a:rPr lang="fr-FR" sz="1600" dirty="0">
                          <a:effectLst/>
                          <a:latin typeface="+mn-lt"/>
                        </a:rPr>
                        <a:t>OT</a:t>
                      </a:r>
                      <a:r>
                        <a:rPr lang="fr-FR" sz="1600" baseline="0" dirty="0">
                          <a:effectLst/>
                          <a:latin typeface="+mn-lt"/>
                        </a:rPr>
                        <a:t> – Responsable</a:t>
                      </a:r>
                      <a:r>
                        <a:rPr lang="fr-FR" sz="1600" dirty="0">
                          <a:effectLst/>
                          <a:latin typeface="+mn-lt"/>
                        </a:rPr>
                        <a:t> de service</a:t>
                      </a:r>
                    </a:p>
                    <a:p>
                      <a:pPr marL="285750" indent="-285750" rtl="0">
                        <a:spcAft>
                          <a:spcPts val="0"/>
                        </a:spcAft>
                        <a:buFont typeface="Arial" panose="020B0604020202020204" pitchFamily="34" charset="0"/>
                        <a:buChar char="•"/>
                      </a:pPr>
                      <a:r>
                        <a:rPr lang="fr-FR" sz="1600" dirty="0">
                          <a:effectLst/>
                          <a:latin typeface="+mn-lt"/>
                        </a:rPr>
                        <a:t>OT – Ingénieur</a:t>
                      </a:r>
                      <a:r>
                        <a:rPr lang="fr-FR" sz="1600" baseline="0" dirty="0">
                          <a:effectLst/>
                          <a:latin typeface="+mn-lt"/>
                        </a:rPr>
                        <a:t> support</a:t>
                      </a:r>
                      <a:endParaRPr lang="fr-FR" sz="1600" dirty="0">
                        <a:effectLst/>
                        <a:latin typeface="+mn-lt"/>
                      </a:endParaRPr>
                    </a:p>
                    <a:p>
                      <a:pPr marL="285750" indent="-285750" rtl="0">
                        <a:spcAft>
                          <a:spcPts val="0"/>
                        </a:spcAft>
                        <a:buFont typeface="Arial" panose="020B0604020202020204" pitchFamily="34" charset="0"/>
                        <a:buChar char="•"/>
                      </a:pPr>
                      <a:r>
                        <a:rPr lang="fr-FR" sz="1600" dirty="0">
                          <a:effectLst/>
                          <a:latin typeface="+mn-lt"/>
                          <a:ea typeface="Lato" panose="020F0502020204030203" pitchFamily="34" charset="0"/>
                          <a:cs typeface="Arial" panose="020B0604020202020204" pitchFamily="34" charset="0"/>
                        </a:rPr>
                        <a:t>OT</a:t>
                      </a:r>
                      <a:r>
                        <a:rPr lang="fr-FR" sz="1600" baseline="0" dirty="0">
                          <a:effectLst/>
                          <a:latin typeface="+mn-lt"/>
                          <a:ea typeface="Lato" panose="020F0502020204030203" pitchFamily="34" charset="0"/>
                          <a:cs typeface="Arial" panose="020B0604020202020204" pitchFamily="34" charset="0"/>
                        </a:rPr>
                        <a:t> – Client </a:t>
                      </a:r>
                      <a:r>
                        <a:rPr lang="fr-FR" sz="1600" baseline="0" dirty="0" err="1">
                          <a:effectLst/>
                          <a:latin typeface="+mn-lt"/>
                          <a:ea typeface="Lato" panose="020F0502020204030203" pitchFamily="34" charset="0"/>
                          <a:cs typeface="Arial" panose="020B0604020202020204" pitchFamily="34" charset="0"/>
                        </a:rPr>
                        <a:t>eWon</a:t>
                      </a:r>
                      <a:endParaRPr lang="fr-FR" sz="1600" baseline="0" dirty="0">
                        <a:effectLst/>
                        <a:latin typeface="+mn-lt"/>
                        <a:ea typeface="Lato" panose="020F0502020204030203"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aseline="0" dirty="0">
                          <a:effectLst/>
                          <a:latin typeface="+mn-lt"/>
                          <a:ea typeface="Lato" panose="020F0502020204030203" pitchFamily="34" charset="0"/>
                          <a:cs typeface="Arial" panose="020B0604020202020204" pitchFamily="34" charset="0"/>
                        </a:rPr>
                        <a:t>Responsable projet R&amp;D IoT, IT/OT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dirty="0">
                        <a:effectLst/>
                        <a:latin typeface="+mn-lt"/>
                        <a:ea typeface="Lato" panose="020F0502020204030203" pitchFamily="34" charset="0"/>
                        <a:cs typeface="Arial" panose="020B0604020202020204" pitchFamily="34" charset="0"/>
                      </a:endParaRPr>
                    </a:p>
                    <a:p>
                      <a:pPr rtl="0">
                        <a:spcAft>
                          <a:spcPts val="0"/>
                        </a:spcAft>
                      </a:pPr>
                      <a:endParaRPr lang="fr-FR" sz="1800" dirty="0">
                        <a:effectLst/>
                        <a:latin typeface="+mn-lt"/>
                        <a:ea typeface="Lato" panose="020F0502020204030203" pitchFamily="34" charset="0"/>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600" kern="1200" baseline="0" dirty="0">
                          <a:solidFill>
                            <a:schemeClr val="dk1"/>
                          </a:solidFill>
                          <a:effectLst/>
                          <a:latin typeface="+mn-lt"/>
                          <a:ea typeface="+mn-ea"/>
                          <a:cs typeface="+mn-cs"/>
                        </a:rPr>
                        <a:t>Les entreprises à faible marge - se concentrer sur la vente croisée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600" kern="1200" baseline="0" dirty="0">
                          <a:solidFill>
                            <a:schemeClr val="dk1"/>
                          </a:solidFill>
                          <a:effectLst/>
                          <a:latin typeface="+mn-lt"/>
                          <a:ea typeface="+mn-ea"/>
                          <a:cs typeface="+mn-cs"/>
                        </a:rPr>
                        <a:t>Produit d'appel permettant de promouvoir les solutions Crimson et de réseau</a:t>
                      </a:r>
                      <a:endParaRPr lang="fr-FR" sz="1600" kern="1200" dirty="0">
                        <a:solidFill>
                          <a:schemeClr val="dk1"/>
                        </a:solidFill>
                        <a:effectLst/>
                        <a:latin typeface="+mn-lt"/>
                        <a:ea typeface="+mn-ea"/>
                        <a:cs typeface="+mn-cs"/>
                      </a:endParaRPr>
                    </a:p>
                  </a:txBody>
                  <a:tcPr/>
                </a:tc>
                <a:extLst>
                  <a:ext uri="{0D108BD9-81ED-4DB2-BD59-A6C34878D82A}">
                    <a16:rowId xmlns:a16="http://schemas.microsoft.com/office/drawing/2014/main" val="651996610"/>
                  </a:ext>
                </a:extLst>
              </a:tr>
              <a:tr h="1947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t>OEM</a:t>
                      </a:r>
                      <a:r>
                        <a:rPr lang="fr-FR" sz="1600" baseline="0" dirty="0"/>
                        <a:t> - </a:t>
                      </a:r>
                      <a:r>
                        <a:rPr lang="fr-FR" sz="1600" baseline="0" noProof="0" dirty="0"/>
                        <a:t>Fabriquant de machine spéciales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t>Intégrateurs</a:t>
                      </a:r>
                      <a:r>
                        <a:rPr lang="fr-FR" sz="1600" baseline="0" noProof="0" dirty="0"/>
                        <a:t> </a:t>
                      </a:r>
                      <a:r>
                        <a:rPr lang="fr-FR" sz="1600" noProof="0" dirty="0"/>
                        <a:t>System/De 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p>
                    <a:p>
                      <a:pPr rtl="0"/>
                      <a:endParaRPr lang="fr-FR" sz="1600" dirty="0"/>
                    </a:p>
                  </a:txBody>
                  <a:tcPr/>
                </a:tc>
                <a:tc>
                  <a:txBody>
                    <a:bodyPr/>
                    <a:lstStyle/>
                    <a:p>
                      <a:pPr marL="285750" indent="-285750" rtl="0">
                        <a:spcAft>
                          <a:spcPts val="0"/>
                        </a:spcAft>
                        <a:buFont typeface="Arial" panose="020B0604020202020204" pitchFamily="34" charset="0"/>
                        <a:buChar char="•"/>
                      </a:pPr>
                      <a:r>
                        <a:rPr lang="fr-FR" sz="1600" dirty="0">
                          <a:effectLst/>
                          <a:latin typeface="+mn-lt"/>
                        </a:rPr>
                        <a:t>OT - </a:t>
                      </a:r>
                      <a:r>
                        <a:rPr lang="fr-FR" sz="1600" baseline="0" dirty="0">
                          <a:effectLst/>
                          <a:latin typeface="+mn-lt"/>
                        </a:rPr>
                        <a:t>Responsable</a:t>
                      </a:r>
                      <a:r>
                        <a:rPr lang="fr-FR" sz="1600" dirty="0">
                          <a:effectLst/>
                          <a:latin typeface="+mn-lt"/>
                        </a:rPr>
                        <a:t> de service</a:t>
                      </a:r>
                    </a:p>
                    <a:p>
                      <a:pPr marL="285750" indent="-285750" rtl="0">
                        <a:spcAft>
                          <a:spcPts val="0"/>
                        </a:spcAft>
                        <a:buFont typeface="Arial" panose="020B0604020202020204" pitchFamily="34" charset="0"/>
                        <a:buChar char="•"/>
                      </a:pPr>
                      <a:r>
                        <a:rPr lang="fr-FR" sz="1600" dirty="0">
                          <a:effectLst/>
                          <a:latin typeface="+mn-lt"/>
                        </a:rPr>
                        <a:t>OT - Ingénieur</a:t>
                      </a:r>
                      <a:r>
                        <a:rPr lang="fr-FR" sz="1600" baseline="0" dirty="0">
                          <a:effectLst/>
                          <a:latin typeface="+mn-lt"/>
                        </a:rPr>
                        <a:t> support</a:t>
                      </a:r>
                      <a:endParaRPr lang="fr-FR" sz="1600" dirty="0">
                        <a:effectLst/>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effectLst/>
                          <a:latin typeface="+mn-lt"/>
                        </a:rPr>
                        <a:t>OT – Ingénieur réseau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effectLst/>
                          <a:latin typeface="+mn-lt"/>
                        </a:rPr>
                        <a:t>OT/IoT – Responsable</a:t>
                      </a:r>
                      <a:r>
                        <a:rPr lang="fr-FR" sz="1600" baseline="0" dirty="0">
                          <a:effectLst/>
                          <a:latin typeface="+mn-lt"/>
                        </a:rPr>
                        <a:t> projet</a:t>
                      </a:r>
                      <a:endParaRPr lang="fr-FR" sz="1600" dirty="0">
                        <a:effectLst/>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effectLst/>
                          <a:latin typeface="+mn-lt"/>
                          <a:ea typeface="Lato" panose="020F0502020204030203" pitchFamily="34" charset="0"/>
                          <a:cs typeface="Arial" panose="020B0604020202020204" pitchFamily="34" charset="0"/>
                        </a:rPr>
                        <a:t>OT/IT - </a:t>
                      </a:r>
                      <a:r>
                        <a:rPr lang="fr-FR" sz="1600" baseline="0" dirty="0">
                          <a:effectLst/>
                          <a:latin typeface="+mn-lt"/>
                          <a:ea typeface="Lato" panose="020F0502020204030203" pitchFamily="34" charset="0"/>
                          <a:cs typeface="Arial" panose="020B0604020202020204" pitchFamily="34" charset="0"/>
                        </a:rPr>
                        <a:t>Client </a:t>
                      </a:r>
                      <a:r>
                        <a:rPr lang="fr-FR" sz="1600" baseline="0" dirty="0" err="1">
                          <a:effectLst/>
                          <a:latin typeface="+mn-lt"/>
                          <a:ea typeface="Lato" panose="020F0502020204030203" pitchFamily="34" charset="0"/>
                          <a:cs typeface="Arial" panose="020B0604020202020204" pitchFamily="34" charset="0"/>
                        </a:rPr>
                        <a:t>eWon</a:t>
                      </a:r>
                      <a:endParaRPr lang="fr-FR" sz="1600" baseline="0" dirty="0">
                        <a:effectLst/>
                        <a:latin typeface="+mn-lt"/>
                        <a:ea typeface="Lato" panose="020F0502020204030203"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effectLst/>
                          <a:latin typeface="+mn-lt"/>
                          <a:ea typeface="Lato" panose="020F0502020204030203" pitchFamily="34" charset="0"/>
                          <a:cs typeface="Arial" panose="020B0604020202020204" pitchFamily="34" charset="0"/>
                        </a:rPr>
                        <a:t>IT - Département</a:t>
                      </a:r>
                    </a:p>
                    <a:p>
                      <a:pPr marL="171450" indent="-171450" rtl="0">
                        <a:buFont typeface="Wingdings" panose="05000000000000000000" pitchFamily="2" charset="2"/>
                        <a:buChar char="§"/>
                      </a:pPr>
                      <a:endParaRPr lang="fr-FR" sz="1600" dirty="0">
                        <a:solidFill>
                          <a:srgbClr val="00B050"/>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600" kern="1200" baseline="0" dirty="0">
                          <a:solidFill>
                            <a:schemeClr val="dk1"/>
                          </a:solidFill>
                          <a:effectLst/>
                          <a:latin typeface="+mn-lt"/>
                          <a:ea typeface="+mn-ea"/>
                          <a:cs typeface="+mn-cs"/>
                        </a:rPr>
                        <a:t>Produit d'appel permettant de promouvoir les solutions Crimson et de réseau</a:t>
                      </a:r>
                      <a:endParaRPr lang="fr-FR" sz="16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600" kern="1200" baseline="0" dirty="0">
                          <a:solidFill>
                            <a:schemeClr val="dk1"/>
                          </a:solidFill>
                          <a:effectLst/>
                          <a:latin typeface="+mn-lt"/>
                          <a:ea typeface="+mn-ea"/>
                          <a:cs typeface="+mn-cs"/>
                        </a:rPr>
                        <a:t>Offre d'accès à distance packagée pour un projet nécessitant une solution Crimson </a:t>
                      </a:r>
                    </a:p>
                  </a:txBody>
                  <a:tcPr/>
                </a:tc>
                <a:extLst>
                  <a:ext uri="{0D108BD9-81ED-4DB2-BD59-A6C34878D82A}">
                    <a16:rowId xmlns:a16="http://schemas.microsoft.com/office/drawing/2014/main" val="3605865749"/>
                  </a:ext>
                </a:extLst>
              </a:tr>
            </a:tbl>
          </a:graphicData>
        </a:graphic>
      </p:graphicFrame>
    </p:spTree>
    <p:extLst>
      <p:ext uri="{BB962C8B-B14F-4D97-AF65-F5344CB8AC3E}">
        <p14:creationId xmlns:p14="http://schemas.microsoft.com/office/powerpoint/2010/main" val="3946787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4045736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41" name="think-cell Slide" r:id="rId5" imgW="473" imgH="476" progId="TCLayout.ActiveDocument.1">
                  <p:embed/>
                </p:oleObj>
              </mc:Choice>
              <mc:Fallback>
                <p:oleObj name="think-cell Slide" r:id="rId5" imgW="473" imgH="476"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p:cNvSpPr>
            <a:spLocks noGrp="1"/>
          </p:cNvSpPr>
          <p:nvPr>
            <p:ph type="title"/>
          </p:nvPr>
        </p:nvSpPr>
        <p:spPr/>
        <p:txBody>
          <a:bodyPr vert="horz"/>
          <a:lstStyle/>
          <a:p>
            <a:r>
              <a:rPr lang="en-US" dirty="0"/>
              <a:t>Remote Access</a:t>
            </a:r>
          </a:p>
        </p:txBody>
      </p:sp>
      <p:sp>
        <p:nvSpPr>
          <p:cNvPr id="2" name="Text Placeholder 1"/>
          <p:cNvSpPr>
            <a:spLocks noGrp="1"/>
          </p:cNvSpPr>
          <p:nvPr>
            <p:ph type="body" sz="quarter" idx="10"/>
          </p:nvPr>
        </p:nvSpPr>
        <p:spPr/>
        <p:txBody>
          <a:bodyPr/>
          <a:lstStyle/>
          <a:p>
            <a:r>
              <a:rPr lang="en-US" dirty="0"/>
              <a:t>Competition</a:t>
            </a:r>
          </a:p>
        </p:txBody>
      </p:sp>
    </p:spTree>
    <p:extLst>
      <p:ext uri="{BB962C8B-B14F-4D97-AF65-F5344CB8AC3E}">
        <p14:creationId xmlns:p14="http://schemas.microsoft.com/office/powerpoint/2010/main" val="859894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2" name="Picture 4" descr="https://attachments.office.net/owa/michael.lefeuvre%40redlion.net/service.svc/s/GetAttachmentThumbnail?id=AAMkADVkMWI5NmEyLWM0MDEtNDQwYy05NGMyLTJiYmY5MTE1ZTM0ZgBGAAAAAAAVaZFHf2rZRLOCG7FnwVNKBwAJFcvQf%2B19TpztmxHT58jnAAABw2U1AABRp%2BwnE4qdSIblRtugCcIfAAEW3CzFAAABEgAQAO9CgjAmgjFNtejb7A631xY%3D&amp;thumbnailType=2&amp;token=eyJhbGciOiJSUzI1NiIsImtpZCI6IjMwODE3OUNFNUY0QjUyRTc4QjJEQjg5NjZCQUY0RUNDMzcyN0FFRUUiLCJ0eXAiOiJKV1QiLCJ4NXQiOiJNSUY1emw5TFV1ZUxMYmlXYTY5T3pEY25ydTQifQ.eyJvcmlnaW4iOiJodHRwczovL291dGxvb2sub2ZmaWNlLmNvbSIsInVjIjoiODVkNzIwYTQyYjAzNGViOTk1N2FlNTVkNTJjYjE5NWUiLCJzaWduaW5fc3RhdGUiOiJbXCJkdmNfbW5nZFwiLFwiZHZjX2RtamRcIixcImttc2lcIl0iLCJ2ZXIiOiJFeGNoYW5nZS5DYWxsYmFjay5WMSIsImFwcGN0eHNlbmRlciI6Ik93YURvd25sb2FkQDI0N2FlZTY3LTEyY2ItNDE5NS1hY2M3LTAzYTI5MDUwMTdjNyIsImlzc3JpbmciOiJXVyIsImFwcGN0eCI6IntcIm1zZXhjaHByb3RcIjpcIm93YVwiLFwicHVpZFwiOlwiMTE1MzkwNjY2MDc3NTk3NDY3MVwiLFwic2NvcGVcIjpcIk93YURvd25sb2FkXCIsXCJvaWRcIjpcImQ3ZjlmNThiLWVjZDYtNDA4Zi1hMGE0LWNmYmQ2MWMwMjA4MFwiLFwicHJpbWFyeXNpZFwiOlwiUy0xLTUtMjEtMTY4MDY2MTA5LTQwNTY0NDcxNi0yNjIyNjM0NTY4LTgxMDg0NzBcIn0iLCJuYmYiOjE2MjE1NzkxMDIsImV4cCI6MTYyMTU3OTcwMiwiaXNzIjoiMDAwMDAwMDItMDAwMC0wZmYxLWNlMDAtMDAwMDAwMDAwMDAwQDI0N2FlZTY3LTEyY2ItNDE5NS1hY2M3LTAzYTI5MDUwMTdjNyIsImF1ZCI6IjAwMDAwMDAyLTAwMDAtMGZmMS1jZTAwLTAwMDAwMDAwMDAwMC9hdHRhY2htZW50cy5vZmZpY2UubmV0QDI0N2FlZTY3LTEyY2ItNDE5NS1hY2M3LTAzYTI5MDUwMTdjNyIsImhhcHAiOiJvd2EifQ.aLCPIfBHBadVcVUlatoaT5ZyDkIJud4QZXmmICo8GuQ-eGaS98vYQvWVHso9KupTpTxGFo_0XT9dh2g-r5H8Pu9bY6nMUS36MkVOW-Hu9cn4PFF2AdRw5IEfqFxVWyIlyKUMCTUrIgQST28-5g75kK4Nupak_1UDNgkzyjtNsfapiQt-OiiZjdRTwv1JB37042G-xK7MgKPAo7-zBfduAVp9QvAMHPbovIuvmCrQlLr9C40Yov8EQDGPYb7AiEjuUQ_VKmU-MM_rzd5faDBeGSx03B5AARzolOLXBUijx2XHlFFv-61lCADwXwjyywgBZB2jkXEtbWxQ70LjtpVzaQ&amp;X-OWA-CANARY=nrrSShxymU6ptj5KrRTHN6Brt0EjHNkYIhnI1y8OLPIk67yjRSrrZvpxWFlsJFp7vI4TdwsMk9U.&amp;owa=outlook.office.com&amp;scriptVer=20210510006.09&amp;animation=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200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412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30"/>
          </p:nvPr>
        </p:nvSpPr>
        <p:spPr/>
        <p:txBody>
          <a:bodyPr/>
          <a:lstStyle/>
          <a:p>
            <a:endParaRPr lang="en-US"/>
          </a:p>
        </p:txBody>
      </p:sp>
      <p:pic>
        <p:nvPicPr>
          <p:cNvPr id="351236" name="Picture 4" descr="https://attachments.office.net/owa/michael.lefeuvre%40redlion.net/service.svc/s/GetAttachmentThumbnail?id=AAMkADVkMWI5NmEyLWM0MDEtNDQwYy05NGMyLTJiYmY5MTE1ZTM0ZgBGAAAAAAAVaZFHf2rZRLOCG7FnwVNKBwAJFcvQf%2B19TpztmxHT58jnAAABw2U1AABRp%2BwnE4qdSIblRtugCcIfAAEW3CzFAAABEgAQABDQsvTQLOdKo6sEy%2Bhr2I0%3D&amp;thumbnailType=2&amp;token=eyJhbGciOiJSUzI1NiIsImtpZCI6IjMwODE3OUNFNUY0QjUyRTc4QjJEQjg5NjZCQUY0RUNDMzcyN0FFRUUiLCJ0eXAiOiJKV1QiLCJ4NXQiOiJNSUY1emw5TFV1ZUxMYmlXYTY5T3pEY25ydTQifQ.eyJvcmlnaW4iOiJodHRwczovL291dGxvb2sub2ZmaWNlLmNvbSIsInVjIjoiODVkNzIwYTQyYjAzNGViOTk1N2FlNTVkNTJjYjE5NWUiLCJzaWduaW5fc3RhdGUiOiJbXCJkdmNfbW5nZFwiLFwiZHZjX2RtamRcIixcImttc2lcIl0iLCJ2ZXIiOiJFeGNoYW5nZS5DYWxsYmFjay5WMSIsImFwcGN0eHNlbmRlciI6Ik93YURvd25sb2FkQDI0N2FlZTY3LTEyY2ItNDE5NS1hY2M3LTAzYTI5MDUwMTdjNyIsImlzc3JpbmciOiJXVyIsImFwcGN0eCI6IntcIm1zZXhjaHByb3RcIjpcIm93YVwiLFwicHVpZFwiOlwiMTE1MzkwNjY2MDc3NTk3NDY3MVwiLFwic2NvcGVcIjpcIk93YURvd25sb2FkXCIsXCJvaWRcIjpcImQ3ZjlmNThiLWVjZDYtNDA4Zi1hMGE0LWNmYmQ2MWMwMjA4MFwiLFwicHJpbWFyeXNpZFwiOlwiUy0xLTUtMjEtMTY4MDY2MTA5LTQwNTY0NDcxNi0yNjIyNjM0NTY4LTgxMDg0NzBcIn0iLCJuYmYiOjE2MjE1NzkxMDIsImV4cCI6MTYyMTU3OTcwMiwiaXNzIjoiMDAwMDAwMDItMDAwMC0wZmYxLWNlMDAtMDAwMDAwMDAwMDAwQDI0N2FlZTY3LTEyY2ItNDE5NS1hY2M3LTAzYTI5MDUwMTdjNyIsImF1ZCI6IjAwMDAwMDAyLTAwMDAtMGZmMS1jZTAwLTAwMDAwMDAwMDAwMC9hdHRhY2htZW50cy5vZmZpY2UubmV0QDI0N2FlZTY3LTEyY2ItNDE5NS1hY2M3LTAzYTI5MDUwMTdjNyIsImhhcHAiOiJvd2EifQ.aLCPIfBHBadVcVUlatoaT5ZyDkIJud4QZXmmICo8GuQ-eGaS98vYQvWVHso9KupTpTxGFo_0XT9dh2g-r5H8Pu9bY6nMUS36MkVOW-Hu9cn4PFF2AdRw5IEfqFxVWyIlyKUMCTUrIgQST28-5g75kK4Nupak_1UDNgkzyjtNsfapiQt-OiiZjdRTwv1JB37042G-xK7MgKPAo7-zBfduAVp9QvAMHPbovIuvmCrQlLr9C40Yov8EQDGPYb7AiEjuUQ_VKmU-MM_rzd5faDBeGSx03B5AARzolOLXBUijx2XHlFFv-61lCADwXwjyywgBZB2jkXEtbWxQ70LjtpVzaQ&amp;X-OWA-CANARY=nrrSShxymU6ptj5KrRTHN6Brt0EjHNkYIhnI1y8OLPIk67yjRSrrZvpxWFlsJFp7vI4TdwsMk9U.&amp;owa=outlook.office.com&amp;scriptVer=20210510006.09&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226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30"/>
          </p:nvPr>
        </p:nvSpPr>
        <p:spPr/>
        <p:txBody>
          <a:bodyPr/>
          <a:lstStyle/>
          <a:p>
            <a:endParaRPr lang="en-US"/>
          </a:p>
        </p:txBody>
      </p:sp>
      <p:sp>
        <p:nvSpPr>
          <p:cNvPr id="4" name="Text Placeholder 3"/>
          <p:cNvSpPr>
            <a:spLocks noGrp="1"/>
          </p:cNvSpPr>
          <p:nvPr>
            <p:ph type="body" sz="quarter" idx="50"/>
          </p:nvPr>
        </p:nvSpPr>
        <p:spPr/>
        <p:txBody>
          <a:bodyPr/>
          <a:lstStyle/>
          <a:p>
            <a:endParaRPr lang="en-US"/>
          </a:p>
        </p:txBody>
      </p:sp>
      <p:sp>
        <p:nvSpPr>
          <p:cNvPr id="5" name="Text Placeholder 4"/>
          <p:cNvSpPr>
            <a:spLocks noGrp="1"/>
          </p:cNvSpPr>
          <p:nvPr>
            <p:ph type="body" sz="quarter" idx="45"/>
          </p:nvPr>
        </p:nvSpPr>
        <p:spPr/>
        <p:txBody>
          <a:bodyPr/>
          <a:lstStyle/>
          <a:p>
            <a:endParaRPr lang="en-US"/>
          </a:p>
        </p:txBody>
      </p:sp>
      <p:pic>
        <p:nvPicPr>
          <p:cNvPr id="6" name="Picture 5"/>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276588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318354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7" name="think-cell Slide" r:id="rId5" imgW="473" imgH="476" progId="TCLayout.ActiveDocument.1">
                  <p:embed/>
                </p:oleObj>
              </mc:Choice>
              <mc:Fallback>
                <p:oleObj name="think-cell Slide" r:id="rId5" imgW="473" imgH="476"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Content Placeholder 4"/>
          <p:cNvSpPr>
            <a:spLocks noGrp="1"/>
          </p:cNvSpPr>
          <p:nvPr>
            <p:ph sz="quarter" idx="11"/>
          </p:nvPr>
        </p:nvSpPr>
        <p:spPr/>
        <p:txBody>
          <a:bodyPr/>
          <a:lstStyle/>
          <a:p>
            <a:r>
              <a:rPr lang="en-US" dirty="0"/>
              <a:t>Red Lion a</a:t>
            </a:r>
          </a:p>
          <a:p>
            <a:pPr lvl="1"/>
            <a:r>
              <a:rPr lang="fr-FR" dirty="0"/>
              <a:t>Des produits d’automation et de réseau haut de gamme</a:t>
            </a:r>
          </a:p>
          <a:p>
            <a:pPr lvl="1"/>
            <a:r>
              <a:rPr lang="fr-FR" dirty="0"/>
              <a:t>Récemment, nous avons pris la tête du secteur avec une gamme de produits d'automatisation et de mise en réseau</a:t>
            </a:r>
          </a:p>
          <a:p>
            <a:pPr lvl="1"/>
            <a:r>
              <a:rPr lang="fr-FR" dirty="0"/>
              <a:t>Une longue histoire dans la surveillance et le contrôle à distance</a:t>
            </a:r>
          </a:p>
          <a:p>
            <a:pPr lvl="1"/>
            <a:r>
              <a:rPr lang="fr-FR" dirty="0"/>
              <a:t>Une conversion de protocoles locales à la pointe de l'industrie</a:t>
            </a:r>
            <a:endParaRPr lang="en-US" dirty="0"/>
          </a:p>
          <a:p>
            <a:pPr marL="0" indent="0">
              <a:buNone/>
            </a:pPr>
            <a:endParaRPr lang="en-US" dirty="0"/>
          </a:p>
        </p:txBody>
      </p:sp>
      <p:sp>
        <p:nvSpPr>
          <p:cNvPr id="7" name="Text Placeholder 6"/>
          <p:cNvSpPr>
            <a:spLocks noGrp="1"/>
          </p:cNvSpPr>
          <p:nvPr>
            <p:ph type="body" sz="quarter" idx="50"/>
          </p:nvPr>
        </p:nvSpPr>
        <p:spPr/>
        <p:txBody>
          <a:bodyPr>
            <a:normAutofit/>
          </a:bodyPr>
          <a:lstStyle/>
          <a:p>
            <a:r>
              <a:rPr lang="fr-FR" dirty="0"/>
              <a:t>L’</a:t>
            </a:r>
            <a:r>
              <a:rPr lang="fr-FR" dirty="0" err="1"/>
              <a:t>expension</a:t>
            </a:r>
            <a:r>
              <a:rPr lang="fr-FR" dirty="0"/>
              <a:t> de </a:t>
            </a:r>
            <a:r>
              <a:rPr lang="fr-FR" dirty="0" err="1"/>
              <a:t>Red</a:t>
            </a:r>
            <a:r>
              <a:rPr lang="fr-FR" dirty="0"/>
              <a:t> Lion dans l’accès à distance</a:t>
            </a:r>
          </a:p>
        </p:txBody>
      </p:sp>
      <p:sp>
        <p:nvSpPr>
          <p:cNvPr id="6" name="Text Placeholder 5"/>
          <p:cNvSpPr>
            <a:spLocks noGrp="1"/>
          </p:cNvSpPr>
          <p:nvPr>
            <p:ph type="body" sz="quarter" idx="45"/>
          </p:nvPr>
        </p:nvSpPr>
        <p:spPr/>
        <p:txBody>
          <a:bodyPr/>
          <a:lstStyle/>
          <a:p>
            <a:endParaRPr lang="en-US"/>
          </a:p>
        </p:txBody>
      </p:sp>
      <p:pic>
        <p:nvPicPr>
          <p:cNvPr id="422916" name="Picture 4" descr="Top Class Award - Best In Class Icon, HD Png Download - kindpng"/>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2170" b="97642" l="8140" r="92209">
                        <a14:foregroundMark x1="56395" y1="19245" x2="58372" y2="17642"/>
                      </a14:backgroundRemoval>
                    </a14:imgEffect>
                  </a14:imgLayer>
                </a14:imgProps>
              </a:ext>
              <a:ext uri="{28A0092B-C50C-407E-A947-70E740481C1C}">
                <a14:useLocalDpi xmlns:a14="http://schemas.microsoft.com/office/drawing/2010/main"/>
              </a:ext>
            </a:extLst>
          </a:blip>
          <a:srcRect/>
          <a:stretch>
            <a:fillRect/>
          </a:stretch>
        </p:blipFill>
        <p:spPr bwMode="auto">
          <a:xfrm>
            <a:off x="1578889" y="4310655"/>
            <a:ext cx="1721360" cy="2121676"/>
          </a:xfrm>
          <a:prstGeom prst="rect">
            <a:avLst/>
          </a:prstGeom>
          <a:noFill/>
          <a:extLst>
            <a:ext uri="{909E8E84-426E-40DD-AFC4-6F175D3DCCD1}">
              <a14:hiddenFill xmlns:a14="http://schemas.microsoft.com/office/drawing/2010/main">
                <a:solidFill>
                  <a:srgbClr val="FFFFFF"/>
                </a:solidFill>
              </a14:hiddenFill>
            </a:ext>
          </a:extLst>
        </p:spPr>
      </p:pic>
      <p:pic>
        <p:nvPicPr>
          <p:cNvPr id="422918" name="Picture 6" descr="Merging Png Files - Merge File Icon PNG Image | Transparent PNG Free  Download on SeekPNG"/>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3256" b="98721" l="0" r="99756"/>
                    </a14:imgEffect>
                  </a14:imgLayer>
                </a14:imgProps>
              </a:ext>
              <a:ext uri="{28A0092B-C50C-407E-A947-70E740481C1C}">
                <a14:useLocalDpi xmlns:a14="http://schemas.microsoft.com/office/drawing/2010/main"/>
              </a:ext>
            </a:extLst>
          </a:blip>
          <a:srcRect/>
          <a:stretch>
            <a:fillRect/>
          </a:stretch>
        </p:blipFill>
        <p:spPr bwMode="auto">
          <a:xfrm>
            <a:off x="4810289" y="4374238"/>
            <a:ext cx="1962367" cy="2058093"/>
          </a:xfrm>
          <a:prstGeom prst="rect">
            <a:avLst/>
          </a:prstGeom>
          <a:noFill/>
          <a:extLst>
            <a:ext uri="{909E8E84-426E-40DD-AFC4-6F175D3DCCD1}">
              <a14:hiddenFill xmlns:a14="http://schemas.microsoft.com/office/drawing/2010/main">
                <a:solidFill>
                  <a:srgbClr val="FFFFFF"/>
                </a:solidFill>
              </a14:hiddenFill>
            </a:ext>
          </a:extLst>
        </p:spPr>
      </p:pic>
      <p:pic>
        <p:nvPicPr>
          <p:cNvPr id="422920" name="Picture 8" descr="History clock button - Free interface icons"/>
          <p:cNvPicPr>
            <a:picLocks noChangeAspect="1" noChangeArrowheads="1"/>
          </p:cNvPicPr>
          <p:nvPr/>
        </p:nvPicPr>
        <p:blipFill>
          <a:blip r:embed="rId11" cstate="screen">
            <a:extLst>
              <a:ext uri="{BEBA8EAE-BF5A-486C-A8C5-ECC9F3942E4B}">
                <a14:imgProps xmlns:a14="http://schemas.microsoft.com/office/drawing/2010/main">
                  <a14:imgLayer r:embed="rId12">
                    <a14:imgEffect>
                      <a14:backgroundRemoval t="794" b="97778" l="10000" r="90000">
                        <a14:foregroundMark x1="49417" y1="34127" x2="49417" y2="47460"/>
                      </a14:backgroundRemoval>
                    </a14:imgEffect>
                  </a14:imgLayer>
                </a14:imgProps>
              </a:ext>
              <a:ext uri="{28A0092B-C50C-407E-A947-70E740481C1C}">
                <a14:useLocalDpi xmlns:a14="http://schemas.microsoft.com/office/drawing/2010/main"/>
              </a:ext>
            </a:extLst>
          </a:blip>
          <a:srcRect/>
          <a:stretch>
            <a:fillRect/>
          </a:stretch>
        </p:blipFill>
        <p:spPr bwMode="auto">
          <a:xfrm>
            <a:off x="7745428" y="4532130"/>
            <a:ext cx="3619430" cy="19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36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3894290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09" name="think-cell Slide" r:id="rId5" imgW="338" imgH="338" progId="TCLayout.ActiveDocument.1">
                  <p:embed/>
                </p:oleObj>
              </mc:Choice>
              <mc:Fallback>
                <p:oleObj name="think-cell Slide" r:id="rId5" imgW="338" imgH="338" progId="TCLayout.ActiveDocument.1">
                  <p:embed/>
                  <p:pic>
                    <p:nvPicPr>
                      <p:cNvPr id="10" name="Object 9"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itle 6"/>
          <p:cNvSpPr>
            <a:spLocks noGrp="1"/>
          </p:cNvSpPr>
          <p:nvPr>
            <p:ph type="title"/>
          </p:nvPr>
        </p:nvSpPr>
        <p:spPr/>
        <p:txBody>
          <a:bodyPr vert="horz"/>
          <a:lstStyle/>
          <a:p>
            <a:r>
              <a:rPr lang="fr-FR" dirty="0"/>
              <a:t>Ventes croisées</a:t>
            </a:r>
          </a:p>
        </p:txBody>
      </p:sp>
      <p:sp>
        <p:nvSpPr>
          <p:cNvPr id="8" name="Text Placeholder 7"/>
          <p:cNvSpPr>
            <a:spLocks noGrp="1"/>
          </p:cNvSpPr>
          <p:nvPr>
            <p:ph type="body" sz="quarter" idx="10"/>
          </p:nvPr>
        </p:nvSpPr>
        <p:spPr>
          <a:xfrm>
            <a:off x="694943" y="3122713"/>
            <a:ext cx="4767705" cy="1025525"/>
          </a:xfrm>
        </p:spPr>
        <p:txBody>
          <a:bodyPr/>
          <a:lstStyle/>
          <a:p>
            <a:r>
              <a:rPr lang="fr-FR" dirty="0"/>
              <a:t>FlexEdge™ et RA</a:t>
            </a:r>
          </a:p>
          <a:p>
            <a:r>
              <a:rPr lang="fr-FR" dirty="0"/>
              <a:t>Des solutions complémentaires</a:t>
            </a:r>
          </a:p>
        </p:txBody>
      </p:sp>
      <p:sp>
        <p:nvSpPr>
          <p:cNvPr id="6" name="Slide Number Placeholder 5"/>
          <p:cNvSpPr>
            <a:spLocks noGrp="1"/>
          </p:cNvSpPr>
          <p:nvPr>
            <p:ph type="sldNum" sz="quarter" idx="4294967295"/>
          </p:nvPr>
        </p:nvSpPr>
        <p:spPr>
          <a:xfrm>
            <a:off x="0" y="6477000"/>
            <a:ext cx="563563" cy="365125"/>
          </a:xfrm>
          <a:prstGeom prst="rect">
            <a:avLst/>
          </a:prstGeom>
        </p:spPr>
        <p:txBody>
          <a:bodyPr/>
          <a:lstStyle/>
          <a:p>
            <a:fld id="{84993F75-2216-1046-AEF3-A956D275DDD9}" type="slidenum">
              <a:rPr lang="fr-FR" smtClean="0"/>
              <a:pPr/>
              <a:t>30</a:t>
            </a:fld>
            <a:endParaRPr lang="fr-FR" dirty="0"/>
          </a:p>
        </p:txBody>
      </p:sp>
    </p:spTree>
    <p:extLst>
      <p:ext uri="{BB962C8B-B14F-4D97-AF65-F5344CB8AC3E}">
        <p14:creationId xmlns:p14="http://schemas.microsoft.com/office/powerpoint/2010/main" val="3194558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498691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57" name="think-cell Slide" r:id="rId5" imgW="338" imgH="338" progId="TCLayout.ActiveDocument.1">
                  <p:embed/>
                </p:oleObj>
              </mc:Choice>
              <mc:Fallback>
                <p:oleObj name="think-cell Slide" r:id="rId5" imgW="338" imgH="338"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22638D09-8B49-4087-875E-6D8DB5150ACD}"/>
              </a:ext>
            </a:extLst>
          </p:cNvPr>
          <p:cNvSpPr>
            <a:spLocks noGrp="1"/>
          </p:cNvSpPr>
          <p:nvPr>
            <p:ph type="body" sz="quarter" idx="51"/>
          </p:nvPr>
        </p:nvSpPr>
        <p:spPr/>
        <p:txBody>
          <a:bodyPr>
            <a:normAutofit/>
          </a:bodyPr>
          <a:lstStyle/>
          <a:p>
            <a:r>
              <a:rPr lang="fr-FR" dirty="0"/>
              <a:t>Solution DA50/70</a:t>
            </a:r>
          </a:p>
        </p:txBody>
      </p:sp>
      <p:sp>
        <p:nvSpPr>
          <p:cNvPr id="9" name="Text Placeholder 8">
            <a:extLst>
              <a:ext uri="{FF2B5EF4-FFF2-40B4-BE49-F238E27FC236}">
                <a16:creationId xmlns:a16="http://schemas.microsoft.com/office/drawing/2014/main" id="{8755D6F4-65AC-42FE-A2D5-2EF711A8953F}"/>
              </a:ext>
            </a:extLst>
          </p:cNvPr>
          <p:cNvSpPr>
            <a:spLocks noGrp="1"/>
          </p:cNvSpPr>
          <p:nvPr>
            <p:ph type="body" sz="quarter" idx="52"/>
          </p:nvPr>
        </p:nvSpPr>
        <p:spPr>
          <a:xfrm>
            <a:off x="6866202" y="1150684"/>
            <a:ext cx="4231523" cy="873211"/>
          </a:xfrm>
        </p:spPr>
        <p:txBody>
          <a:bodyPr/>
          <a:lstStyle/>
          <a:p>
            <a:r>
              <a:rPr lang="fr-FR" sz="2400" dirty="0">
                <a:solidFill>
                  <a:srgbClr val="C00000"/>
                </a:solidFill>
              </a:rPr>
              <a:t>Client technique </a:t>
            </a:r>
          </a:p>
          <a:p>
            <a:r>
              <a:rPr lang="fr-FR" sz="2400" dirty="0">
                <a:solidFill>
                  <a:srgbClr val="C00000"/>
                </a:solidFill>
              </a:rPr>
              <a:t>Besoin d'options flexibles</a:t>
            </a:r>
          </a:p>
        </p:txBody>
      </p:sp>
      <p:pic>
        <p:nvPicPr>
          <p:cNvPr id="10" name="Picture 6">
            <a:extLst>
              <a:ext uri="{FF2B5EF4-FFF2-40B4-BE49-F238E27FC236}">
                <a16:creationId xmlns:a16="http://schemas.microsoft.com/office/drawing/2014/main" id="{81B3C0B3-9AC4-46FE-BAF8-27DEAEC2907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21728" y="109022"/>
            <a:ext cx="1134558" cy="16587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description">
            <a:extLst>
              <a:ext uri="{FF2B5EF4-FFF2-40B4-BE49-F238E27FC236}">
                <a16:creationId xmlns:a16="http://schemas.microsoft.com/office/drawing/2014/main" id="{7C53EF12-8969-480C-8B93-3C9C20C3C4C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097725" y="63564"/>
            <a:ext cx="940481" cy="189676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DA17A07-B1C6-46B2-9674-7ABAA84520D1}"/>
              </a:ext>
            </a:extLst>
          </p:cNvPr>
          <p:cNvSpPr>
            <a:spLocks noGrp="1"/>
          </p:cNvSpPr>
          <p:nvPr>
            <p:ph type="body" sz="quarter" idx="50"/>
          </p:nvPr>
        </p:nvSpPr>
        <p:spPr/>
        <p:txBody>
          <a:bodyPr>
            <a:normAutofit/>
          </a:bodyPr>
          <a:lstStyle/>
          <a:p>
            <a:r>
              <a:rPr lang="fr-FR" dirty="0"/>
              <a:t>Solution RA50/70</a:t>
            </a:r>
          </a:p>
        </p:txBody>
      </p:sp>
      <p:sp>
        <p:nvSpPr>
          <p:cNvPr id="5" name="Text Placeholder 4">
            <a:extLst>
              <a:ext uri="{FF2B5EF4-FFF2-40B4-BE49-F238E27FC236}">
                <a16:creationId xmlns:a16="http://schemas.microsoft.com/office/drawing/2014/main" id="{7D5A7522-592F-4085-B75E-2C8BE52DCB32}"/>
              </a:ext>
            </a:extLst>
          </p:cNvPr>
          <p:cNvSpPr>
            <a:spLocks noGrp="1"/>
          </p:cNvSpPr>
          <p:nvPr>
            <p:ph type="body" sz="quarter" idx="45"/>
          </p:nvPr>
        </p:nvSpPr>
        <p:spPr>
          <a:xfrm>
            <a:off x="713052" y="1150684"/>
            <a:ext cx="4298335" cy="809648"/>
          </a:xfrm>
        </p:spPr>
        <p:txBody>
          <a:bodyPr/>
          <a:lstStyle/>
          <a:p>
            <a:r>
              <a:rPr lang="fr-FR" sz="2400" dirty="0">
                <a:solidFill>
                  <a:srgbClr val="C00000"/>
                </a:solidFill>
              </a:rPr>
              <a:t>À la recherche d'une solution </a:t>
            </a:r>
            <a:r>
              <a:rPr lang="fr-FR" sz="2400" dirty="0" err="1">
                <a:solidFill>
                  <a:srgbClr val="C00000"/>
                </a:solidFill>
              </a:rPr>
              <a:t>IIoT</a:t>
            </a:r>
            <a:r>
              <a:rPr lang="fr-FR" sz="2400" dirty="0">
                <a:solidFill>
                  <a:srgbClr val="C00000"/>
                </a:solidFill>
              </a:rPr>
              <a:t> simple et tout-en-un</a:t>
            </a:r>
            <a:endParaRPr lang="fr-FR" dirty="0"/>
          </a:p>
        </p:txBody>
      </p:sp>
      <p:sp>
        <p:nvSpPr>
          <p:cNvPr id="22" name="Content Placeholder 4">
            <a:extLst>
              <a:ext uri="{FF2B5EF4-FFF2-40B4-BE49-F238E27FC236}">
                <a16:creationId xmlns:a16="http://schemas.microsoft.com/office/drawing/2014/main" id="{D1F06C7F-67F3-4F7F-A637-D6F8C8570AA7}"/>
              </a:ext>
            </a:extLst>
          </p:cNvPr>
          <p:cNvSpPr txBox="1">
            <a:spLocks/>
          </p:cNvSpPr>
          <p:nvPr/>
        </p:nvSpPr>
        <p:spPr>
          <a:xfrm>
            <a:off x="383868" y="2515265"/>
            <a:ext cx="5230367" cy="388620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a:t>Accès à distance sécurisé simple et évolutif avec gestion hébergée dans le cloud </a:t>
            </a:r>
          </a:p>
          <a:p>
            <a:r>
              <a:rPr lang="fr-FR" dirty="0"/>
              <a:t>Une solution tout-en-un offrant : </a:t>
            </a:r>
          </a:p>
          <a:p>
            <a:pPr lvl="1"/>
            <a:r>
              <a:rPr lang="fr-FR" dirty="0"/>
              <a:t>Accès distant sécurisé</a:t>
            </a:r>
          </a:p>
          <a:p>
            <a:pPr lvl="1"/>
            <a:r>
              <a:rPr lang="fr-FR" dirty="0"/>
              <a:t>Gestion des appareils </a:t>
            </a:r>
          </a:p>
          <a:p>
            <a:pPr lvl="1"/>
            <a:r>
              <a:rPr lang="fr-FR" dirty="0"/>
              <a:t>Acquisition de données </a:t>
            </a:r>
          </a:p>
          <a:p>
            <a:pPr lvl="1"/>
            <a:r>
              <a:rPr lang="fr-FR" dirty="0"/>
              <a:t>Visualisation des données</a:t>
            </a:r>
          </a:p>
          <a:p>
            <a:r>
              <a:rPr lang="fr-FR" dirty="0"/>
              <a:t>Un contrôle d'accès strict basé sur l'utilisateur</a:t>
            </a:r>
          </a:p>
          <a:p>
            <a:r>
              <a:rPr lang="fr-FR" dirty="0"/>
              <a:t>Prise en charge de plusieurs protocoles industriels essentiels (~17 pilotes)</a:t>
            </a:r>
          </a:p>
        </p:txBody>
      </p:sp>
      <p:sp>
        <p:nvSpPr>
          <p:cNvPr id="23" name="Content Placeholder 5">
            <a:extLst>
              <a:ext uri="{FF2B5EF4-FFF2-40B4-BE49-F238E27FC236}">
                <a16:creationId xmlns:a16="http://schemas.microsoft.com/office/drawing/2014/main" id="{ACF09219-204C-43F8-BA8D-E40134802C63}"/>
              </a:ext>
            </a:extLst>
          </p:cNvPr>
          <p:cNvSpPr txBox="1">
            <a:spLocks/>
          </p:cNvSpPr>
          <p:nvPr/>
        </p:nvSpPr>
        <p:spPr>
          <a:xfrm>
            <a:off x="6652759" y="2515264"/>
            <a:ext cx="5469527" cy="41482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400" dirty="0"/>
              <a:t>300 protocoles et des connecteurs IoT préconfiguré</a:t>
            </a:r>
          </a:p>
          <a:p>
            <a:r>
              <a:rPr lang="fr-FR" sz="2400" dirty="0"/>
              <a:t>Idéal pour regrouper des données via des communications modulaires :</a:t>
            </a:r>
          </a:p>
          <a:p>
            <a:pPr lvl="1"/>
            <a:r>
              <a:rPr lang="fr-FR" sz="2000" dirty="0"/>
              <a:t>Cellulaire, Ethernet, série, Wi-Fi ou USB.</a:t>
            </a:r>
          </a:p>
          <a:p>
            <a:r>
              <a:rPr lang="fr-FR" sz="2400" dirty="0"/>
              <a:t>Accès à distance via des systèmes administrés par le client - (</a:t>
            </a:r>
            <a:r>
              <a:rPr lang="fr-FR" sz="2400" dirty="0" err="1"/>
              <a:t>OpenVPN</a:t>
            </a:r>
            <a:r>
              <a:rPr lang="fr-FR" sz="2400" dirty="0"/>
              <a:t>, GRE, </a:t>
            </a:r>
            <a:r>
              <a:rPr lang="fr-FR" sz="2400" dirty="0" err="1"/>
              <a:t>IPsec</a:t>
            </a:r>
            <a:r>
              <a:rPr lang="fr-FR" sz="2400" dirty="0"/>
              <a:t>)</a:t>
            </a:r>
          </a:p>
          <a:p>
            <a:r>
              <a:rPr lang="fr-FR" sz="2400" dirty="0"/>
              <a:t>Crimson </a:t>
            </a:r>
            <a:r>
              <a:rPr lang="fr-FR" sz="2400" dirty="0" err="1"/>
              <a:t>Controle</a:t>
            </a:r>
            <a:r>
              <a:rPr lang="fr-FR" sz="2400" dirty="0"/>
              <a:t> - IEC61131</a:t>
            </a:r>
          </a:p>
          <a:p>
            <a:r>
              <a:rPr lang="fr-FR" sz="2400" dirty="0"/>
              <a:t>Certification, robustesse</a:t>
            </a:r>
          </a:p>
        </p:txBody>
      </p:sp>
    </p:spTree>
    <p:extLst>
      <p:ext uri="{BB962C8B-B14F-4D97-AF65-F5344CB8AC3E}">
        <p14:creationId xmlns:p14="http://schemas.microsoft.com/office/powerpoint/2010/main" val="2946658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057111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05" name="think-cell Slide" r:id="rId5" imgW="338" imgH="338" progId="TCLayout.ActiveDocument.1">
                  <p:embed/>
                </p:oleObj>
              </mc:Choice>
              <mc:Fallback>
                <p:oleObj name="think-cell Slide" r:id="rId5" imgW="338" imgH="338"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4E6FF1F-4E9F-4F71-80EB-A3A31B8E3A9D}"/>
              </a:ext>
            </a:extLst>
          </p:cNvPr>
          <p:cNvSpPr>
            <a:spLocks noGrp="1"/>
          </p:cNvSpPr>
          <p:nvPr>
            <p:ph sz="quarter" idx="11"/>
          </p:nvPr>
        </p:nvSpPr>
        <p:spPr>
          <a:xfrm>
            <a:off x="783970" y="2649080"/>
            <a:ext cx="11092079" cy="3886200"/>
          </a:xfrm>
        </p:spPr>
        <p:txBody>
          <a:bodyPr>
            <a:normAutofit/>
          </a:bodyPr>
          <a:lstStyle/>
          <a:p>
            <a:r>
              <a:rPr lang="fr-FR" dirty="0"/>
              <a:t>Accès à distance sécurisé, rapide et facile, avec acquisition de données, contrôle </a:t>
            </a:r>
            <a:r>
              <a:rPr lang="fr-FR" dirty="0" err="1"/>
              <a:t>Edge</a:t>
            </a:r>
            <a:r>
              <a:rPr lang="fr-FR" dirty="0"/>
              <a:t> et visualisation des données en une seule solution.</a:t>
            </a:r>
          </a:p>
          <a:p>
            <a:r>
              <a:rPr lang="fr-FR" dirty="0"/>
              <a:t>Prise en charge de plus de 300 protocoles industriels pour l'acquisition de données en local et sur le cloud.</a:t>
            </a:r>
          </a:p>
          <a:p>
            <a:r>
              <a:rPr lang="fr-FR" dirty="0"/>
              <a:t>Multiples options de communication de terrain via des modules </a:t>
            </a:r>
          </a:p>
          <a:p>
            <a:r>
              <a:rPr lang="fr-FR" dirty="0"/>
              <a:t>Fonctions de réseau avancées  avec Crimson 3.2</a:t>
            </a:r>
          </a:p>
          <a:p>
            <a:r>
              <a:rPr lang="fr-FR" dirty="0"/>
              <a:t>Options d'E/S embarquées ou installables après mise en route</a:t>
            </a:r>
          </a:p>
          <a:p>
            <a:r>
              <a:rPr lang="fr-FR" dirty="0"/>
              <a:t>Visualisation locale et dans le cloud</a:t>
            </a:r>
          </a:p>
          <a:p>
            <a:r>
              <a:rPr lang="fr-FR" dirty="0"/>
              <a:t>Sécurité</a:t>
            </a:r>
          </a:p>
          <a:p>
            <a:endParaRPr lang="fr-FR" dirty="0"/>
          </a:p>
        </p:txBody>
      </p:sp>
      <p:sp>
        <p:nvSpPr>
          <p:cNvPr id="9" name="TextBox 8">
            <a:extLst>
              <a:ext uri="{FF2B5EF4-FFF2-40B4-BE49-F238E27FC236}">
                <a16:creationId xmlns:a16="http://schemas.microsoft.com/office/drawing/2014/main" id="{27489086-EF08-4AD4-9047-C6FA1A41C59F}"/>
              </a:ext>
            </a:extLst>
          </p:cNvPr>
          <p:cNvSpPr txBox="1"/>
          <p:nvPr/>
        </p:nvSpPr>
        <p:spPr>
          <a:xfrm>
            <a:off x="783970" y="1878662"/>
            <a:ext cx="11092079" cy="523220"/>
          </a:xfrm>
          <a:prstGeom prst="rect">
            <a:avLst/>
          </a:prstGeom>
          <a:noFill/>
        </p:spPr>
        <p:txBody>
          <a:bodyPr wrap="square" rtlCol="0">
            <a:spAutoFit/>
          </a:bodyPr>
          <a:lstStyle/>
          <a:p>
            <a:pPr algn="ctr"/>
            <a:r>
              <a:rPr lang="fr-FR" sz="2800" dirty="0">
                <a:solidFill>
                  <a:srgbClr val="C00000"/>
                </a:solidFill>
              </a:rPr>
              <a:t>Solution </a:t>
            </a:r>
            <a:r>
              <a:rPr lang="fr-FR" sz="2800" dirty="0" err="1">
                <a:solidFill>
                  <a:srgbClr val="C00000"/>
                </a:solidFill>
              </a:rPr>
              <a:t>IIoT</a:t>
            </a:r>
            <a:r>
              <a:rPr lang="fr-FR" sz="2800" dirty="0">
                <a:solidFill>
                  <a:srgbClr val="C00000"/>
                </a:solidFill>
              </a:rPr>
              <a:t> tout-en-un avec options de communication flexibles</a:t>
            </a:r>
          </a:p>
        </p:txBody>
      </p:sp>
      <p:pic>
        <p:nvPicPr>
          <p:cNvPr id="11" name="Picture 6">
            <a:extLst>
              <a:ext uri="{FF2B5EF4-FFF2-40B4-BE49-F238E27FC236}">
                <a16:creationId xmlns:a16="http://schemas.microsoft.com/office/drawing/2014/main" id="{398D73F4-0136-4CD0-873A-7D101424731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99927" y="95550"/>
            <a:ext cx="1134558" cy="1658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description">
            <a:extLst>
              <a:ext uri="{FF2B5EF4-FFF2-40B4-BE49-F238E27FC236}">
                <a16:creationId xmlns:a16="http://schemas.microsoft.com/office/drawing/2014/main" id="{7A010949-2EC1-4FE3-A219-8E8B6C08783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121684" y="-23478"/>
            <a:ext cx="940481" cy="189676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4CC58D30-4966-4B30-B363-A729BAF17BFE}"/>
              </a:ext>
            </a:extLst>
          </p:cNvPr>
          <p:cNvGrpSpPr/>
          <p:nvPr/>
        </p:nvGrpSpPr>
        <p:grpSpPr>
          <a:xfrm>
            <a:off x="1350652" y="204195"/>
            <a:ext cx="2205409" cy="1441422"/>
            <a:chOff x="8331442" y="2784980"/>
            <a:chExt cx="3009241" cy="1966795"/>
          </a:xfrm>
        </p:grpSpPr>
        <p:pic>
          <p:nvPicPr>
            <p:cNvPr id="14" name="Grafik 4">
              <a:extLst>
                <a:ext uri="{FF2B5EF4-FFF2-40B4-BE49-F238E27FC236}">
                  <a16:creationId xmlns:a16="http://schemas.microsoft.com/office/drawing/2014/main" id="{5B23FF06-36C8-4346-928F-FE2E3213E37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31442" y="2784980"/>
              <a:ext cx="3009241" cy="1966795"/>
            </a:xfrm>
            <a:prstGeom prst="rect">
              <a:avLst/>
            </a:prstGeom>
          </p:spPr>
        </p:pic>
        <p:sp>
          <p:nvSpPr>
            <p:cNvPr id="15" name="Rectangle 14">
              <a:extLst>
                <a:ext uri="{FF2B5EF4-FFF2-40B4-BE49-F238E27FC236}">
                  <a16:creationId xmlns:a16="http://schemas.microsoft.com/office/drawing/2014/main" id="{E092382E-E272-4507-BB77-0A8BCCF646EF}"/>
                </a:ext>
              </a:extLst>
            </p:cNvPr>
            <p:cNvSpPr/>
            <p:nvPr/>
          </p:nvSpPr>
          <p:spPr>
            <a:xfrm>
              <a:off x="8612570" y="3877021"/>
              <a:ext cx="2496291" cy="210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157F7A50-9037-42D9-ABC2-6F71B4A2229B}"/>
                </a:ext>
              </a:extLst>
            </p:cNvPr>
            <p:cNvSpPr/>
            <p:nvPr/>
          </p:nvSpPr>
          <p:spPr>
            <a:xfrm>
              <a:off x="8477912" y="3703828"/>
              <a:ext cx="2765606" cy="503947"/>
            </a:xfrm>
            <a:prstGeom prst="rect">
              <a:avLst/>
            </a:prstGeom>
          </p:spPr>
          <p:txBody>
            <a:bodyPr wrap="square">
              <a:spAutoFit/>
            </a:bodyPr>
            <a:lstStyle/>
            <a:p>
              <a:pPr algn="ctr"/>
              <a:r>
                <a:rPr lang="fr-FR" b="1" i="1" dirty="0"/>
                <a:t>RLConnect</a:t>
              </a:r>
              <a:r>
                <a:rPr lang="fr-FR" b="1" i="1" dirty="0">
                  <a:solidFill>
                    <a:srgbClr val="E7001A"/>
                  </a:solidFill>
                </a:rPr>
                <a:t>24</a:t>
              </a:r>
            </a:p>
          </p:txBody>
        </p:sp>
      </p:grpSp>
      <p:sp>
        <p:nvSpPr>
          <p:cNvPr id="17" name="Plus 1">
            <a:extLst>
              <a:ext uri="{FF2B5EF4-FFF2-40B4-BE49-F238E27FC236}">
                <a16:creationId xmlns:a16="http://schemas.microsoft.com/office/drawing/2014/main" id="{56F833E5-B079-4162-A089-DEAB205AD515}"/>
              </a:ext>
            </a:extLst>
          </p:cNvPr>
          <p:cNvSpPr/>
          <p:nvPr/>
        </p:nvSpPr>
        <p:spPr>
          <a:xfrm>
            <a:off x="6603322" y="781260"/>
            <a:ext cx="515246" cy="44653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691928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71987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53" name="think-cell Slide" r:id="rId4" imgW="338" imgH="338" progId="TCLayout.ActiveDocument.1">
                  <p:embed/>
                </p:oleObj>
              </mc:Choice>
              <mc:Fallback>
                <p:oleObj name="think-cell Slide" r:id="rId4" imgW="338" imgH="338"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p:nvPr>
        </p:nvSpPr>
        <p:spPr/>
        <p:txBody>
          <a:bodyPr vert="horz"/>
          <a:lstStyle/>
          <a:p>
            <a:r>
              <a:rPr lang="en-US" dirty="0"/>
              <a:t>How does it work?</a:t>
            </a: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09212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577" name="think-cell Slide" r:id="rId4" imgW="306" imgH="306" progId="TCLayout.ActiveDocument.1">
                  <p:embed/>
                </p:oleObj>
              </mc:Choice>
              <mc:Fallback>
                <p:oleObj name="think-cell Slide" r:id="rId4" imgW="306" imgH="30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42" name="Gerade Verbindung mit Pfeil 5"/>
          <p:cNvCxnSpPr/>
          <p:nvPr/>
        </p:nvCxnSpPr>
        <p:spPr>
          <a:xfrm flipH="1">
            <a:off x="7019365" y="1728481"/>
            <a:ext cx="2850777" cy="513599"/>
          </a:xfrm>
          <a:prstGeom prst="straightConnector1">
            <a:avLst/>
          </a:prstGeom>
          <a:ln w="57150">
            <a:solidFill>
              <a:srgbClr val="FF0000"/>
            </a:solidFill>
            <a:prstDash val="sysDot"/>
            <a:tailEnd type="none"/>
          </a:ln>
        </p:spPr>
        <p:style>
          <a:lnRef idx="3">
            <a:schemeClr val="accent2"/>
          </a:lnRef>
          <a:fillRef idx="0">
            <a:schemeClr val="accent2"/>
          </a:fillRef>
          <a:effectRef idx="2">
            <a:schemeClr val="accent2"/>
          </a:effectRef>
          <a:fontRef idx="minor">
            <a:schemeClr val="tx1"/>
          </a:fontRef>
        </p:style>
      </p:cxnSp>
      <p:sp>
        <p:nvSpPr>
          <p:cNvPr id="40" name="Text Placeholder 39"/>
          <p:cNvSpPr>
            <a:spLocks noGrp="1"/>
          </p:cNvSpPr>
          <p:nvPr>
            <p:ph type="body" sz="quarter" idx="50"/>
          </p:nvPr>
        </p:nvSpPr>
        <p:spPr/>
        <p:txBody>
          <a:bodyPr/>
          <a:lstStyle/>
          <a:p>
            <a:r>
              <a:rPr lang="en-US" dirty="0" err="1"/>
              <a:t>Logiciel</a:t>
            </a:r>
            <a:r>
              <a:rPr lang="en-US" dirty="0"/>
              <a:t> du Remote Access</a:t>
            </a:r>
          </a:p>
        </p:txBody>
      </p:sp>
      <p:sp>
        <p:nvSpPr>
          <p:cNvPr id="39" name="Text Placeholder 38"/>
          <p:cNvSpPr>
            <a:spLocks noGrp="1"/>
          </p:cNvSpPr>
          <p:nvPr>
            <p:ph type="body" sz="quarter" idx="45"/>
          </p:nvPr>
        </p:nvSpPr>
        <p:spPr/>
        <p:txBody>
          <a:bodyPr/>
          <a:lstStyle/>
          <a:p>
            <a:endParaRPr lang="en-US"/>
          </a:p>
        </p:txBody>
      </p:sp>
      <p:pic>
        <p:nvPicPr>
          <p:cNvPr id="10" name="Grafik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13343" y="1694960"/>
            <a:ext cx="3009241" cy="1966795"/>
          </a:xfrm>
          <a:prstGeom prst="rect">
            <a:avLst/>
          </a:prstGeom>
        </p:spPr>
      </p:pic>
      <p:sp>
        <p:nvSpPr>
          <p:cNvPr id="11" name="Rectangle 10"/>
          <p:cNvSpPr/>
          <p:nvPr/>
        </p:nvSpPr>
        <p:spPr>
          <a:xfrm>
            <a:off x="4894471" y="2787001"/>
            <a:ext cx="2496291" cy="210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59813" y="2712829"/>
            <a:ext cx="2765606" cy="369332"/>
          </a:xfrm>
          <a:prstGeom prst="rect">
            <a:avLst/>
          </a:prstGeom>
        </p:spPr>
        <p:txBody>
          <a:bodyPr wrap="square">
            <a:spAutoFit/>
          </a:bodyPr>
          <a:lstStyle/>
          <a:p>
            <a:pPr algn="ctr"/>
            <a:r>
              <a:rPr lang="en-US" b="1" i="1" dirty="0"/>
              <a:t>RLCONNECT</a:t>
            </a:r>
            <a:r>
              <a:rPr lang="en-US" b="1" i="1" dirty="0">
                <a:solidFill>
                  <a:srgbClr val="E7001A"/>
                </a:solidFill>
              </a:rPr>
              <a:t>24</a:t>
            </a:r>
          </a:p>
        </p:txBody>
      </p:sp>
      <p:pic>
        <p:nvPicPr>
          <p:cNvPr id="14" name="Grafik 1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39853" y="4479847"/>
            <a:ext cx="1135061" cy="1004094"/>
          </a:xfrm>
          <a:prstGeom prst="rect">
            <a:avLst/>
          </a:prstGeom>
        </p:spPr>
      </p:pic>
      <p:pic>
        <p:nvPicPr>
          <p:cNvPr id="15" name="Picture 2" descr="http://www.schlaffabrik.net/assets/images/9/icon-service-maennchen-8a30b339.jpe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98597" y="4890440"/>
            <a:ext cx="951865" cy="95186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Gerade Verbindung mit Pfeil 5"/>
          <p:cNvCxnSpPr/>
          <p:nvPr/>
        </p:nvCxnSpPr>
        <p:spPr>
          <a:xfrm flipH="1">
            <a:off x="3474914" y="3082161"/>
            <a:ext cx="1742541" cy="1397686"/>
          </a:xfrm>
          <a:prstGeom prst="straightConnector1">
            <a:avLst/>
          </a:prstGeom>
          <a:ln w="57150">
            <a:solidFill>
              <a:srgbClr val="FF0000"/>
            </a:solidFill>
            <a:prstDash val="sysDot"/>
            <a:tailEnd type="none"/>
          </a:ln>
        </p:spPr>
        <p:style>
          <a:lnRef idx="3">
            <a:schemeClr val="accent2"/>
          </a:lnRef>
          <a:fillRef idx="0">
            <a:schemeClr val="accent2"/>
          </a:fillRef>
          <a:effectRef idx="2">
            <a:schemeClr val="accent2"/>
          </a:effectRef>
          <a:fontRef idx="minor">
            <a:schemeClr val="tx1"/>
          </a:fontRef>
        </p:style>
      </p:cxnSp>
      <p:sp>
        <p:nvSpPr>
          <p:cNvPr id="13" name="Rectangle 12"/>
          <p:cNvSpPr/>
          <p:nvPr/>
        </p:nvSpPr>
        <p:spPr>
          <a:xfrm>
            <a:off x="2303993" y="4603597"/>
            <a:ext cx="1224452" cy="369332"/>
          </a:xfrm>
          <a:prstGeom prst="rect">
            <a:avLst/>
          </a:prstGeom>
        </p:spPr>
        <p:txBody>
          <a:bodyPr wrap="square">
            <a:spAutoFit/>
          </a:bodyPr>
          <a:lstStyle/>
          <a:p>
            <a:pPr algn="ctr"/>
            <a:r>
              <a:rPr lang="en-US" b="1" i="1" dirty="0"/>
              <a:t>RLDialUp</a:t>
            </a:r>
            <a:endParaRPr lang="en-US" b="1" i="1" dirty="0">
              <a:solidFill>
                <a:srgbClr val="E7001A"/>
              </a:solidFill>
            </a:endParaRPr>
          </a:p>
        </p:txBody>
      </p:sp>
      <p:sp>
        <p:nvSpPr>
          <p:cNvPr id="31" name="Rectangle 30"/>
          <p:cNvSpPr/>
          <p:nvPr/>
        </p:nvSpPr>
        <p:spPr>
          <a:xfrm rot="19330030">
            <a:off x="3253407" y="3786352"/>
            <a:ext cx="2292615" cy="369332"/>
          </a:xfrm>
          <a:prstGeom prst="rect">
            <a:avLst/>
          </a:prstGeom>
        </p:spPr>
        <p:txBody>
          <a:bodyPr wrap="none">
            <a:spAutoFit/>
          </a:bodyPr>
          <a:lstStyle/>
          <a:p>
            <a:r>
              <a:rPr lang="en-US" dirty="0"/>
              <a:t>Client VPN Software</a:t>
            </a:r>
          </a:p>
        </p:txBody>
      </p:sp>
      <p:pic>
        <p:nvPicPr>
          <p:cNvPr id="32" name="Picture 5" descr="https://www.mbconnectline.com/fileadmin/user_upload/logo_simply.connect.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647638" y="5102940"/>
            <a:ext cx="2162175" cy="3810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930681" y="3372752"/>
            <a:ext cx="1382727" cy="1730188"/>
          </a:xfrm>
          <a:prstGeom prst="rect">
            <a:avLst/>
          </a:prstGeom>
        </p:spPr>
      </p:pic>
      <p:sp>
        <p:nvSpPr>
          <p:cNvPr id="41" name="Rectangle 40"/>
          <p:cNvSpPr/>
          <p:nvPr/>
        </p:nvSpPr>
        <p:spPr>
          <a:xfrm>
            <a:off x="8722659" y="3122069"/>
            <a:ext cx="1846729" cy="2050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29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1.45833E-6 2.96296E-6 L -0.18684 -0.24329 L 0.01914 -0.36481 " pathEditMode="relative" ptsTypes="AAA">
                                      <p:cBhvr>
                                        <p:cTn id="30" dur="2000" fill="hold"/>
                                        <p:tgtEl>
                                          <p:spTgt spid="37"/>
                                        </p:tgtEl>
                                        <p:attrNameLst>
                                          <p:attrName>ppt_x</p:attrName>
                                          <p:attrName>ppt_y</p:attrName>
                                        </p:attrNameLst>
                                      </p:cBhvr>
                                    </p:animMotion>
                                  </p:childTnLst>
                                </p:cTn>
                              </p:par>
                            </p:childTnLst>
                          </p:cTn>
                        </p:par>
                        <p:par>
                          <p:cTn id="31" fill="hold">
                            <p:stCondLst>
                              <p:cond delay="2000"/>
                            </p:stCondLst>
                            <p:childTnLst>
                              <p:par>
                                <p:cTn id="32" presetID="22" presetClass="entr" presetSubtype="2"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1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245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01" name="think-cell Slide" r:id="rId4" imgW="306" imgH="306" progId="TCLayout.ActiveDocument.1">
                  <p:embed/>
                </p:oleObj>
              </mc:Choice>
              <mc:Fallback>
                <p:oleObj name="think-cell Slide" r:id="rId4" imgW="306" imgH="30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ontent Placeholder 4"/>
          <p:cNvSpPr>
            <a:spLocks noGrp="1"/>
          </p:cNvSpPr>
          <p:nvPr>
            <p:ph sz="quarter" idx="11"/>
          </p:nvPr>
        </p:nvSpPr>
        <p:spPr>
          <a:xfrm>
            <a:off x="691073" y="2498109"/>
            <a:ext cx="7891999" cy="3353982"/>
          </a:xfrm>
          <a:noFill/>
          <a:ln>
            <a:noFill/>
          </a:ln>
        </p:spPr>
        <p:txBody>
          <a:bodyPr/>
          <a:lstStyle/>
          <a:p>
            <a:pPr marL="457200" indent="-457200">
              <a:buFont typeface="+mj-lt"/>
              <a:buAutoNum type="arabicPeriod"/>
            </a:pPr>
            <a:r>
              <a:rPr lang="fr-FR" sz="2400" dirty="0"/>
              <a:t>Hub Central</a:t>
            </a:r>
          </a:p>
          <a:p>
            <a:pPr lvl="1">
              <a:buFont typeface="Arial" panose="020B0604020202020204" pitchFamily="34" charset="0"/>
              <a:buChar char="•"/>
            </a:pPr>
            <a:r>
              <a:rPr lang="fr-FR" sz="2000" dirty="0"/>
              <a:t>Interconnecte les utilisateurs et les appareils</a:t>
            </a:r>
          </a:p>
          <a:p>
            <a:pPr marL="457200" indent="-457200">
              <a:buFont typeface="+mj-lt"/>
              <a:buAutoNum type="arabicPeriod"/>
            </a:pPr>
            <a:r>
              <a:rPr lang="fr-FR" sz="2400" dirty="0"/>
              <a:t>Gestion des appareils</a:t>
            </a:r>
          </a:p>
          <a:p>
            <a:pPr marL="741363" lvl="1" indent="-284163">
              <a:buFont typeface="Arial" panose="020B0604020202020204" pitchFamily="34" charset="0"/>
              <a:buChar char="•"/>
            </a:pPr>
            <a:r>
              <a:rPr lang="fr-FR" sz="2000" dirty="0"/>
              <a:t>Gestion de </a:t>
            </a:r>
            <a:r>
              <a:rPr lang="fr-FR" sz="2000" dirty="0" err="1"/>
              <a:t>firmware</a:t>
            </a:r>
            <a:r>
              <a:rPr lang="fr-FR" sz="2000" dirty="0"/>
              <a:t>, ajouter des appareils, etc.</a:t>
            </a:r>
          </a:p>
          <a:p>
            <a:pPr marL="457200" indent="-457200">
              <a:buFont typeface="+mj-lt"/>
              <a:buAutoNum type="arabicPeriod"/>
            </a:pPr>
            <a:r>
              <a:rPr lang="fr-FR" sz="2400" dirty="0"/>
              <a:t>Visualisation des données</a:t>
            </a:r>
          </a:p>
          <a:p>
            <a:pPr marL="457200" indent="-457200">
              <a:buFont typeface="+mj-lt"/>
              <a:buAutoNum type="arabicPeriod"/>
            </a:pPr>
            <a:r>
              <a:rPr lang="fr-FR" sz="2400" dirty="0"/>
              <a:t>Gestion des utilisateurs</a:t>
            </a:r>
          </a:p>
          <a:p>
            <a:pPr marL="514350" indent="-514350">
              <a:buFont typeface="+mj-lt"/>
              <a:buAutoNum type="arabicPeriod"/>
            </a:pPr>
            <a:endParaRPr lang="fr-FR" sz="3200" dirty="0"/>
          </a:p>
        </p:txBody>
      </p:sp>
      <p:sp>
        <p:nvSpPr>
          <p:cNvPr id="7" name="Text Placeholder 6"/>
          <p:cNvSpPr>
            <a:spLocks noGrp="1"/>
          </p:cNvSpPr>
          <p:nvPr>
            <p:ph type="body" sz="quarter" idx="50"/>
          </p:nvPr>
        </p:nvSpPr>
        <p:spPr/>
        <p:txBody>
          <a:bodyPr/>
          <a:lstStyle/>
          <a:p>
            <a:r>
              <a:rPr lang="fr-FR" dirty="0"/>
              <a:t>Que fait le RLCONNECT24?</a:t>
            </a:r>
          </a:p>
        </p:txBody>
      </p:sp>
      <p:sp>
        <p:nvSpPr>
          <p:cNvPr id="35" name="Text Placeholder 34"/>
          <p:cNvSpPr>
            <a:spLocks noGrp="1"/>
          </p:cNvSpPr>
          <p:nvPr>
            <p:ph type="body" sz="quarter" idx="45"/>
          </p:nvPr>
        </p:nvSpPr>
        <p:spPr/>
        <p:txBody>
          <a:bodyPr/>
          <a:lstStyle/>
          <a:p>
            <a:endParaRPr lang="fr-FR" dirty="0"/>
          </a:p>
        </p:txBody>
      </p:sp>
      <p:grpSp>
        <p:nvGrpSpPr>
          <p:cNvPr id="3" name="Group 2"/>
          <p:cNvGrpSpPr/>
          <p:nvPr/>
        </p:nvGrpSpPr>
        <p:grpSpPr>
          <a:xfrm>
            <a:off x="7532158" y="1632778"/>
            <a:ext cx="3122966" cy="4071058"/>
            <a:chOff x="8331442" y="1543616"/>
            <a:chExt cx="3122966" cy="4071058"/>
          </a:xfrm>
        </p:grpSpPr>
        <p:pic>
          <p:nvPicPr>
            <p:cNvPr id="9"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1442" y="2784980"/>
              <a:ext cx="3009241" cy="1966795"/>
            </a:xfrm>
            <a:prstGeom prst="rect">
              <a:avLst/>
            </a:prstGeom>
          </p:spPr>
        </p:pic>
        <p:cxnSp>
          <p:nvCxnSpPr>
            <p:cNvPr id="4" name="Straight Arrow Connector 3"/>
            <p:cNvCxnSpPr/>
            <p:nvPr/>
          </p:nvCxnSpPr>
          <p:spPr>
            <a:xfrm flipH="1">
              <a:off x="9960304" y="1830487"/>
              <a:ext cx="537882" cy="966754"/>
            </a:xfrm>
            <a:prstGeom prst="straightConnector1">
              <a:avLst/>
            </a:prstGeom>
            <a:ln w="28575">
              <a:solidFill>
                <a:srgbClr val="63656B"/>
              </a:solidFill>
              <a:tailEnd type="triangle"/>
            </a:ln>
          </p:spPr>
          <p:style>
            <a:lnRef idx="1">
              <a:schemeClr val="accent3"/>
            </a:lnRef>
            <a:fillRef idx="0">
              <a:schemeClr val="accent3"/>
            </a:fillRef>
            <a:effectRef idx="0">
              <a:schemeClr val="accent3"/>
            </a:effectRef>
            <a:fontRef idx="minor">
              <a:schemeClr val="tx1"/>
            </a:fontRef>
          </p:style>
        </p:cxnSp>
        <p:sp>
          <p:nvSpPr>
            <p:cNvPr id="2" name="Oval 1"/>
            <p:cNvSpPr/>
            <p:nvPr/>
          </p:nvSpPr>
          <p:spPr>
            <a:xfrm>
              <a:off x="10213095" y="1543616"/>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Oval 9"/>
            <p:cNvSpPr/>
            <p:nvPr/>
          </p:nvSpPr>
          <p:spPr>
            <a:xfrm>
              <a:off x="8612570" y="2021864"/>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1" name="Straight Arrow Connector 10"/>
            <p:cNvCxnSpPr>
              <a:stCxn id="10" idx="5"/>
            </p:cNvCxnSpPr>
            <p:nvPr/>
          </p:nvCxnSpPr>
          <p:spPr>
            <a:xfrm>
              <a:off x="9102289" y="2511583"/>
              <a:ext cx="311472" cy="370893"/>
            </a:xfrm>
            <a:prstGeom prst="straightConnector1">
              <a:avLst/>
            </a:prstGeom>
            <a:ln w="28575">
              <a:solidFill>
                <a:srgbClr val="63656B"/>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p:cNvCxnSpPr>
              <a:stCxn id="19" idx="3"/>
            </p:cNvCxnSpPr>
            <p:nvPr/>
          </p:nvCxnSpPr>
          <p:spPr>
            <a:xfrm flipH="1">
              <a:off x="10657369" y="2987828"/>
              <a:ext cx="307320" cy="273397"/>
            </a:xfrm>
            <a:prstGeom prst="straightConnector1">
              <a:avLst/>
            </a:prstGeom>
            <a:ln w="28575">
              <a:solidFill>
                <a:srgbClr val="63656B"/>
              </a:solidFill>
              <a:tailEnd type="triangle"/>
            </a:ln>
          </p:spPr>
          <p:style>
            <a:lnRef idx="1">
              <a:schemeClr val="accent3"/>
            </a:lnRef>
            <a:fillRef idx="0">
              <a:schemeClr val="accent3"/>
            </a:fillRef>
            <a:effectRef idx="0">
              <a:schemeClr val="accent3"/>
            </a:effectRef>
            <a:fontRef idx="minor">
              <a:schemeClr val="tx1"/>
            </a:fontRef>
          </p:style>
        </p:cxnSp>
        <p:sp>
          <p:nvSpPr>
            <p:cNvPr id="19" name="Oval 18"/>
            <p:cNvSpPr/>
            <p:nvPr/>
          </p:nvSpPr>
          <p:spPr>
            <a:xfrm>
              <a:off x="10880667" y="2498109"/>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Oval 24"/>
            <p:cNvSpPr/>
            <p:nvPr/>
          </p:nvSpPr>
          <p:spPr>
            <a:xfrm>
              <a:off x="8404867" y="4766660"/>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6" name="Straight Arrow Connector 25"/>
            <p:cNvCxnSpPr>
              <a:stCxn id="25" idx="7"/>
            </p:cNvCxnSpPr>
            <p:nvPr/>
          </p:nvCxnSpPr>
          <p:spPr>
            <a:xfrm flipV="1">
              <a:off x="8894586" y="4500282"/>
              <a:ext cx="291725" cy="350400"/>
            </a:xfrm>
            <a:prstGeom prst="straightConnector1">
              <a:avLst/>
            </a:prstGeom>
            <a:ln w="28575">
              <a:solidFill>
                <a:srgbClr val="63656B"/>
              </a:solidFill>
              <a:tailEnd type="triangle"/>
            </a:ln>
          </p:spPr>
          <p:style>
            <a:lnRef idx="1">
              <a:schemeClr val="accent3"/>
            </a:lnRef>
            <a:fillRef idx="0">
              <a:schemeClr val="accent3"/>
            </a:fillRef>
            <a:effectRef idx="0">
              <a:schemeClr val="accent3"/>
            </a:effectRef>
            <a:fontRef idx="minor">
              <a:schemeClr val="tx1"/>
            </a:fontRef>
          </p:style>
        </p:cxnSp>
        <p:sp>
          <p:nvSpPr>
            <p:cNvPr id="29" name="Oval 28"/>
            <p:cNvSpPr/>
            <p:nvPr/>
          </p:nvSpPr>
          <p:spPr>
            <a:xfrm>
              <a:off x="9639354" y="5040933"/>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0" name="Straight Arrow Connector 29"/>
            <p:cNvCxnSpPr/>
            <p:nvPr/>
          </p:nvCxnSpPr>
          <p:spPr>
            <a:xfrm flipV="1">
              <a:off x="9926225" y="4739178"/>
              <a:ext cx="0" cy="286872"/>
            </a:xfrm>
            <a:prstGeom prst="straightConnector1">
              <a:avLst/>
            </a:prstGeom>
            <a:ln w="28575">
              <a:solidFill>
                <a:srgbClr val="63656B"/>
              </a:solidFill>
              <a:tailEnd type="triangle"/>
            </a:ln>
          </p:spPr>
          <p:style>
            <a:lnRef idx="1">
              <a:schemeClr val="accent3"/>
            </a:lnRef>
            <a:fillRef idx="0">
              <a:schemeClr val="accent3"/>
            </a:fillRef>
            <a:effectRef idx="0">
              <a:schemeClr val="accent3"/>
            </a:effectRef>
            <a:fontRef idx="minor">
              <a:schemeClr val="tx1"/>
            </a:fontRef>
          </p:style>
        </p:cxnSp>
        <p:sp>
          <p:nvSpPr>
            <p:cNvPr id="37" name="Rectangle 36"/>
            <p:cNvSpPr/>
            <p:nvPr/>
          </p:nvSpPr>
          <p:spPr>
            <a:xfrm>
              <a:off x="8612570" y="3877021"/>
              <a:ext cx="2496291" cy="210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p:cNvSpPr/>
            <p:nvPr/>
          </p:nvSpPr>
          <p:spPr>
            <a:xfrm>
              <a:off x="8477912" y="3802849"/>
              <a:ext cx="2765606" cy="369332"/>
            </a:xfrm>
            <a:prstGeom prst="rect">
              <a:avLst/>
            </a:prstGeom>
          </p:spPr>
          <p:txBody>
            <a:bodyPr wrap="square">
              <a:spAutoFit/>
            </a:bodyPr>
            <a:lstStyle/>
            <a:p>
              <a:pPr algn="ctr"/>
              <a:r>
                <a:rPr lang="fr-FR" b="1" i="1" dirty="0"/>
                <a:t>RLCONNECT</a:t>
              </a:r>
              <a:r>
                <a:rPr lang="fr-FR" b="1" i="1" dirty="0">
                  <a:solidFill>
                    <a:srgbClr val="E7001A"/>
                  </a:solidFill>
                </a:rPr>
                <a:t>24</a:t>
              </a:r>
            </a:p>
          </p:txBody>
        </p:sp>
      </p:grpSp>
    </p:spTree>
    <p:extLst>
      <p:ext uri="{BB962C8B-B14F-4D97-AF65-F5344CB8AC3E}">
        <p14:creationId xmlns:p14="http://schemas.microsoft.com/office/powerpoint/2010/main" val="3174162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079713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25" name="think-cell Slide" r:id="rId4" imgW="338" imgH="338" progId="TCLayout.ActiveDocument.1">
                  <p:embed/>
                </p:oleObj>
              </mc:Choice>
              <mc:Fallback>
                <p:oleObj name="think-cell Slide" r:id="rId4" imgW="338" imgH="338"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sz="quarter" idx="30"/>
          </p:nvPr>
        </p:nvSpPr>
        <p:spPr>
          <a:xfrm>
            <a:off x="6172199" y="1647428"/>
            <a:ext cx="5401329" cy="3886200"/>
          </a:xfrm>
        </p:spPr>
        <p:txBody>
          <a:bodyPr/>
          <a:lstStyle/>
          <a:p>
            <a:r>
              <a:rPr lang="fr-FR" sz="2400" dirty="0">
                <a:solidFill>
                  <a:srgbClr val="002060"/>
                </a:solidFill>
              </a:rPr>
              <a:t>Gestion des utilisateurs</a:t>
            </a:r>
            <a:endParaRPr lang="fr-FR" sz="2400" dirty="0"/>
          </a:p>
          <a:p>
            <a:pPr lvl="1"/>
            <a:r>
              <a:rPr lang="fr-FR" dirty="0"/>
              <a:t>Gestion d’utilisateurs et de groupe d’utilisateurs</a:t>
            </a:r>
          </a:p>
          <a:p>
            <a:pPr lvl="1"/>
            <a:r>
              <a:rPr lang="fr-FR" dirty="0"/>
              <a:t>Accord des accès par rôle</a:t>
            </a:r>
          </a:p>
          <a:p>
            <a:pPr lvl="1"/>
            <a:r>
              <a:rPr lang="fr-FR" dirty="0"/>
              <a:t>Limiter les accès au réseau, appareils, données et/ou tableau de bord</a:t>
            </a:r>
          </a:p>
          <a:p>
            <a:pPr lvl="1"/>
            <a:endParaRPr lang="fr-FR" dirty="0"/>
          </a:p>
        </p:txBody>
      </p:sp>
      <p:sp>
        <p:nvSpPr>
          <p:cNvPr id="4" name="Text Placeholder 3"/>
          <p:cNvSpPr>
            <a:spLocks noGrp="1"/>
          </p:cNvSpPr>
          <p:nvPr>
            <p:ph type="body" sz="quarter" idx="50"/>
          </p:nvPr>
        </p:nvSpPr>
        <p:spPr/>
        <p:txBody>
          <a:bodyPr/>
          <a:lstStyle/>
          <a:p>
            <a:r>
              <a:rPr lang="fr-FR" dirty="0"/>
              <a:t>La suite du portail RLCONNECT24</a:t>
            </a:r>
          </a:p>
        </p:txBody>
      </p:sp>
      <p:sp>
        <p:nvSpPr>
          <p:cNvPr id="7" name="Content Placeholder 2"/>
          <p:cNvSpPr>
            <a:spLocks noGrp="1"/>
          </p:cNvSpPr>
          <p:nvPr>
            <p:ph sz="quarter" idx="30"/>
          </p:nvPr>
        </p:nvSpPr>
        <p:spPr>
          <a:xfrm>
            <a:off x="507389" y="1632778"/>
            <a:ext cx="5867016" cy="3886200"/>
          </a:xfrm>
        </p:spPr>
        <p:txBody>
          <a:bodyPr>
            <a:normAutofit/>
          </a:bodyPr>
          <a:lstStyle/>
          <a:p>
            <a:r>
              <a:rPr lang="fr-FR" sz="2400" dirty="0">
                <a:solidFill>
                  <a:srgbClr val="002060"/>
                </a:solidFill>
              </a:rPr>
              <a:t>Enregistrement &amp; Visualisation</a:t>
            </a:r>
          </a:p>
          <a:p>
            <a:pPr lvl="1"/>
            <a:r>
              <a:rPr lang="fr-FR" sz="2000" dirty="0"/>
              <a:t>Enregistrement des données opérationnelles</a:t>
            </a:r>
          </a:p>
          <a:p>
            <a:pPr lvl="1"/>
            <a:r>
              <a:rPr lang="fr-FR" sz="2000" dirty="0"/>
              <a:t>Enregistrement sur changement d’une valeur ou sur intervalle</a:t>
            </a:r>
          </a:p>
          <a:p>
            <a:pPr lvl="1"/>
            <a:r>
              <a:rPr lang="fr-FR" sz="2000" dirty="0"/>
              <a:t>Notification d’alarmes via SMS et Email widgets</a:t>
            </a:r>
          </a:p>
          <a:p>
            <a:pPr lvl="1"/>
            <a:r>
              <a:rPr lang="fr-FR" sz="2000" dirty="0"/>
              <a:t>Développer des tableaux de bord personnalisé </a:t>
            </a:r>
            <a:br>
              <a:rPr lang="fr-FR" sz="2000" dirty="0"/>
            </a:br>
            <a:endParaRPr lang="fr-FR" sz="2000" dirty="0"/>
          </a:p>
        </p:txBody>
      </p:sp>
      <p:grpSp>
        <p:nvGrpSpPr>
          <p:cNvPr id="5" name="Group 4"/>
          <p:cNvGrpSpPr/>
          <p:nvPr/>
        </p:nvGrpSpPr>
        <p:grpSpPr>
          <a:xfrm>
            <a:off x="5967989" y="3750006"/>
            <a:ext cx="5809747" cy="2592496"/>
            <a:chOff x="5975252" y="3873019"/>
            <a:chExt cx="6091860" cy="2718384"/>
          </a:xfrm>
        </p:grpSpPr>
        <p:grpSp>
          <p:nvGrpSpPr>
            <p:cNvPr id="17" name="Group 16"/>
            <p:cNvGrpSpPr/>
            <p:nvPr/>
          </p:nvGrpSpPr>
          <p:grpSpPr>
            <a:xfrm>
              <a:off x="5975252" y="3873019"/>
              <a:ext cx="6091860" cy="2718384"/>
              <a:chOff x="6003185" y="3689209"/>
              <a:chExt cx="5857123" cy="2286000"/>
            </a:xfrm>
          </p:grpSpPr>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03185" y="3689209"/>
                <a:ext cx="5857123" cy="2286000"/>
              </a:xfrm>
              <a:prstGeom prst="rect">
                <a:avLst/>
              </a:prstGeom>
              <a:ln w="19050">
                <a:solidFill>
                  <a:schemeClr val="bg1">
                    <a:lumMod val="50000"/>
                  </a:schemeClr>
                </a:solidFill>
              </a:ln>
            </p:spPr>
          </p:pic>
          <p:pic>
            <p:nvPicPr>
              <p:cNvPr id="21" name="Picture 2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033469" y="4536140"/>
                <a:ext cx="4642341" cy="1013760"/>
              </a:xfrm>
              <a:prstGeom prst="rect">
                <a:avLst/>
              </a:prstGeom>
              <a:ln w="28575">
                <a:noFill/>
              </a:ln>
            </p:spPr>
          </p:pic>
        </p:grpSp>
        <p:sp>
          <p:nvSpPr>
            <p:cNvPr id="18" name="Rectangle 17"/>
            <p:cNvSpPr/>
            <p:nvPr/>
          </p:nvSpPr>
          <p:spPr>
            <a:xfrm>
              <a:off x="7046827" y="4374388"/>
              <a:ext cx="976585" cy="2370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9" name="Rectangle 18"/>
            <p:cNvSpPr/>
            <p:nvPr/>
          </p:nvSpPr>
          <p:spPr>
            <a:xfrm>
              <a:off x="10595394" y="3972650"/>
              <a:ext cx="693099" cy="168257"/>
            </a:xfrm>
            <a:prstGeom prst="rect">
              <a:avLst/>
            </a:prstGeom>
            <a:solidFill>
              <a:srgbClr val="636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grpSp>
      <p:sp>
        <p:nvSpPr>
          <p:cNvPr id="2" name="Text Placeholder 1"/>
          <p:cNvSpPr>
            <a:spLocks noGrp="1"/>
          </p:cNvSpPr>
          <p:nvPr>
            <p:ph type="body" sz="quarter" idx="45"/>
          </p:nvPr>
        </p:nvSpPr>
        <p:spPr/>
        <p:txBody>
          <a:bodyPr/>
          <a:lstStyle/>
          <a:p>
            <a:endParaRPr lang="fr-FR" dirty="0"/>
          </a:p>
        </p:txBody>
      </p:sp>
      <p:pic>
        <p:nvPicPr>
          <p:cNvPr id="6" name="Pictur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98812" y="4808044"/>
            <a:ext cx="4490705" cy="1873129"/>
          </a:xfrm>
          <a:prstGeom prst="rect">
            <a:avLst/>
          </a:prstGeom>
        </p:spPr>
      </p:pic>
    </p:spTree>
    <p:extLst>
      <p:ext uri="{BB962C8B-B14F-4D97-AF65-F5344CB8AC3E}">
        <p14:creationId xmlns:p14="http://schemas.microsoft.com/office/powerpoint/2010/main" val="256859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88000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49" name="think-cell Slide" r:id="rId4" imgW="306" imgH="306" progId="TCLayout.ActiveDocument.1">
                  <p:embed/>
                </p:oleObj>
              </mc:Choice>
              <mc:Fallback>
                <p:oleObj name="think-cell Slide" r:id="rId4" imgW="306" imgH="30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ontent Placeholder 4"/>
          <p:cNvSpPr>
            <a:spLocks noGrp="1"/>
          </p:cNvSpPr>
          <p:nvPr>
            <p:ph sz="quarter" idx="11"/>
          </p:nvPr>
        </p:nvSpPr>
        <p:spPr>
          <a:xfrm>
            <a:off x="691073" y="1901952"/>
            <a:ext cx="7411849" cy="3950139"/>
          </a:xfrm>
        </p:spPr>
        <p:txBody>
          <a:bodyPr/>
          <a:lstStyle/>
          <a:p>
            <a:pPr marL="0" indent="0">
              <a:buNone/>
            </a:pPr>
            <a:r>
              <a:rPr lang="fr-FR" sz="2400" dirty="0" err="1"/>
              <a:t>RLDialUp</a:t>
            </a:r>
            <a:r>
              <a:rPr lang="fr-FR" sz="2400" dirty="0"/>
              <a:t> est un logiciel </a:t>
            </a:r>
            <a:r>
              <a:rPr lang="fr-FR" sz="2400" u="sng" dirty="0"/>
              <a:t>client VPN permettant de connecter des techniciens à des équipements distants </a:t>
            </a:r>
            <a:r>
              <a:rPr lang="fr-FR" sz="2400" dirty="0"/>
              <a:t>pour effectuer de la maintenance à distance</a:t>
            </a:r>
          </a:p>
          <a:p>
            <a:pPr marL="0" indent="0">
              <a:buNone/>
            </a:pPr>
            <a:endParaRPr lang="fr-FR" sz="2400" dirty="0"/>
          </a:p>
          <a:p>
            <a:pPr marL="0" indent="0">
              <a:buNone/>
            </a:pPr>
            <a:r>
              <a:rPr lang="fr-FR" sz="2000" dirty="0"/>
              <a:t>Comment ça fonctionne: </a:t>
            </a:r>
          </a:p>
          <a:p>
            <a:pPr marL="457200" indent="-457200">
              <a:buFont typeface="+mj-lt"/>
              <a:buAutoNum type="arabicPeriod"/>
            </a:pPr>
            <a:r>
              <a:rPr lang="fr-FR" sz="2000" dirty="0"/>
              <a:t>Lancer l’application </a:t>
            </a:r>
            <a:r>
              <a:rPr lang="fr-FR" sz="2000" dirty="0" err="1"/>
              <a:t>RLDialUp</a:t>
            </a:r>
            <a:endParaRPr lang="fr-FR" sz="2000" dirty="0"/>
          </a:p>
          <a:p>
            <a:pPr marL="457200" indent="-457200">
              <a:buFont typeface="+mj-lt"/>
              <a:buAutoNum type="arabicPeriod"/>
            </a:pPr>
            <a:r>
              <a:rPr lang="fr-FR" sz="2000" dirty="0"/>
              <a:t>Sélectionner l’appareil sur lequel se connecter</a:t>
            </a:r>
          </a:p>
          <a:p>
            <a:pPr marL="457200" indent="-457200">
              <a:buFont typeface="+mj-lt"/>
              <a:buAutoNum type="arabicPeriod"/>
            </a:pPr>
            <a:r>
              <a:rPr lang="fr-FR" sz="2000" dirty="0"/>
              <a:t>Lancer le logiciel de configuration (i.e. Crimson)</a:t>
            </a:r>
          </a:p>
        </p:txBody>
      </p:sp>
      <p:sp>
        <p:nvSpPr>
          <p:cNvPr id="7" name="Text Placeholder 6"/>
          <p:cNvSpPr>
            <a:spLocks noGrp="1"/>
          </p:cNvSpPr>
          <p:nvPr>
            <p:ph type="body" sz="quarter" idx="50"/>
          </p:nvPr>
        </p:nvSpPr>
        <p:spPr/>
        <p:txBody>
          <a:bodyPr/>
          <a:lstStyle/>
          <a:p>
            <a:r>
              <a:rPr lang="fr-FR" dirty="0" err="1"/>
              <a:t>RLDialUp</a:t>
            </a:r>
            <a:r>
              <a:rPr lang="fr-FR" dirty="0"/>
              <a:t> – Logiciel client VPN</a:t>
            </a:r>
          </a:p>
        </p:txBody>
      </p:sp>
      <p:sp>
        <p:nvSpPr>
          <p:cNvPr id="35" name="Text Placeholder 34"/>
          <p:cNvSpPr>
            <a:spLocks noGrp="1"/>
          </p:cNvSpPr>
          <p:nvPr>
            <p:ph type="body" sz="quarter" idx="45"/>
          </p:nvPr>
        </p:nvSpPr>
        <p:spPr/>
        <p:txBody>
          <a:bodyPr/>
          <a:lstStyle/>
          <a:p>
            <a:endParaRPr lang="fr-FR" dirty="0"/>
          </a:p>
        </p:txBody>
      </p:sp>
      <p:grpSp>
        <p:nvGrpSpPr>
          <p:cNvPr id="2" name="Group 1"/>
          <p:cNvGrpSpPr/>
          <p:nvPr/>
        </p:nvGrpSpPr>
        <p:grpSpPr>
          <a:xfrm>
            <a:off x="8280183" y="1123950"/>
            <a:ext cx="3157364" cy="5288855"/>
            <a:chOff x="8280183" y="1123950"/>
            <a:chExt cx="3157364" cy="5288855"/>
          </a:xfrm>
        </p:grpSpPr>
        <p:pic>
          <p:nvPicPr>
            <p:cNvPr id="9" name="Grafik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31442" y="2784980"/>
              <a:ext cx="3009241" cy="1966795"/>
            </a:xfrm>
            <a:prstGeom prst="rect">
              <a:avLst/>
            </a:prstGeom>
          </p:spPr>
        </p:pic>
        <p:sp>
          <p:nvSpPr>
            <p:cNvPr id="37" name="Rectangle 36"/>
            <p:cNvSpPr/>
            <p:nvPr/>
          </p:nvSpPr>
          <p:spPr>
            <a:xfrm>
              <a:off x="8612570" y="3877021"/>
              <a:ext cx="2496291" cy="210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p:cNvSpPr/>
            <p:nvPr/>
          </p:nvSpPr>
          <p:spPr>
            <a:xfrm>
              <a:off x="8477912" y="3802849"/>
              <a:ext cx="2765606" cy="369332"/>
            </a:xfrm>
            <a:prstGeom prst="rect">
              <a:avLst/>
            </a:prstGeom>
          </p:spPr>
          <p:txBody>
            <a:bodyPr wrap="square">
              <a:spAutoFit/>
            </a:bodyPr>
            <a:lstStyle/>
            <a:p>
              <a:pPr algn="ctr"/>
              <a:r>
                <a:rPr lang="fr-FR" b="1" i="1" dirty="0"/>
                <a:t>RLCONNECT</a:t>
              </a:r>
              <a:r>
                <a:rPr lang="fr-FR" b="1" i="1" dirty="0">
                  <a:solidFill>
                    <a:srgbClr val="E7001A"/>
                  </a:solidFill>
                </a:rPr>
                <a:t>24</a:t>
              </a:r>
            </a:p>
          </p:txBody>
        </p:sp>
        <p:sp>
          <p:nvSpPr>
            <p:cNvPr id="20" name="Rectangle 19"/>
            <p:cNvSpPr/>
            <p:nvPr/>
          </p:nvSpPr>
          <p:spPr>
            <a:xfrm>
              <a:off x="10213095" y="1391731"/>
              <a:ext cx="1224452" cy="369332"/>
            </a:xfrm>
            <a:prstGeom prst="rect">
              <a:avLst/>
            </a:prstGeom>
          </p:spPr>
          <p:txBody>
            <a:bodyPr wrap="square">
              <a:spAutoFit/>
            </a:bodyPr>
            <a:lstStyle/>
            <a:p>
              <a:pPr algn="ctr"/>
              <a:r>
                <a:rPr lang="fr-FR" b="1" i="1" dirty="0"/>
                <a:t>RLDIALUP</a:t>
              </a:r>
              <a:endParaRPr lang="fr-FR" b="1" i="1" dirty="0">
                <a:solidFill>
                  <a:srgbClr val="E7001A"/>
                </a:solidFill>
              </a:endParaRPr>
            </a:p>
          </p:txBody>
        </p:sp>
        <p:pic>
          <p:nvPicPr>
            <p:cNvPr id="21" name="Grafik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62093" y="1342592"/>
              <a:ext cx="797243" cy="705254"/>
            </a:xfrm>
            <a:prstGeom prst="rect">
              <a:avLst/>
            </a:prstGeom>
          </p:spPr>
        </p:pic>
        <p:pic>
          <p:nvPicPr>
            <p:cNvPr id="22" name="Picture 2" descr="http://www.schlaffabrik.net/assets/images/9/icon-service-maennchen-8a30b339.jpe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33532" y="1123950"/>
              <a:ext cx="951865" cy="951865"/>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Gerade Verbindung mit Pfeil 5"/>
            <p:cNvCxnSpPr/>
            <p:nvPr/>
          </p:nvCxnSpPr>
          <p:spPr>
            <a:xfrm flipH="1">
              <a:off x="9517380" y="1901952"/>
              <a:ext cx="5056" cy="1476183"/>
            </a:xfrm>
            <a:prstGeom prst="straightConnector1">
              <a:avLst/>
            </a:prstGeom>
            <a:ln w="57150">
              <a:solidFill>
                <a:srgbClr val="FF0000"/>
              </a:solidFill>
              <a:prstDash val="sysDot"/>
              <a:tailEnd type="none"/>
            </a:ln>
          </p:spPr>
          <p:style>
            <a:lnRef idx="3">
              <a:schemeClr val="accent2"/>
            </a:lnRef>
            <a:fillRef idx="0">
              <a:schemeClr val="accent2"/>
            </a:fillRef>
            <a:effectRef idx="2">
              <a:schemeClr val="accent2"/>
            </a:effectRef>
            <a:fontRef idx="minor">
              <a:schemeClr val="tx1"/>
            </a:fontRef>
          </p:style>
        </p:cxnSp>
        <p:sp>
          <p:nvSpPr>
            <p:cNvPr id="6" name="Rectangle 5"/>
            <p:cNvSpPr/>
            <p:nvPr/>
          </p:nvSpPr>
          <p:spPr>
            <a:xfrm rot="16200000">
              <a:off x="9005541" y="2408995"/>
              <a:ext cx="654346" cy="369332"/>
            </a:xfrm>
            <a:prstGeom prst="rect">
              <a:avLst/>
            </a:prstGeom>
          </p:spPr>
          <p:txBody>
            <a:bodyPr wrap="none">
              <a:spAutoFit/>
            </a:bodyPr>
            <a:lstStyle/>
            <a:p>
              <a:r>
                <a:rPr lang="fr-FR" dirty="0"/>
                <a:t>VPN</a:t>
              </a:r>
            </a:p>
          </p:txBody>
        </p:sp>
        <p:sp>
          <p:nvSpPr>
            <p:cNvPr id="39" name="Oval 38"/>
            <p:cNvSpPr/>
            <p:nvPr/>
          </p:nvSpPr>
          <p:spPr>
            <a:xfrm>
              <a:off x="8404867" y="4766660"/>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0" name="Straight Arrow Connector 39"/>
            <p:cNvCxnSpPr>
              <a:stCxn id="39" idx="7"/>
            </p:cNvCxnSpPr>
            <p:nvPr/>
          </p:nvCxnSpPr>
          <p:spPr>
            <a:xfrm flipV="1">
              <a:off x="8894586" y="4500282"/>
              <a:ext cx="291725" cy="350400"/>
            </a:xfrm>
            <a:prstGeom prst="straightConnector1">
              <a:avLst/>
            </a:prstGeom>
            <a:ln w="28575">
              <a:solidFill>
                <a:srgbClr val="63656B"/>
              </a:solidFill>
              <a:tailEnd type="triangle"/>
            </a:ln>
          </p:spPr>
          <p:style>
            <a:lnRef idx="1">
              <a:schemeClr val="accent3"/>
            </a:lnRef>
            <a:fillRef idx="0">
              <a:schemeClr val="accent3"/>
            </a:fillRef>
            <a:effectRef idx="0">
              <a:schemeClr val="accent3"/>
            </a:effectRef>
            <a:fontRef idx="minor">
              <a:schemeClr val="tx1"/>
            </a:fontRef>
          </p:style>
        </p:cxnSp>
        <p:sp>
          <p:nvSpPr>
            <p:cNvPr id="41" name="Oval 40"/>
            <p:cNvSpPr/>
            <p:nvPr/>
          </p:nvSpPr>
          <p:spPr>
            <a:xfrm>
              <a:off x="9639354" y="5040933"/>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3" name="Gerade Verbindung mit Pfeil 5"/>
            <p:cNvCxnSpPr>
              <a:endCxn id="44" idx="0"/>
            </p:cNvCxnSpPr>
            <p:nvPr/>
          </p:nvCxnSpPr>
          <p:spPr>
            <a:xfrm>
              <a:off x="9926224" y="4151963"/>
              <a:ext cx="10466" cy="1684769"/>
            </a:xfrm>
            <a:prstGeom prst="straightConnector1">
              <a:avLst/>
            </a:prstGeom>
            <a:ln w="57150">
              <a:solidFill>
                <a:srgbClr val="FF0000"/>
              </a:solidFill>
              <a:prstDash val="sysDot"/>
              <a:tailEnd type="none"/>
            </a:ln>
          </p:spPr>
          <p:style>
            <a:lnRef idx="3">
              <a:schemeClr val="accent2"/>
            </a:lnRef>
            <a:fillRef idx="0">
              <a:schemeClr val="accent2"/>
            </a:fillRef>
            <a:effectRef idx="2">
              <a:schemeClr val="accent2"/>
            </a:effectRef>
            <a:fontRef idx="minor">
              <a:schemeClr val="tx1"/>
            </a:fontRef>
          </p:style>
        </p:cxnSp>
        <p:pic>
          <p:nvPicPr>
            <p:cNvPr id="44" name="Grafik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70751" y="5836732"/>
              <a:ext cx="531877" cy="576073"/>
            </a:xfrm>
            <a:prstGeom prst="rect">
              <a:avLst/>
            </a:prstGeom>
          </p:spPr>
        </p:pic>
        <p:sp>
          <p:nvSpPr>
            <p:cNvPr id="47" name="Oval 46"/>
            <p:cNvSpPr/>
            <p:nvPr/>
          </p:nvSpPr>
          <p:spPr>
            <a:xfrm>
              <a:off x="8280183" y="2247901"/>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8" name="Straight Arrow Connector 47"/>
            <p:cNvCxnSpPr>
              <a:stCxn id="47" idx="5"/>
            </p:cNvCxnSpPr>
            <p:nvPr/>
          </p:nvCxnSpPr>
          <p:spPr>
            <a:xfrm>
              <a:off x="8769902" y="2737620"/>
              <a:ext cx="311472" cy="370893"/>
            </a:xfrm>
            <a:prstGeom prst="straightConnector1">
              <a:avLst/>
            </a:prstGeom>
            <a:ln w="28575">
              <a:solidFill>
                <a:srgbClr val="63656B"/>
              </a:solidFill>
              <a:tailEnd type="triangle"/>
            </a:ln>
          </p:spPr>
          <p:style>
            <a:lnRef idx="1">
              <a:schemeClr val="accent3"/>
            </a:lnRef>
            <a:fillRef idx="0">
              <a:schemeClr val="accent3"/>
            </a:fillRef>
            <a:effectRef idx="0">
              <a:schemeClr val="accent3"/>
            </a:effectRef>
            <a:fontRef idx="minor">
              <a:schemeClr val="tx1"/>
            </a:fontRef>
          </p:style>
        </p:cxnSp>
        <p:cxnSp>
          <p:nvCxnSpPr>
            <p:cNvPr id="49" name="Straight Arrow Connector 48"/>
            <p:cNvCxnSpPr>
              <a:stCxn id="50" idx="3"/>
            </p:cNvCxnSpPr>
            <p:nvPr/>
          </p:nvCxnSpPr>
          <p:spPr>
            <a:xfrm flipH="1">
              <a:off x="10594903" y="2890872"/>
              <a:ext cx="307320" cy="273397"/>
            </a:xfrm>
            <a:prstGeom prst="straightConnector1">
              <a:avLst/>
            </a:prstGeom>
            <a:ln w="28575">
              <a:solidFill>
                <a:srgbClr val="63656B"/>
              </a:solidFill>
              <a:tailEnd type="triangle"/>
            </a:ln>
          </p:spPr>
          <p:style>
            <a:lnRef idx="1">
              <a:schemeClr val="accent3"/>
            </a:lnRef>
            <a:fillRef idx="0">
              <a:schemeClr val="accent3"/>
            </a:fillRef>
            <a:effectRef idx="0">
              <a:schemeClr val="accent3"/>
            </a:effectRef>
            <a:fontRef idx="minor">
              <a:schemeClr val="tx1"/>
            </a:fontRef>
          </p:style>
        </p:cxnSp>
        <p:sp>
          <p:nvSpPr>
            <p:cNvPr id="50" name="Oval 49"/>
            <p:cNvSpPr/>
            <p:nvPr/>
          </p:nvSpPr>
          <p:spPr>
            <a:xfrm>
              <a:off x="10818201" y="2401153"/>
              <a:ext cx="573741" cy="573741"/>
            </a:xfrm>
            <a:prstGeom prst="ellipse">
              <a:avLst/>
            </a:prstGeom>
            <a:solidFill>
              <a:schemeClr val="bg1"/>
            </a:solidFill>
            <a:ln>
              <a:solidFill>
                <a:srgbClr val="636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3" name="Picture 2"/>
          <p:cNvPicPr>
            <a:picLocks noChangeAspect="1"/>
          </p:cNvPicPr>
          <p:nvPr/>
        </p:nvPicPr>
        <p:blipFill rotWithShape="1">
          <a:blip r:embed="rId10" cstate="email">
            <a:extLst>
              <a:ext uri="{28A0092B-C50C-407E-A947-70E740481C1C}">
                <a14:useLocalDpi xmlns:a14="http://schemas.microsoft.com/office/drawing/2010/main"/>
              </a:ext>
            </a:extLst>
          </a:blip>
          <a:srcRect l="-1" r="-2702"/>
          <a:stretch/>
        </p:blipFill>
        <p:spPr>
          <a:xfrm>
            <a:off x="9739320" y="826050"/>
            <a:ext cx="1445496" cy="451263"/>
          </a:xfrm>
          <a:prstGeom prst="rect">
            <a:avLst/>
          </a:prstGeom>
        </p:spPr>
      </p:pic>
    </p:spTree>
    <p:extLst>
      <p:ext uri="{BB962C8B-B14F-4D97-AF65-F5344CB8AC3E}">
        <p14:creationId xmlns:p14="http://schemas.microsoft.com/office/powerpoint/2010/main" val="2871194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169307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673" name="think-cell Slide" r:id="rId4" imgW="338" imgH="338" progId="TCLayout.ActiveDocument.1">
                  <p:embed/>
                </p:oleObj>
              </mc:Choice>
              <mc:Fallback>
                <p:oleObj name="think-cell Slide" r:id="rId4" imgW="338" imgH="338"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p:cNvSpPr>
            <a:spLocks noGrp="1"/>
          </p:cNvSpPr>
          <p:nvPr>
            <p:ph sz="quarter" idx="11"/>
          </p:nvPr>
        </p:nvSpPr>
        <p:spPr>
          <a:xfrm>
            <a:off x="691074" y="1901952"/>
            <a:ext cx="8334209" cy="3950139"/>
          </a:xfrm>
        </p:spPr>
        <p:txBody>
          <a:bodyPr/>
          <a:lstStyle/>
          <a:p>
            <a:pPr marL="0" indent="0">
              <a:buNone/>
            </a:pPr>
            <a:r>
              <a:rPr lang="fr-FR" dirty="0" err="1"/>
              <a:t>Simply.Connect</a:t>
            </a:r>
            <a:r>
              <a:rPr lang="fr-FR" dirty="0"/>
              <a:t> est une technologie qui permet de connecter un routeur en 90 secondes environ, en trois étapes simples: </a:t>
            </a:r>
          </a:p>
          <a:p>
            <a:pPr marL="457200" lvl="1" indent="0">
              <a:buNone/>
            </a:pPr>
            <a:endParaRPr lang="fr-FR" dirty="0"/>
          </a:p>
          <a:p>
            <a:pPr marL="457200" lvl="1" indent="0">
              <a:buNone/>
            </a:pPr>
            <a:r>
              <a:rPr lang="fr-FR" dirty="0"/>
              <a:t>1.) </a:t>
            </a:r>
            <a:r>
              <a:rPr lang="fr-FR" b="1" dirty="0"/>
              <a:t>Se connecter</a:t>
            </a:r>
            <a:r>
              <a:rPr lang="fr-FR" dirty="0"/>
              <a:t> à </a:t>
            </a:r>
            <a:r>
              <a:rPr lang="fr-FR" dirty="0">
                <a:hlinkClick r:id="rId6"/>
              </a:rPr>
              <a:t>simply-connect.me</a:t>
            </a:r>
            <a:r>
              <a:rPr lang="fr-FR" dirty="0"/>
              <a:t> (ou scanner le QR code)</a:t>
            </a:r>
          </a:p>
          <a:p>
            <a:pPr marL="457200" lvl="1" indent="0">
              <a:buNone/>
            </a:pPr>
            <a:r>
              <a:rPr lang="fr-FR" dirty="0"/>
              <a:t>2.) </a:t>
            </a:r>
            <a:r>
              <a:rPr lang="fr-FR" b="1" dirty="0"/>
              <a:t>Scanner l</a:t>
            </a:r>
            <a:r>
              <a:rPr lang="fr-FR" dirty="0"/>
              <a:t>e QR code sur la boite</a:t>
            </a:r>
          </a:p>
          <a:p>
            <a:pPr marL="457200" lvl="1" indent="0">
              <a:buNone/>
            </a:pPr>
            <a:r>
              <a:rPr lang="fr-FR" dirty="0"/>
              <a:t>3.) </a:t>
            </a:r>
            <a:r>
              <a:rPr lang="fr-FR" b="1" dirty="0"/>
              <a:t>C’est fini!</a:t>
            </a:r>
            <a:r>
              <a:rPr lang="fr-FR" dirty="0"/>
              <a:t> Plus qu’à ajouter le nom de l’appareil</a:t>
            </a:r>
          </a:p>
          <a:p>
            <a:pPr marL="457200" lvl="1" indent="0">
              <a:buNone/>
            </a:pPr>
            <a:endParaRPr lang="fr-FR" dirty="0"/>
          </a:p>
        </p:txBody>
      </p:sp>
      <p:sp>
        <p:nvSpPr>
          <p:cNvPr id="3" name="Text Placeholder 2"/>
          <p:cNvSpPr>
            <a:spLocks noGrp="1"/>
          </p:cNvSpPr>
          <p:nvPr>
            <p:ph type="body" sz="quarter" idx="50"/>
          </p:nvPr>
        </p:nvSpPr>
        <p:spPr/>
        <p:txBody>
          <a:bodyPr/>
          <a:lstStyle/>
          <a:p>
            <a:r>
              <a:rPr lang="fr-FR" dirty="0" err="1"/>
              <a:t>Simply.Connect</a:t>
            </a:r>
            <a:endParaRPr lang="fr-FR" dirty="0"/>
          </a:p>
        </p:txBody>
      </p:sp>
      <p:sp>
        <p:nvSpPr>
          <p:cNvPr id="4" name="Text Placeholder 3"/>
          <p:cNvSpPr>
            <a:spLocks noGrp="1"/>
          </p:cNvSpPr>
          <p:nvPr>
            <p:ph type="body" sz="quarter" idx="45"/>
          </p:nvPr>
        </p:nvSpPr>
        <p:spPr/>
        <p:txBody>
          <a:bodyPr/>
          <a:lstStyle/>
          <a:p>
            <a:endParaRPr lang="fr-FR" dirty="0"/>
          </a:p>
        </p:txBody>
      </p:sp>
      <p:pic>
        <p:nvPicPr>
          <p:cNvPr id="5" name="Picture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41223" y="933761"/>
            <a:ext cx="1646309" cy="1559859"/>
          </a:xfrm>
          <a:prstGeom prst="rect">
            <a:avLst/>
          </a:prstGeom>
        </p:spPr>
      </p:pic>
      <p:sp>
        <p:nvSpPr>
          <p:cNvPr id="6" name="Down Arrow 5"/>
          <p:cNvSpPr/>
          <p:nvPr/>
        </p:nvSpPr>
        <p:spPr>
          <a:xfrm>
            <a:off x="9971636" y="2626163"/>
            <a:ext cx="421341" cy="645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Down Arrow 7"/>
          <p:cNvSpPr/>
          <p:nvPr/>
        </p:nvSpPr>
        <p:spPr>
          <a:xfrm>
            <a:off x="9971636" y="4759869"/>
            <a:ext cx="421341" cy="645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a:off x="9285268" y="5537871"/>
            <a:ext cx="1794081" cy="461665"/>
          </a:xfrm>
          <a:prstGeom prst="rect">
            <a:avLst/>
          </a:prstGeom>
        </p:spPr>
        <p:txBody>
          <a:bodyPr wrap="none">
            <a:spAutoFit/>
          </a:bodyPr>
          <a:lstStyle/>
          <a:p>
            <a:pPr algn="ctr"/>
            <a:r>
              <a:rPr lang="fr-FR" sz="2400" b="1" i="1" dirty="0">
                <a:solidFill>
                  <a:srgbClr val="FF0000"/>
                </a:solidFill>
              </a:rPr>
              <a:t>90 secondes</a:t>
            </a:r>
            <a:endParaRPr lang="fr-FR" b="1" i="1" dirty="0">
              <a:solidFill>
                <a:srgbClr val="FF0000"/>
              </a:solidFill>
            </a:endParaRPr>
          </a:p>
        </p:txBody>
      </p:sp>
      <p:grpSp>
        <p:nvGrpSpPr>
          <p:cNvPr id="16" name="Group 15"/>
          <p:cNvGrpSpPr/>
          <p:nvPr/>
        </p:nvGrpSpPr>
        <p:grpSpPr>
          <a:xfrm>
            <a:off x="9025283" y="3427382"/>
            <a:ext cx="2314045" cy="1217719"/>
            <a:chOff x="9025283" y="3409607"/>
            <a:chExt cx="2314045" cy="1217719"/>
          </a:xfrm>
        </p:grpSpPr>
        <p:grpSp>
          <p:nvGrpSpPr>
            <p:cNvPr id="12" name="Group 11"/>
            <p:cNvGrpSpPr/>
            <p:nvPr/>
          </p:nvGrpSpPr>
          <p:grpSpPr>
            <a:xfrm>
              <a:off x="9025283" y="3409607"/>
              <a:ext cx="2314045" cy="1217719"/>
              <a:chOff x="9025283" y="3409607"/>
              <a:chExt cx="2314045" cy="1217719"/>
            </a:xfrm>
          </p:grpSpPr>
          <p:pic>
            <p:nvPicPr>
              <p:cNvPr id="7" name="Picture 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025283" y="3409607"/>
                <a:ext cx="2314045" cy="1217719"/>
              </a:xfrm>
              <a:prstGeom prst="rect">
                <a:avLst/>
              </a:prstGeom>
            </p:spPr>
          </p:pic>
          <p:pic>
            <p:nvPicPr>
              <p:cNvPr id="11" name="Picture 10"/>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737850" y="4216401"/>
                <a:ext cx="549275" cy="149224"/>
              </a:xfrm>
              <a:prstGeom prst="rect">
                <a:avLst/>
              </a:prstGeom>
            </p:spPr>
          </p:pic>
        </p:grpSp>
        <p:grpSp>
          <p:nvGrpSpPr>
            <p:cNvPr id="13" name="Group 12"/>
            <p:cNvGrpSpPr/>
            <p:nvPr/>
          </p:nvGrpSpPr>
          <p:grpSpPr>
            <a:xfrm>
              <a:off x="9683750" y="4068956"/>
              <a:ext cx="1614696" cy="295780"/>
              <a:chOff x="9594850" y="4159340"/>
              <a:chExt cx="1614696" cy="295780"/>
            </a:xfrm>
          </p:grpSpPr>
          <p:pic>
            <p:nvPicPr>
              <p:cNvPr id="14" name="Picture 1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594850" y="4159340"/>
                <a:ext cx="606426" cy="73025"/>
              </a:xfrm>
              <a:prstGeom prst="rect">
                <a:avLst/>
              </a:prstGeom>
            </p:spPr>
          </p:pic>
          <p:pic>
            <p:nvPicPr>
              <p:cNvPr id="15" name="Picture 14"/>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660271" y="4305896"/>
                <a:ext cx="549275" cy="149224"/>
              </a:xfrm>
              <a:prstGeom prst="rect">
                <a:avLst/>
              </a:prstGeom>
            </p:spPr>
          </p:pic>
        </p:grpSp>
      </p:grpSp>
    </p:spTree>
    <p:extLst>
      <p:ext uri="{BB962C8B-B14F-4D97-AF65-F5344CB8AC3E}">
        <p14:creationId xmlns:p14="http://schemas.microsoft.com/office/powerpoint/2010/main" val="4281397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704514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697" name="think-cell Slide" r:id="rId5" imgW="306" imgH="306" progId="TCLayout.ActiveDocument.1">
                  <p:embed/>
                </p:oleObj>
              </mc:Choice>
              <mc:Fallback>
                <p:oleObj name="think-cell Slide" r:id="rId5" imgW="306" imgH="306"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50"/>
          </p:nvPr>
        </p:nvSpPr>
        <p:spPr/>
        <p:txBody>
          <a:bodyPr/>
          <a:lstStyle/>
          <a:p>
            <a:r>
              <a:rPr lang="fr-FR" dirty="0"/>
              <a:t>Solution </a:t>
            </a:r>
            <a:r>
              <a:rPr lang="fr-FR" dirty="0" err="1"/>
              <a:t>IIoT</a:t>
            </a:r>
            <a:r>
              <a:rPr lang="fr-FR" dirty="0"/>
              <a:t> Tout-en-un</a:t>
            </a:r>
          </a:p>
        </p:txBody>
      </p:sp>
      <p:sp>
        <p:nvSpPr>
          <p:cNvPr id="6" name="Text Placeholder 5"/>
          <p:cNvSpPr>
            <a:spLocks noGrp="1"/>
          </p:cNvSpPr>
          <p:nvPr>
            <p:ph type="body" sz="quarter" idx="45"/>
          </p:nvPr>
        </p:nvSpPr>
        <p:spPr/>
        <p:txBody>
          <a:bodyPr/>
          <a:lstStyle/>
          <a:p>
            <a:r>
              <a:rPr lang="fr-FR" dirty="0"/>
              <a:t>Schéma d’exemple d’application </a:t>
            </a:r>
            <a:r>
              <a:rPr lang="fr-FR" dirty="0" err="1"/>
              <a:t>IIoT</a:t>
            </a:r>
            <a:endParaRPr lang="fr-FR" dirty="0"/>
          </a:p>
        </p:txBody>
      </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04743" y="1942683"/>
            <a:ext cx="9406890" cy="3962325"/>
          </a:xfrm>
          <a:prstGeom prst="rect">
            <a:avLst/>
          </a:prstGeom>
        </p:spPr>
      </p:pic>
      <p:sp>
        <p:nvSpPr>
          <p:cNvPr id="3" name="Rectangle 2">
            <a:extLst>
              <a:ext uri="{FF2B5EF4-FFF2-40B4-BE49-F238E27FC236}">
                <a16:creationId xmlns:a16="http://schemas.microsoft.com/office/drawing/2014/main" id="{40195F30-CA4B-44B0-A0FB-B6E1A4B33AE2}"/>
              </a:ext>
            </a:extLst>
          </p:cNvPr>
          <p:cNvSpPr/>
          <p:nvPr/>
        </p:nvSpPr>
        <p:spPr>
          <a:xfrm>
            <a:off x="9769683" y="3161757"/>
            <a:ext cx="1341950" cy="1430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Picture 8" descr="image-description">
            <a:extLst>
              <a:ext uri="{FF2B5EF4-FFF2-40B4-BE49-F238E27FC236}">
                <a16:creationId xmlns:a16="http://schemas.microsoft.com/office/drawing/2014/main" id="{3621E25C-5E24-45BB-BA77-65F153948A5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769683" y="3270399"/>
            <a:ext cx="517794" cy="10442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8B1B4C-C4FF-4ABB-80B4-F04A26986131}"/>
              </a:ext>
            </a:extLst>
          </p:cNvPr>
          <p:cNvSpPr txBox="1"/>
          <p:nvPr/>
        </p:nvSpPr>
        <p:spPr>
          <a:xfrm>
            <a:off x="9626867" y="4330594"/>
            <a:ext cx="803425" cy="461665"/>
          </a:xfrm>
          <a:prstGeom prst="rect">
            <a:avLst/>
          </a:prstGeom>
          <a:noFill/>
        </p:spPr>
        <p:txBody>
          <a:bodyPr wrap="none" rtlCol="0">
            <a:spAutoFit/>
          </a:bodyPr>
          <a:lstStyle/>
          <a:p>
            <a:pPr algn="ctr"/>
            <a:r>
              <a:rPr lang="fr-FR" sz="1200" dirty="0"/>
              <a:t>FlexEdge</a:t>
            </a:r>
            <a:br>
              <a:rPr lang="fr-FR" sz="1200" dirty="0"/>
            </a:br>
            <a:r>
              <a:rPr lang="fr-FR" sz="1200" dirty="0"/>
              <a:t>DA70A</a:t>
            </a:r>
          </a:p>
        </p:txBody>
      </p:sp>
      <p:sp>
        <p:nvSpPr>
          <p:cNvPr id="10" name="Rounded Rectangle 9"/>
          <p:cNvSpPr/>
          <p:nvPr/>
        </p:nvSpPr>
        <p:spPr>
          <a:xfrm>
            <a:off x="1260088" y="1739590"/>
            <a:ext cx="6411951" cy="429322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dirty="0"/>
          </a:p>
        </p:txBody>
      </p:sp>
      <p:sp>
        <p:nvSpPr>
          <p:cNvPr id="11" name="Rounded Rectangle 10"/>
          <p:cNvSpPr/>
          <p:nvPr/>
        </p:nvSpPr>
        <p:spPr>
          <a:xfrm>
            <a:off x="7861610" y="1739590"/>
            <a:ext cx="3401123" cy="4293220"/>
          </a:xfrm>
          <a:prstGeom prst="roundRect">
            <a:avLst/>
          </a:prstGeom>
          <a:noFill/>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dirty="0"/>
          </a:p>
        </p:txBody>
      </p:sp>
      <p:sp>
        <p:nvSpPr>
          <p:cNvPr id="12" name="TextBox 11"/>
          <p:cNvSpPr txBox="1"/>
          <p:nvPr/>
        </p:nvSpPr>
        <p:spPr>
          <a:xfrm>
            <a:off x="8556350" y="1739590"/>
            <a:ext cx="2547496" cy="307777"/>
          </a:xfrm>
          <a:prstGeom prst="rect">
            <a:avLst/>
          </a:prstGeom>
          <a:noFill/>
        </p:spPr>
        <p:txBody>
          <a:bodyPr wrap="square" rtlCol="0">
            <a:spAutoFit/>
          </a:bodyPr>
          <a:lstStyle/>
          <a:p>
            <a:r>
              <a:rPr lang="fr-FR" sz="1400" dirty="0" err="1"/>
              <a:t>Remote</a:t>
            </a:r>
            <a:r>
              <a:rPr lang="fr-FR" sz="1400" dirty="0"/>
              <a:t> Application </a:t>
            </a:r>
            <a:r>
              <a:rPr lang="fr-FR" sz="1400" dirty="0" err="1"/>
              <a:t>Assets</a:t>
            </a:r>
            <a:endParaRPr lang="fr-FR" sz="1400" dirty="0"/>
          </a:p>
        </p:txBody>
      </p:sp>
      <p:sp>
        <p:nvSpPr>
          <p:cNvPr id="13" name="TextBox 12"/>
          <p:cNvSpPr txBox="1"/>
          <p:nvPr/>
        </p:nvSpPr>
        <p:spPr>
          <a:xfrm>
            <a:off x="4482790" y="1783136"/>
            <a:ext cx="2687444" cy="307777"/>
          </a:xfrm>
          <a:prstGeom prst="rect">
            <a:avLst/>
          </a:prstGeom>
          <a:noFill/>
        </p:spPr>
        <p:txBody>
          <a:bodyPr wrap="square" rtlCol="0">
            <a:spAutoFit/>
          </a:bodyPr>
          <a:lstStyle/>
          <a:p>
            <a:r>
              <a:rPr lang="fr-FR" sz="1400" dirty="0" err="1"/>
              <a:t>Remote</a:t>
            </a:r>
            <a:r>
              <a:rPr lang="fr-FR" sz="1400" dirty="0"/>
              <a:t> Access concept</a:t>
            </a:r>
          </a:p>
        </p:txBody>
      </p:sp>
    </p:spTree>
    <p:extLst>
      <p:ext uri="{BB962C8B-B14F-4D97-AF65-F5344CB8AC3E}">
        <p14:creationId xmlns:p14="http://schemas.microsoft.com/office/powerpoint/2010/main" val="285426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5" name="think-cell Slide" r:id="rId5" imgW="381" imgH="381" progId="TCLayout.ActiveDocument.1">
                  <p:embed/>
                </p:oleObj>
              </mc:Choice>
              <mc:Fallback>
                <p:oleObj name="think-cell Slide" r:id="rId5" imgW="381" imgH="381"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2" name="Text Placeholder 61"/>
          <p:cNvSpPr>
            <a:spLocks noGrp="1"/>
          </p:cNvSpPr>
          <p:nvPr>
            <p:ph type="body" sz="quarter" idx="50"/>
          </p:nvPr>
        </p:nvSpPr>
        <p:spPr/>
        <p:txBody>
          <a:bodyPr/>
          <a:lstStyle/>
          <a:p>
            <a:r>
              <a:rPr lang="en-US" dirty="0" err="1"/>
              <a:t>Une</a:t>
            </a:r>
            <a:r>
              <a:rPr lang="en-US" dirty="0"/>
              <a:t> histoire </a:t>
            </a:r>
            <a:r>
              <a:rPr lang="en-US" dirty="0" err="1"/>
              <a:t>d’innovation</a:t>
            </a:r>
            <a:endParaRPr lang="en-US" dirty="0"/>
          </a:p>
        </p:txBody>
      </p:sp>
      <p:sp>
        <p:nvSpPr>
          <p:cNvPr id="61" name="Text Placeholder 60"/>
          <p:cNvSpPr>
            <a:spLocks noGrp="1"/>
          </p:cNvSpPr>
          <p:nvPr>
            <p:ph type="body" sz="quarter" idx="45"/>
          </p:nvPr>
        </p:nvSpPr>
        <p:spPr>
          <a:xfrm>
            <a:off x="713052" y="1150684"/>
            <a:ext cx="8505593" cy="482094"/>
          </a:xfrm>
        </p:spPr>
        <p:txBody>
          <a:bodyPr/>
          <a:lstStyle/>
          <a:p>
            <a:r>
              <a:rPr lang="fr-FR" sz="2800" dirty="0">
                <a:latin typeface="Titillium" panose="00000500000000000000" pitchFamily="50" charset="0"/>
              </a:rPr>
              <a:t>Plate-forme d'accès à distance sécurisée de </a:t>
            </a:r>
            <a:r>
              <a:rPr lang="fr-FR" sz="2800" dirty="0" err="1">
                <a:latin typeface="Titillium" panose="00000500000000000000" pitchFamily="50" charset="0"/>
              </a:rPr>
              <a:t>Red</a:t>
            </a:r>
            <a:r>
              <a:rPr lang="fr-FR" sz="2800" dirty="0">
                <a:latin typeface="Titillium" panose="00000500000000000000" pitchFamily="50" charset="0"/>
              </a:rPr>
              <a:t> Lion</a:t>
            </a:r>
            <a:endParaRPr lang="en-US" sz="2800" dirty="0">
              <a:latin typeface="Titillium" panose="00000500000000000000" pitchFamily="50" charset="0"/>
            </a:endParaRPr>
          </a:p>
        </p:txBody>
      </p:sp>
      <p:cxnSp>
        <p:nvCxnSpPr>
          <p:cNvPr id="9" name="Straight Connector 8"/>
          <p:cNvCxnSpPr/>
          <p:nvPr/>
        </p:nvCxnSpPr>
        <p:spPr>
          <a:xfrm>
            <a:off x="349135" y="4004491"/>
            <a:ext cx="11621192"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hoto_Sensors"/>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452990">
            <a:off x="516876" y="3184385"/>
            <a:ext cx="496105" cy="316712"/>
          </a:xfrm>
          <a:prstGeom prst="rect">
            <a:avLst/>
          </a:prstGeom>
        </p:spPr>
      </p:pic>
      <p:pic>
        <p:nvPicPr>
          <p:cNvPr id="11" name="Photo_Counters and Panel Meter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2048" y="3226532"/>
            <a:ext cx="405311" cy="260833"/>
          </a:xfrm>
          <a:prstGeom prst="rect">
            <a:avLst/>
          </a:prstGeom>
        </p:spPr>
      </p:pic>
      <p:sp>
        <p:nvSpPr>
          <p:cNvPr id="12" name="TextBox 11"/>
          <p:cNvSpPr txBox="1"/>
          <p:nvPr/>
        </p:nvSpPr>
        <p:spPr>
          <a:xfrm>
            <a:off x="341461" y="3602922"/>
            <a:ext cx="588623" cy="307777"/>
          </a:xfrm>
          <a:prstGeom prst="rect">
            <a:avLst/>
          </a:prstGeom>
          <a:noFill/>
        </p:spPr>
        <p:txBody>
          <a:bodyPr wrap="none" rtlCol="0">
            <a:spAutoFit/>
          </a:bodyPr>
          <a:lstStyle/>
          <a:p>
            <a:r>
              <a:rPr lang="en-US" sz="1400" dirty="0">
                <a:latin typeface="Titillium" panose="00000500000000000000" pitchFamily="50" charset="0"/>
              </a:rPr>
              <a:t>1972</a:t>
            </a:r>
          </a:p>
        </p:txBody>
      </p:sp>
      <p:sp>
        <p:nvSpPr>
          <p:cNvPr id="13" name="TextBox 12"/>
          <p:cNvSpPr txBox="1"/>
          <p:nvPr/>
        </p:nvSpPr>
        <p:spPr>
          <a:xfrm>
            <a:off x="1276720" y="3617129"/>
            <a:ext cx="588623" cy="307777"/>
          </a:xfrm>
          <a:prstGeom prst="rect">
            <a:avLst/>
          </a:prstGeom>
          <a:noFill/>
        </p:spPr>
        <p:txBody>
          <a:bodyPr wrap="none" rtlCol="0">
            <a:spAutoFit/>
          </a:bodyPr>
          <a:lstStyle/>
          <a:p>
            <a:r>
              <a:rPr lang="en-US" sz="1400" dirty="0">
                <a:latin typeface="Titillium" panose="00000500000000000000" pitchFamily="50" charset="0"/>
              </a:rPr>
              <a:t>1976</a:t>
            </a:r>
          </a:p>
        </p:txBody>
      </p:sp>
      <p:sp>
        <p:nvSpPr>
          <p:cNvPr id="14" name="TextBox 13"/>
          <p:cNvSpPr txBox="1"/>
          <p:nvPr/>
        </p:nvSpPr>
        <p:spPr>
          <a:xfrm>
            <a:off x="2266070" y="3617129"/>
            <a:ext cx="588623" cy="307777"/>
          </a:xfrm>
          <a:prstGeom prst="rect">
            <a:avLst/>
          </a:prstGeom>
          <a:noFill/>
        </p:spPr>
        <p:txBody>
          <a:bodyPr wrap="none" rtlCol="0">
            <a:spAutoFit/>
          </a:bodyPr>
          <a:lstStyle/>
          <a:p>
            <a:r>
              <a:rPr lang="en-US" sz="1400" dirty="0">
                <a:latin typeface="Titillium" panose="00000500000000000000" pitchFamily="50" charset="0"/>
              </a:rPr>
              <a:t>1993</a:t>
            </a:r>
          </a:p>
        </p:txBody>
      </p:sp>
      <p:sp>
        <p:nvSpPr>
          <p:cNvPr id="15" name="TextBox 14"/>
          <p:cNvSpPr txBox="1"/>
          <p:nvPr/>
        </p:nvSpPr>
        <p:spPr>
          <a:xfrm>
            <a:off x="5883016" y="3617129"/>
            <a:ext cx="588623" cy="307777"/>
          </a:xfrm>
          <a:prstGeom prst="rect">
            <a:avLst/>
          </a:prstGeom>
          <a:noFill/>
        </p:spPr>
        <p:txBody>
          <a:bodyPr wrap="none" rtlCol="0">
            <a:spAutoFit/>
          </a:bodyPr>
          <a:lstStyle/>
          <a:p>
            <a:r>
              <a:rPr lang="en-US" sz="1400" dirty="0">
                <a:latin typeface="Titillium" panose="00000500000000000000" pitchFamily="50" charset="0"/>
              </a:rPr>
              <a:t>2004</a:t>
            </a:r>
          </a:p>
        </p:txBody>
      </p:sp>
      <p:sp>
        <p:nvSpPr>
          <p:cNvPr id="16" name="TextBox 15"/>
          <p:cNvSpPr txBox="1"/>
          <p:nvPr/>
        </p:nvSpPr>
        <p:spPr>
          <a:xfrm>
            <a:off x="4123586" y="3617129"/>
            <a:ext cx="588623" cy="307777"/>
          </a:xfrm>
          <a:prstGeom prst="rect">
            <a:avLst/>
          </a:prstGeom>
          <a:noFill/>
        </p:spPr>
        <p:txBody>
          <a:bodyPr wrap="none" rtlCol="0">
            <a:spAutoFit/>
          </a:bodyPr>
          <a:lstStyle/>
          <a:p>
            <a:r>
              <a:rPr lang="en-US" sz="1400" dirty="0">
                <a:latin typeface="Titillium" panose="00000500000000000000" pitchFamily="50" charset="0"/>
              </a:rPr>
              <a:t>1999</a:t>
            </a:r>
          </a:p>
        </p:txBody>
      </p:sp>
      <p:sp>
        <p:nvSpPr>
          <p:cNvPr id="17" name="TextBox 16"/>
          <p:cNvSpPr txBox="1"/>
          <p:nvPr/>
        </p:nvSpPr>
        <p:spPr>
          <a:xfrm>
            <a:off x="341460" y="4094982"/>
            <a:ext cx="914400" cy="323165"/>
          </a:xfrm>
          <a:prstGeom prst="rect">
            <a:avLst/>
          </a:prstGeom>
          <a:noFill/>
        </p:spPr>
        <p:txBody>
          <a:bodyPr wrap="none" lIns="0" tIns="0" rIns="0" bIns="0" rtlCol="0">
            <a:spAutoFit/>
          </a:bodyPr>
          <a:lstStyle/>
          <a:p>
            <a:r>
              <a:rPr lang="en-US" sz="1050" dirty="0">
                <a:latin typeface="Titillium" panose="00000500000000000000" pitchFamily="50" charset="0"/>
              </a:rPr>
              <a:t>Red Lion </a:t>
            </a:r>
          </a:p>
          <a:p>
            <a:r>
              <a:rPr lang="en-US" sz="1050" dirty="0">
                <a:latin typeface="Titillium" panose="00000500000000000000" pitchFamily="50" charset="0"/>
              </a:rPr>
              <a:t>Founded</a:t>
            </a:r>
          </a:p>
        </p:txBody>
      </p:sp>
      <p:sp>
        <p:nvSpPr>
          <p:cNvPr id="18" name="TextBox 17"/>
          <p:cNvSpPr txBox="1"/>
          <p:nvPr/>
        </p:nvSpPr>
        <p:spPr>
          <a:xfrm>
            <a:off x="1337914" y="4109189"/>
            <a:ext cx="799266" cy="484748"/>
          </a:xfrm>
          <a:prstGeom prst="rect">
            <a:avLst/>
          </a:prstGeom>
          <a:noFill/>
        </p:spPr>
        <p:txBody>
          <a:bodyPr wrap="square" lIns="0" tIns="0" rIns="0" bIns="0" rtlCol="0">
            <a:spAutoFit/>
          </a:bodyPr>
          <a:lstStyle/>
          <a:p>
            <a:r>
              <a:rPr lang="en-US" sz="1050" dirty="0">
                <a:latin typeface="Titillium" panose="00000500000000000000" pitchFamily="50" charset="0"/>
              </a:rPr>
              <a:t>End-to-End Process Display</a:t>
            </a:r>
          </a:p>
        </p:txBody>
      </p:sp>
      <p:sp>
        <p:nvSpPr>
          <p:cNvPr id="19" name="TextBox 18"/>
          <p:cNvSpPr txBox="1"/>
          <p:nvPr/>
        </p:nvSpPr>
        <p:spPr>
          <a:xfrm>
            <a:off x="2195073" y="4109189"/>
            <a:ext cx="914400" cy="484748"/>
          </a:xfrm>
          <a:prstGeom prst="rect">
            <a:avLst/>
          </a:prstGeom>
          <a:noFill/>
        </p:spPr>
        <p:txBody>
          <a:bodyPr wrap="square" lIns="0" tIns="0" rIns="0" bIns="0" rtlCol="0">
            <a:spAutoFit/>
          </a:bodyPr>
          <a:lstStyle/>
          <a:p>
            <a:r>
              <a:rPr lang="en-US" sz="1050" dirty="0">
                <a:latin typeface="Titillium" panose="00000500000000000000" pitchFamily="50" charset="0"/>
              </a:rPr>
              <a:t>Multi Protocol</a:t>
            </a:r>
          </a:p>
          <a:p>
            <a:r>
              <a:rPr lang="en-US" sz="1050" dirty="0">
                <a:latin typeface="Titillium" panose="00000500000000000000" pitchFamily="50" charset="0"/>
              </a:rPr>
              <a:t>HMIs with M2M Capabilities</a:t>
            </a:r>
          </a:p>
        </p:txBody>
      </p:sp>
      <p:sp>
        <p:nvSpPr>
          <p:cNvPr id="20" name="TextBox 19"/>
          <p:cNvSpPr txBox="1"/>
          <p:nvPr/>
        </p:nvSpPr>
        <p:spPr>
          <a:xfrm>
            <a:off x="5942110" y="4109188"/>
            <a:ext cx="914400" cy="484748"/>
          </a:xfrm>
          <a:prstGeom prst="rect">
            <a:avLst/>
          </a:prstGeom>
          <a:noFill/>
        </p:spPr>
        <p:txBody>
          <a:bodyPr wrap="square" lIns="0" tIns="0" rIns="0" bIns="0" rtlCol="0">
            <a:spAutoFit/>
          </a:bodyPr>
          <a:lstStyle/>
          <a:p>
            <a:r>
              <a:rPr lang="en-US" sz="1050" dirty="0">
                <a:latin typeface="Titillium" panose="00000500000000000000" pitchFamily="50" charset="0"/>
              </a:rPr>
              <a:t>Universal Protocol Conversion</a:t>
            </a:r>
          </a:p>
        </p:txBody>
      </p:sp>
      <p:pic>
        <p:nvPicPr>
          <p:cNvPr id="21" name="Photo_Paradigm Controls Operator Panels"/>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31781" y="3187785"/>
            <a:ext cx="457200" cy="338327"/>
          </a:xfrm>
          <a:prstGeom prst="rect">
            <a:avLst/>
          </a:prstGeom>
        </p:spPr>
      </p:pic>
      <p:pic>
        <p:nvPicPr>
          <p:cNvPr id="22" name="Picture 8" descr="http://www.redlion.net/sites/default/files/EtherTrak2-RL_series.p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224957" y="3066685"/>
            <a:ext cx="339595" cy="49184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201909" y="3617129"/>
            <a:ext cx="588623" cy="307777"/>
          </a:xfrm>
          <a:prstGeom prst="rect">
            <a:avLst/>
          </a:prstGeom>
          <a:noFill/>
        </p:spPr>
        <p:txBody>
          <a:bodyPr wrap="none" rtlCol="0">
            <a:spAutoFit/>
          </a:bodyPr>
          <a:lstStyle/>
          <a:p>
            <a:r>
              <a:rPr lang="en-US" sz="1400" dirty="0">
                <a:latin typeface="Titillium" panose="00000500000000000000" pitchFamily="50" charset="0"/>
              </a:rPr>
              <a:t>1998</a:t>
            </a:r>
          </a:p>
        </p:txBody>
      </p:sp>
      <p:sp>
        <p:nvSpPr>
          <p:cNvPr id="24" name="TextBox 23"/>
          <p:cNvSpPr txBox="1"/>
          <p:nvPr/>
        </p:nvSpPr>
        <p:spPr>
          <a:xfrm>
            <a:off x="3283059" y="4109189"/>
            <a:ext cx="914400" cy="323165"/>
          </a:xfrm>
          <a:prstGeom prst="rect">
            <a:avLst/>
          </a:prstGeom>
          <a:noFill/>
        </p:spPr>
        <p:txBody>
          <a:bodyPr wrap="square" lIns="0" tIns="0" rIns="0" bIns="0" rtlCol="0">
            <a:spAutoFit/>
          </a:bodyPr>
          <a:lstStyle/>
          <a:p>
            <a:r>
              <a:rPr lang="en-US" sz="1050" dirty="0">
                <a:latin typeface="Titillium" panose="00000500000000000000" pitchFamily="50" charset="0"/>
              </a:rPr>
              <a:t>Ethernet Enabled I/O</a:t>
            </a:r>
          </a:p>
        </p:txBody>
      </p:sp>
      <p:sp>
        <p:nvSpPr>
          <p:cNvPr id="25" name="TextBox 24"/>
          <p:cNvSpPr txBox="1"/>
          <p:nvPr/>
        </p:nvSpPr>
        <p:spPr>
          <a:xfrm>
            <a:off x="4081474" y="4109189"/>
            <a:ext cx="914400" cy="646331"/>
          </a:xfrm>
          <a:prstGeom prst="rect">
            <a:avLst/>
          </a:prstGeom>
          <a:noFill/>
        </p:spPr>
        <p:txBody>
          <a:bodyPr wrap="square" lIns="0" tIns="0" rIns="0" bIns="0" rtlCol="0">
            <a:spAutoFit/>
          </a:bodyPr>
          <a:lstStyle/>
          <a:p>
            <a:r>
              <a:rPr lang="en-US" sz="1050" dirty="0">
                <a:latin typeface="Titillium" panose="00000500000000000000" pitchFamily="50" charset="0"/>
              </a:rPr>
              <a:t>Operations to Enterprise  Industrial Networking</a:t>
            </a:r>
          </a:p>
        </p:txBody>
      </p:sp>
      <p:sp>
        <p:nvSpPr>
          <p:cNvPr id="27" name="TextBox 26"/>
          <p:cNvSpPr txBox="1"/>
          <p:nvPr/>
        </p:nvSpPr>
        <p:spPr>
          <a:xfrm>
            <a:off x="4954017" y="4109189"/>
            <a:ext cx="914400" cy="484748"/>
          </a:xfrm>
          <a:prstGeom prst="rect">
            <a:avLst/>
          </a:prstGeom>
          <a:noFill/>
        </p:spPr>
        <p:txBody>
          <a:bodyPr wrap="square" lIns="0" tIns="0" rIns="0" bIns="0" rtlCol="0">
            <a:spAutoFit/>
          </a:bodyPr>
          <a:lstStyle/>
          <a:p>
            <a:r>
              <a:rPr lang="en-US" sz="1050" dirty="0">
                <a:latin typeface="Titillium" panose="00000500000000000000" pitchFamily="50" charset="0"/>
              </a:rPr>
              <a:t>Ruggedized Cellular </a:t>
            </a:r>
          </a:p>
          <a:p>
            <a:r>
              <a:rPr lang="en-US" sz="1050" dirty="0">
                <a:latin typeface="Titillium" panose="00000500000000000000" pitchFamily="50" charset="0"/>
              </a:rPr>
              <a:t>Routers</a:t>
            </a:r>
          </a:p>
        </p:txBody>
      </p:sp>
      <p:sp>
        <p:nvSpPr>
          <p:cNvPr id="29" name="TextBox 28"/>
          <p:cNvSpPr txBox="1"/>
          <p:nvPr/>
        </p:nvSpPr>
        <p:spPr>
          <a:xfrm>
            <a:off x="6820217" y="3659906"/>
            <a:ext cx="588623" cy="307777"/>
          </a:xfrm>
          <a:prstGeom prst="rect">
            <a:avLst/>
          </a:prstGeom>
          <a:noFill/>
        </p:spPr>
        <p:txBody>
          <a:bodyPr wrap="none" rtlCol="0">
            <a:spAutoFit/>
          </a:bodyPr>
          <a:lstStyle/>
          <a:p>
            <a:r>
              <a:rPr lang="en-US" sz="1400" dirty="0">
                <a:latin typeface="Titillium" panose="00000500000000000000" pitchFamily="50" charset="0"/>
              </a:rPr>
              <a:t>2013</a:t>
            </a:r>
          </a:p>
        </p:txBody>
      </p:sp>
      <p:sp>
        <p:nvSpPr>
          <p:cNvPr id="30" name="TextBox 29"/>
          <p:cNvSpPr txBox="1"/>
          <p:nvPr/>
        </p:nvSpPr>
        <p:spPr>
          <a:xfrm>
            <a:off x="4954017" y="3617129"/>
            <a:ext cx="588623" cy="307777"/>
          </a:xfrm>
          <a:prstGeom prst="rect">
            <a:avLst/>
          </a:prstGeom>
          <a:noFill/>
        </p:spPr>
        <p:txBody>
          <a:bodyPr wrap="none" rtlCol="0">
            <a:spAutoFit/>
          </a:bodyPr>
          <a:lstStyle/>
          <a:p>
            <a:r>
              <a:rPr lang="en-US" sz="1400" dirty="0">
                <a:latin typeface="Titillium" panose="00000500000000000000" pitchFamily="50" charset="0"/>
              </a:rPr>
              <a:t>2004</a:t>
            </a:r>
          </a:p>
        </p:txBody>
      </p:sp>
      <p:pic>
        <p:nvPicPr>
          <p:cNvPr id="38" name="Photo_Protocol Conversion"/>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015580" y="3165967"/>
            <a:ext cx="290835" cy="381963"/>
          </a:xfrm>
          <a:prstGeom prst="rect">
            <a:avLst/>
          </a:prstGeom>
        </p:spPr>
      </p:pic>
      <p:pic>
        <p:nvPicPr>
          <p:cNvPr id="39" name="Picture 2" descr="https://www.garmasl.com/859-large_default/touch-panel-hmi-graphite-series.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764765" y="3013914"/>
            <a:ext cx="699526" cy="69952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791409" y="4173845"/>
            <a:ext cx="914400" cy="323165"/>
          </a:xfrm>
          <a:prstGeom prst="rect">
            <a:avLst/>
          </a:prstGeom>
          <a:noFill/>
        </p:spPr>
        <p:txBody>
          <a:bodyPr wrap="square" lIns="0" tIns="0" rIns="0" bIns="0" rtlCol="0">
            <a:spAutoFit/>
          </a:bodyPr>
          <a:lstStyle/>
          <a:p>
            <a:r>
              <a:rPr lang="en-US" sz="1050" dirty="0">
                <a:latin typeface="Titillium" panose="00000500000000000000" pitchFamily="50" charset="0"/>
              </a:rPr>
              <a:t>Hardened Modular HMIs </a:t>
            </a:r>
          </a:p>
        </p:txBody>
      </p:sp>
      <p:sp>
        <p:nvSpPr>
          <p:cNvPr id="41" name="TextBox 40"/>
          <p:cNvSpPr txBox="1"/>
          <p:nvPr/>
        </p:nvSpPr>
        <p:spPr>
          <a:xfrm>
            <a:off x="9894718" y="4175773"/>
            <a:ext cx="835269" cy="484748"/>
          </a:xfrm>
          <a:prstGeom prst="rect">
            <a:avLst/>
          </a:prstGeom>
          <a:noFill/>
        </p:spPr>
        <p:txBody>
          <a:bodyPr wrap="square" lIns="0" tIns="0" rIns="0" bIns="0" rtlCol="0">
            <a:spAutoFit/>
          </a:bodyPr>
          <a:lstStyle/>
          <a:p>
            <a:r>
              <a:rPr lang="en-US" sz="1050" dirty="0">
                <a:latin typeface="Titillium" panose="00000500000000000000" pitchFamily="50" charset="0"/>
              </a:rPr>
              <a:t>Gigabit Profinet switch</a:t>
            </a:r>
          </a:p>
        </p:txBody>
      </p:sp>
      <p:pic>
        <p:nvPicPr>
          <p:cNvPr id="42" name="Photo_N-Tron Ethernet Switches"/>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95115" y="3161612"/>
            <a:ext cx="438760" cy="438760"/>
          </a:xfrm>
          <a:prstGeom prst="rect">
            <a:avLst/>
          </a:prstGeom>
        </p:spPr>
      </p:pic>
      <p:sp>
        <p:nvSpPr>
          <p:cNvPr id="43" name="TextBox 42"/>
          <p:cNvSpPr txBox="1"/>
          <p:nvPr/>
        </p:nvSpPr>
        <p:spPr>
          <a:xfrm>
            <a:off x="8764074" y="4166687"/>
            <a:ext cx="914400" cy="484748"/>
          </a:xfrm>
          <a:prstGeom prst="rect">
            <a:avLst/>
          </a:prstGeom>
          <a:noFill/>
        </p:spPr>
        <p:txBody>
          <a:bodyPr wrap="square" lIns="0" tIns="0" rIns="0" bIns="0" rtlCol="0">
            <a:spAutoFit/>
          </a:bodyPr>
          <a:lstStyle/>
          <a:p>
            <a:r>
              <a:rPr lang="en-US" sz="1050" dirty="0">
                <a:latin typeface="Titillium" panose="00000500000000000000" pitchFamily="50" charset="0"/>
              </a:rPr>
              <a:t>Anything </a:t>
            </a:r>
            <a:r>
              <a:rPr lang="en-US" sz="1050" dirty="0">
                <a:solidFill>
                  <a:schemeClr val="accent3"/>
                </a:solidFill>
                <a:latin typeface="Titillium" panose="00000500000000000000" pitchFamily="50" charset="0"/>
              </a:rPr>
              <a:t>In</a:t>
            </a:r>
            <a:r>
              <a:rPr lang="en-US" sz="1050" dirty="0">
                <a:latin typeface="Titillium" panose="00000500000000000000" pitchFamily="50" charset="0"/>
              </a:rPr>
              <a:t>.</a:t>
            </a:r>
          </a:p>
          <a:p>
            <a:r>
              <a:rPr lang="en-US" sz="1050" dirty="0">
                <a:latin typeface="Titillium" panose="00000500000000000000" pitchFamily="50" charset="0"/>
              </a:rPr>
              <a:t>Anything </a:t>
            </a:r>
            <a:r>
              <a:rPr lang="en-US" sz="1050" dirty="0">
                <a:solidFill>
                  <a:schemeClr val="accent3"/>
                </a:solidFill>
                <a:latin typeface="Titillium" panose="00000500000000000000" pitchFamily="50" charset="0"/>
              </a:rPr>
              <a:t>Out</a:t>
            </a:r>
            <a:r>
              <a:rPr lang="en-US" sz="1050" dirty="0">
                <a:latin typeface="Titillium" panose="00000500000000000000" pitchFamily="50" charset="0"/>
              </a:rPr>
              <a:t>.</a:t>
            </a:r>
          </a:p>
          <a:p>
            <a:r>
              <a:rPr lang="en-US" sz="1050" dirty="0">
                <a:solidFill>
                  <a:schemeClr val="accent3"/>
                </a:solidFill>
                <a:latin typeface="Titillium" panose="00000500000000000000" pitchFamily="50" charset="0"/>
              </a:rPr>
              <a:t>Anywhere</a:t>
            </a:r>
            <a:r>
              <a:rPr lang="en-US" sz="1050" dirty="0">
                <a:latin typeface="Titillium" panose="00000500000000000000" pitchFamily="50" charset="0"/>
              </a:rPr>
              <a:t>.</a:t>
            </a:r>
          </a:p>
        </p:txBody>
      </p:sp>
      <p:pic>
        <p:nvPicPr>
          <p:cNvPr id="44" name="Picture 4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764074" y="3161905"/>
            <a:ext cx="912025" cy="457200"/>
          </a:xfrm>
          <a:prstGeom prst="rect">
            <a:avLst/>
          </a:prstGeom>
        </p:spPr>
      </p:pic>
      <p:pic>
        <p:nvPicPr>
          <p:cNvPr id="46" name="Picture 2" descr="Image result for bluetree wireless product 2008"/>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905718" y="3217643"/>
            <a:ext cx="657024" cy="349796"/>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7845246" y="4166686"/>
            <a:ext cx="835269" cy="323165"/>
          </a:xfrm>
          <a:prstGeom prst="rect">
            <a:avLst/>
          </a:prstGeom>
          <a:noFill/>
        </p:spPr>
        <p:txBody>
          <a:bodyPr wrap="square" lIns="0" tIns="0" rIns="0" bIns="0" rtlCol="0">
            <a:spAutoFit/>
          </a:bodyPr>
          <a:lstStyle/>
          <a:p>
            <a:r>
              <a:rPr lang="en-US" sz="1050" dirty="0">
                <a:latin typeface="Titillium" panose="00000500000000000000" pitchFamily="50" charset="0"/>
              </a:rPr>
              <a:t>Effortless </a:t>
            </a:r>
          </a:p>
          <a:p>
            <a:r>
              <a:rPr lang="en-US" sz="1050" dirty="0">
                <a:latin typeface="Titillium" panose="00000500000000000000" pitchFamily="50" charset="0"/>
              </a:rPr>
              <a:t>IIoT</a:t>
            </a:r>
          </a:p>
        </p:txBody>
      </p:sp>
      <p:sp>
        <p:nvSpPr>
          <p:cNvPr id="49" name="TextBox 48"/>
          <p:cNvSpPr txBox="1"/>
          <p:nvPr/>
        </p:nvSpPr>
        <p:spPr>
          <a:xfrm>
            <a:off x="7730415" y="3679070"/>
            <a:ext cx="588623" cy="307777"/>
          </a:xfrm>
          <a:prstGeom prst="rect">
            <a:avLst/>
          </a:prstGeom>
          <a:noFill/>
        </p:spPr>
        <p:txBody>
          <a:bodyPr wrap="none" rtlCol="0">
            <a:spAutoFit/>
          </a:bodyPr>
          <a:lstStyle/>
          <a:p>
            <a:r>
              <a:rPr lang="en-US" sz="1400" dirty="0">
                <a:latin typeface="Titillium" panose="00000500000000000000" pitchFamily="50" charset="0"/>
              </a:rPr>
              <a:t>2018</a:t>
            </a:r>
          </a:p>
        </p:txBody>
      </p:sp>
      <p:sp>
        <p:nvSpPr>
          <p:cNvPr id="48" name="TextBox 47"/>
          <p:cNvSpPr txBox="1"/>
          <p:nvPr/>
        </p:nvSpPr>
        <p:spPr>
          <a:xfrm>
            <a:off x="8764074" y="3674627"/>
            <a:ext cx="588623" cy="307777"/>
          </a:xfrm>
          <a:prstGeom prst="rect">
            <a:avLst/>
          </a:prstGeom>
          <a:noFill/>
        </p:spPr>
        <p:txBody>
          <a:bodyPr wrap="none" rtlCol="0">
            <a:spAutoFit/>
          </a:bodyPr>
          <a:lstStyle/>
          <a:p>
            <a:r>
              <a:rPr lang="en-US" sz="1400" dirty="0">
                <a:latin typeface="Titillium" panose="00000500000000000000" pitchFamily="50" charset="0"/>
              </a:rPr>
              <a:t>2020</a:t>
            </a:r>
          </a:p>
        </p:txBody>
      </p:sp>
      <p:sp>
        <p:nvSpPr>
          <p:cNvPr id="47" name="TextBox 46"/>
          <p:cNvSpPr txBox="1"/>
          <p:nvPr/>
        </p:nvSpPr>
        <p:spPr>
          <a:xfrm>
            <a:off x="9797733" y="3674627"/>
            <a:ext cx="588623" cy="307777"/>
          </a:xfrm>
          <a:prstGeom prst="rect">
            <a:avLst/>
          </a:prstGeom>
          <a:noFill/>
        </p:spPr>
        <p:txBody>
          <a:bodyPr wrap="none" rtlCol="0">
            <a:spAutoFit/>
          </a:bodyPr>
          <a:lstStyle/>
          <a:p>
            <a:r>
              <a:rPr lang="en-US" sz="1400" dirty="0">
                <a:latin typeface="Titillium" panose="00000500000000000000" pitchFamily="50" charset="0"/>
              </a:rPr>
              <a:t>2020</a:t>
            </a:r>
          </a:p>
        </p:txBody>
      </p:sp>
      <p:pic>
        <p:nvPicPr>
          <p:cNvPr id="51" name="Picture 5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805680" y="3146728"/>
            <a:ext cx="457200" cy="457200"/>
          </a:xfrm>
          <a:prstGeom prst="rect">
            <a:avLst/>
          </a:prstGeom>
        </p:spPr>
      </p:pic>
      <p:pic>
        <p:nvPicPr>
          <p:cNvPr id="52" name="Picture 51"/>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9747513" y="3137642"/>
            <a:ext cx="287713" cy="478735"/>
          </a:xfrm>
          <a:prstGeom prst="rect">
            <a:avLst/>
          </a:prstGeom>
        </p:spPr>
      </p:pic>
      <p:pic>
        <p:nvPicPr>
          <p:cNvPr id="53" name="Picture 52"/>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10081287" y="3111881"/>
            <a:ext cx="308602" cy="504497"/>
          </a:xfrm>
          <a:prstGeom prst="rect">
            <a:avLst/>
          </a:prstGeom>
        </p:spPr>
      </p:pic>
      <p:pic>
        <p:nvPicPr>
          <p:cNvPr id="3" name="Picture 2"/>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0758169" y="3071177"/>
            <a:ext cx="877750" cy="716382"/>
          </a:xfrm>
          <a:prstGeom prst="rect">
            <a:avLst/>
          </a:prstGeom>
        </p:spPr>
      </p:pic>
      <p:sp>
        <p:nvSpPr>
          <p:cNvPr id="58" name="TextBox 57"/>
          <p:cNvSpPr txBox="1"/>
          <p:nvPr/>
        </p:nvSpPr>
        <p:spPr>
          <a:xfrm>
            <a:off x="10902732" y="3674627"/>
            <a:ext cx="588623" cy="307777"/>
          </a:xfrm>
          <a:prstGeom prst="rect">
            <a:avLst/>
          </a:prstGeom>
          <a:noFill/>
        </p:spPr>
        <p:txBody>
          <a:bodyPr wrap="none" rtlCol="0">
            <a:spAutoFit/>
          </a:bodyPr>
          <a:lstStyle/>
          <a:p>
            <a:r>
              <a:rPr lang="en-US" sz="1400" dirty="0">
                <a:latin typeface="Titillium" panose="00000500000000000000" pitchFamily="50" charset="0"/>
              </a:rPr>
              <a:t>2020</a:t>
            </a:r>
          </a:p>
        </p:txBody>
      </p:sp>
      <p:sp>
        <p:nvSpPr>
          <p:cNvPr id="59" name="TextBox 58"/>
          <p:cNvSpPr txBox="1"/>
          <p:nvPr/>
        </p:nvSpPr>
        <p:spPr>
          <a:xfrm>
            <a:off x="10902732" y="4125416"/>
            <a:ext cx="835269" cy="646331"/>
          </a:xfrm>
          <a:prstGeom prst="rect">
            <a:avLst/>
          </a:prstGeom>
          <a:noFill/>
        </p:spPr>
        <p:txBody>
          <a:bodyPr wrap="square" lIns="0" tIns="0" rIns="0" bIns="0" rtlCol="0">
            <a:spAutoFit/>
          </a:bodyPr>
          <a:lstStyle/>
          <a:p>
            <a:r>
              <a:rPr lang="en-US" sz="1050" dirty="0">
                <a:latin typeface="Titillium" panose="00000500000000000000" pitchFamily="50" charset="0"/>
              </a:rPr>
              <a:t>Secure Remote Access Platform</a:t>
            </a:r>
          </a:p>
        </p:txBody>
      </p:sp>
      <p:sp>
        <p:nvSpPr>
          <p:cNvPr id="5" name="Oval 4"/>
          <p:cNvSpPr/>
          <p:nvPr/>
        </p:nvSpPr>
        <p:spPr>
          <a:xfrm>
            <a:off x="10588079" y="2822355"/>
            <a:ext cx="1201152" cy="2012320"/>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45" name="Picture 44"/>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964260" y="561974"/>
            <a:ext cx="2542656" cy="2075208"/>
          </a:xfrm>
          <a:prstGeom prst="rect">
            <a:avLst/>
          </a:prstGeom>
        </p:spPr>
      </p:pic>
      <p:sp>
        <p:nvSpPr>
          <p:cNvPr id="2" name="Right Arrow 1"/>
          <p:cNvSpPr/>
          <p:nvPr/>
        </p:nvSpPr>
        <p:spPr>
          <a:xfrm>
            <a:off x="4905718" y="5192486"/>
            <a:ext cx="6730200" cy="5437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Experience </a:t>
            </a:r>
            <a:r>
              <a:rPr lang="en-US" dirty="0" err="1"/>
              <a:t>en</a:t>
            </a:r>
            <a:r>
              <a:rPr lang="en-US" dirty="0"/>
              <a:t> </a:t>
            </a:r>
            <a:r>
              <a:rPr lang="en-US" dirty="0" err="1"/>
              <a:t>accès</a:t>
            </a:r>
            <a:r>
              <a:rPr lang="en-US" dirty="0"/>
              <a:t> à distance </a:t>
            </a:r>
            <a:r>
              <a:rPr lang="en-US" dirty="0" err="1"/>
              <a:t>industriel</a:t>
            </a:r>
            <a:endParaRPr lang="en-US" dirty="0"/>
          </a:p>
        </p:txBody>
      </p:sp>
    </p:spTree>
    <p:extLst>
      <p:ext uri="{BB962C8B-B14F-4D97-AF65-F5344CB8AC3E}">
        <p14:creationId xmlns:p14="http://schemas.microsoft.com/office/powerpoint/2010/main" val="608665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45" name="think-cell Slide" r:id="rId4" imgW="306" imgH="306" progId="TCLayout.ActiveDocument.1">
                  <p:embed/>
                </p:oleObj>
              </mc:Choice>
              <mc:Fallback>
                <p:oleObj name="think-cell Slide" r:id="rId4" imgW="306" imgH="30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50"/>
          </p:nvPr>
        </p:nvSpPr>
        <p:spPr/>
        <p:txBody>
          <a:bodyPr>
            <a:normAutofit/>
          </a:bodyPr>
          <a:lstStyle/>
          <a:p>
            <a:r>
              <a:rPr lang="en-US" dirty="0" err="1"/>
              <a:t>Exemple</a:t>
            </a:r>
            <a:r>
              <a:rPr lang="en-US" dirty="0"/>
              <a:t> d’un </a:t>
            </a:r>
            <a:r>
              <a:rPr lang="en-US" dirty="0" err="1"/>
              <a:t>accès</a:t>
            </a:r>
            <a:r>
              <a:rPr lang="en-US" dirty="0"/>
              <a:t> distant</a:t>
            </a:r>
          </a:p>
        </p:txBody>
      </p:sp>
      <p:sp>
        <p:nvSpPr>
          <p:cNvPr id="6" name="Text Placeholder 5"/>
          <p:cNvSpPr>
            <a:spLocks noGrp="1"/>
          </p:cNvSpPr>
          <p:nvPr>
            <p:ph type="body" sz="quarter" idx="45"/>
          </p:nvPr>
        </p:nvSpPr>
        <p:spPr/>
        <p:txBody>
          <a:bodyPr/>
          <a:lstStyle/>
          <a:p>
            <a:r>
              <a:rPr lang="en-US" dirty="0"/>
              <a:t>Multi-site</a:t>
            </a:r>
          </a:p>
          <a:p>
            <a:endParaRPr lang="en-US" dirty="0"/>
          </a:p>
        </p:txBody>
      </p:sp>
      <p:pic>
        <p:nvPicPr>
          <p:cNvPr id="10" name="Grafik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64366" y="2422772"/>
            <a:ext cx="531877" cy="576073"/>
          </a:xfrm>
          <a:prstGeom prst="rect">
            <a:avLst/>
          </a:prstGeom>
        </p:spPr>
      </p:pic>
      <p:pic>
        <p:nvPicPr>
          <p:cNvPr id="11" name="Grafik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64366" y="1372721"/>
            <a:ext cx="531877" cy="565405"/>
          </a:xfrm>
          <a:prstGeom prst="rect">
            <a:avLst/>
          </a:prstGeom>
        </p:spPr>
      </p:pic>
      <p:pic>
        <p:nvPicPr>
          <p:cNvPr id="12" name="Grafik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86906" y="2467318"/>
            <a:ext cx="499873" cy="502921"/>
          </a:xfrm>
          <a:prstGeom prst="rect">
            <a:avLst/>
          </a:prstGeom>
        </p:spPr>
      </p:pic>
      <p:cxnSp>
        <p:nvCxnSpPr>
          <p:cNvPr id="13" name="Gewinkelte Verbindung 21"/>
          <p:cNvCxnSpPr>
            <a:stCxn id="11" idx="1"/>
          </p:cNvCxnSpPr>
          <p:nvPr/>
        </p:nvCxnSpPr>
        <p:spPr>
          <a:xfrm rot="10800000" flipV="1">
            <a:off x="9548698" y="1655424"/>
            <a:ext cx="915668" cy="1069722"/>
          </a:xfrm>
          <a:prstGeom prst="bentConnector3">
            <a:avLst/>
          </a:prstGeom>
        </p:spPr>
        <p:style>
          <a:lnRef idx="3">
            <a:schemeClr val="accent5"/>
          </a:lnRef>
          <a:fillRef idx="0">
            <a:schemeClr val="accent5"/>
          </a:fillRef>
          <a:effectRef idx="2">
            <a:schemeClr val="accent5"/>
          </a:effectRef>
          <a:fontRef idx="minor">
            <a:schemeClr val="tx1"/>
          </a:fontRef>
        </p:style>
      </p:cxnSp>
      <p:cxnSp>
        <p:nvCxnSpPr>
          <p:cNvPr id="14" name="Gerade Verbindung 26"/>
          <p:cNvCxnSpPr/>
          <p:nvPr/>
        </p:nvCxnSpPr>
        <p:spPr>
          <a:xfrm flipH="1" flipV="1">
            <a:off x="8786779" y="2728206"/>
            <a:ext cx="1677586" cy="15795"/>
          </a:xfrm>
          <a:prstGeom prst="line">
            <a:avLst/>
          </a:prstGeom>
        </p:spPr>
        <p:style>
          <a:lnRef idx="3">
            <a:schemeClr val="accent5"/>
          </a:lnRef>
          <a:fillRef idx="0">
            <a:schemeClr val="accent5"/>
          </a:fillRef>
          <a:effectRef idx="2">
            <a:schemeClr val="accent5"/>
          </a:effectRef>
          <a:fontRef idx="minor">
            <a:schemeClr val="tx1"/>
          </a:fontRef>
        </p:style>
      </p:cxnSp>
      <p:sp>
        <p:nvSpPr>
          <p:cNvPr id="16" name="Abgerundete rechteckige Legende 39"/>
          <p:cNvSpPr/>
          <p:nvPr/>
        </p:nvSpPr>
        <p:spPr>
          <a:xfrm>
            <a:off x="8419959" y="1275267"/>
            <a:ext cx="1512530" cy="713983"/>
          </a:xfrm>
          <a:prstGeom prst="wedgeRoundRectCallout">
            <a:avLst>
              <a:gd name="adj1" fmla="val 10785"/>
              <a:gd name="adj2" fmla="val 103634"/>
              <a:gd name="adj3" fmla="val 16667"/>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de-DE" sz="1400" dirty="0"/>
              <a:t>Remote Access</a:t>
            </a:r>
          </a:p>
          <a:p>
            <a:pPr algn="ctr"/>
            <a:r>
              <a:rPr lang="de-DE" sz="1400" dirty="0"/>
              <a:t>Router VPN </a:t>
            </a:r>
          </a:p>
          <a:p>
            <a:pPr algn="ctr"/>
            <a:r>
              <a:rPr lang="de-DE" sz="1400" dirty="0"/>
              <a:t>i.e. Port 80</a:t>
            </a:r>
          </a:p>
        </p:txBody>
      </p:sp>
      <p:cxnSp>
        <p:nvCxnSpPr>
          <p:cNvPr id="17" name="Elbow Connector 16"/>
          <p:cNvCxnSpPr>
            <a:stCxn id="12" idx="1"/>
            <a:endCxn id="9" idx="3"/>
          </p:cNvCxnSpPr>
          <p:nvPr/>
        </p:nvCxnSpPr>
        <p:spPr>
          <a:xfrm rot="10800000" flipV="1">
            <a:off x="6775474" y="2718779"/>
            <a:ext cx="1511432" cy="994780"/>
          </a:xfrm>
          <a:prstGeom prst="bentConnector3">
            <a:avLst/>
          </a:prstGeom>
          <a:ln w="28575">
            <a:tailEnd type="triangle"/>
          </a:ln>
        </p:spPr>
        <p:style>
          <a:lnRef idx="1">
            <a:schemeClr val="accent5"/>
          </a:lnRef>
          <a:fillRef idx="0">
            <a:schemeClr val="accent5"/>
          </a:fillRef>
          <a:effectRef idx="0">
            <a:schemeClr val="accent5"/>
          </a:effectRef>
          <a:fontRef idx="minor">
            <a:schemeClr val="tx1"/>
          </a:fontRef>
        </p:style>
      </p:cxnSp>
      <p:pic>
        <p:nvPicPr>
          <p:cNvPr id="19" name="Grafik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88950" y="4819871"/>
            <a:ext cx="531877" cy="576073"/>
          </a:xfrm>
          <a:prstGeom prst="rect">
            <a:avLst/>
          </a:prstGeom>
        </p:spPr>
      </p:pic>
      <p:pic>
        <p:nvPicPr>
          <p:cNvPr id="20" name="Grafik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88951" y="5936012"/>
            <a:ext cx="531877" cy="565405"/>
          </a:xfrm>
          <a:prstGeom prst="rect">
            <a:avLst/>
          </a:prstGeom>
        </p:spPr>
      </p:pic>
      <p:pic>
        <p:nvPicPr>
          <p:cNvPr id="21" name="Grafik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11491" y="4850079"/>
            <a:ext cx="499873" cy="502921"/>
          </a:xfrm>
          <a:prstGeom prst="rect">
            <a:avLst/>
          </a:prstGeom>
        </p:spPr>
      </p:pic>
      <p:cxnSp>
        <p:nvCxnSpPr>
          <p:cNvPr id="22" name="Gewinkelte Verbindung 29"/>
          <p:cNvCxnSpPr>
            <a:stCxn id="20" idx="1"/>
          </p:cNvCxnSpPr>
          <p:nvPr/>
        </p:nvCxnSpPr>
        <p:spPr>
          <a:xfrm rot="10800000">
            <a:off x="9473283" y="5107907"/>
            <a:ext cx="915668" cy="1110808"/>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cxnSp>
        <p:nvCxnSpPr>
          <p:cNvPr id="23" name="Gerade Verbindung 26"/>
          <p:cNvCxnSpPr>
            <a:stCxn id="19" idx="1"/>
            <a:endCxn id="21" idx="3"/>
          </p:cNvCxnSpPr>
          <p:nvPr/>
        </p:nvCxnSpPr>
        <p:spPr>
          <a:xfrm flipH="1" flipV="1">
            <a:off x="8711364" y="5101540"/>
            <a:ext cx="1677586" cy="6368"/>
          </a:xfrm>
          <a:prstGeom prst="line">
            <a:avLst/>
          </a:prstGeom>
        </p:spPr>
        <p:style>
          <a:lnRef idx="3">
            <a:schemeClr val="accent5"/>
          </a:lnRef>
          <a:fillRef idx="0">
            <a:schemeClr val="accent5"/>
          </a:fillRef>
          <a:effectRef idx="2">
            <a:schemeClr val="accent5"/>
          </a:effectRef>
          <a:fontRef idx="minor">
            <a:schemeClr val="tx1"/>
          </a:fontRef>
        </p:style>
      </p:cxnSp>
      <p:cxnSp>
        <p:nvCxnSpPr>
          <p:cNvPr id="25" name="Elbow Connector 24"/>
          <p:cNvCxnSpPr>
            <a:stCxn id="21" idx="1"/>
            <a:endCxn id="9" idx="2"/>
          </p:cNvCxnSpPr>
          <p:nvPr/>
        </p:nvCxnSpPr>
        <p:spPr>
          <a:xfrm rot="10800000">
            <a:off x="5765823" y="4373452"/>
            <a:ext cx="2445669" cy="728088"/>
          </a:xfrm>
          <a:prstGeom prst="bentConnector2">
            <a:avLst/>
          </a:prstGeom>
          <a:ln w="28575">
            <a:tailEnd type="triangle"/>
          </a:ln>
        </p:spPr>
        <p:style>
          <a:lnRef idx="1">
            <a:schemeClr val="accent5"/>
          </a:lnRef>
          <a:fillRef idx="0">
            <a:schemeClr val="accent5"/>
          </a:fillRef>
          <a:effectRef idx="0">
            <a:schemeClr val="accent5"/>
          </a:effectRef>
          <a:fontRef idx="minor">
            <a:schemeClr val="tx1"/>
          </a:fontRef>
        </p:style>
      </p:cxnSp>
      <p:pic>
        <p:nvPicPr>
          <p:cNvPr id="26" name="Grafik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8950" y="3751766"/>
            <a:ext cx="531877" cy="565405"/>
          </a:xfrm>
          <a:prstGeom prst="rect">
            <a:avLst/>
          </a:prstGeom>
        </p:spPr>
      </p:pic>
      <p:cxnSp>
        <p:nvCxnSpPr>
          <p:cNvPr id="27" name="Gewinkelte Verbindung 21"/>
          <p:cNvCxnSpPr>
            <a:stCxn id="26" idx="1"/>
          </p:cNvCxnSpPr>
          <p:nvPr/>
        </p:nvCxnSpPr>
        <p:spPr>
          <a:xfrm rot="10800000" flipV="1">
            <a:off x="9473282" y="4034469"/>
            <a:ext cx="915668" cy="1069722"/>
          </a:xfrm>
          <a:prstGeom prst="bentConnector3">
            <a:avLst/>
          </a:prstGeom>
        </p:spPr>
        <p:style>
          <a:lnRef idx="3">
            <a:schemeClr val="accent5"/>
          </a:lnRef>
          <a:fillRef idx="0">
            <a:schemeClr val="accent5"/>
          </a:fillRef>
          <a:effectRef idx="2">
            <a:schemeClr val="accent5"/>
          </a:effectRef>
          <a:fontRef idx="minor">
            <a:schemeClr val="tx1"/>
          </a:fontRef>
        </p:style>
      </p:cxnSp>
      <p:sp>
        <p:nvSpPr>
          <p:cNvPr id="28" name="Rounded Rectangle 27"/>
          <p:cNvSpPr/>
          <p:nvPr/>
        </p:nvSpPr>
        <p:spPr>
          <a:xfrm>
            <a:off x="8286906" y="1187777"/>
            <a:ext cx="2846150" cy="2273264"/>
          </a:xfrm>
          <a:prstGeom prst="roundRect">
            <a:avLst/>
          </a:prstGeom>
          <a:no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ounded Rectangle 28"/>
          <p:cNvSpPr/>
          <p:nvPr/>
        </p:nvSpPr>
        <p:spPr>
          <a:xfrm>
            <a:off x="8211490" y="3645985"/>
            <a:ext cx="3015833" cy="2933923"/>
          </a:xfrm>
          <a:prstGeom prst="roundRect">
            <a:avLst/>
          </a:prstGeom>
          <a:no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Rectangle 29"/>
          <p:cNvSpPr/>
          <p:nvPr/>
        </p:nvSpPr>
        <p:spPr>
          <a:xfrm rot="5400000">
            <a:off x="10900490" y="1972516"/>
            <a:ext cx="742511" cy="369332"/>
          </a:xfrm>
          <a:prstGeom prst="rect">
            <a:avLst/>
          </a:prstGeom>
        </p:spPr>
        <p:txBody>
          <a:bodyPr wrap="none">
            <a:spAutoFit/>
          </a:bodyPr>
          <a:lstStyle/>
          <a:p>
            <a:r>
              <a:rPr lang="de-DE" dirty="0"/>
              <a:t>SITE 1</a:t>
            </a:r>
            <a:endParaRPr lang="en-US" dirty="0"/>
          </a:p>
        </p:txBody>
      </p:sp>
      <p:sp>
        <p:nvSpPr>
          <p:cNvPr id="31" name="Rectangle 30"/>
          <p:cNvSpPr/>
          <p:nvPr/>
        </p:nvSpPr>
        <p:spPr>
          <a:xfrm rot="5400000">
            <a:off x="11014448" y="4963503"/>
            <a:ext cx="742511" cy="369332"/>
          </a:xfrm>
          <a:prstGeom prst="rect">
            <a:avLst/>
          </a:prstGeom>
        </p:spPr>
        <p:txBody>
          <a:bodyPr wrap="none">
            <a:spAutoFit/>
          </a:bodyPr>
          <a:lstStyle/>
          <a:p>
            <a:r>
              <a:rPr lang="de-DE" dirty="0"/>
              <a:t>SITE 2</a:t>
            </a:r>
            <a:endParaRPr lang="en-US" dirty="0"/>
          </a:p>
        </p:txBody>
      </p:sp>
      <p:sp>
        <p:nvSpPr>
          <p:cNvPr id="32" name="Abgerundete rechteckige Legende 28"/>
          <p:cNvSpPr/>
          <p:nvPr/>
        </p:nvSpPr>
        <p:spPr>
          <a:xfrm>
            <a:off x="4729929" y="1707874"/>
            <a:ext cx="2178598" cy="617700"/>
          </a:xfrm>
          <a:prstGeom prst="wedgeRoundRectCallout">
            <a:avLst>
              <a:gd name="adj1" fmla="val -11235"/>
              <a:gd name="adj2" fmla="val 174321"/>
              <a:gd name="adj3" fmla="val 16667"/>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de-DE" dirty="0"/>
              <a:t>Server central:</a:t>
            </a:r>
          </a:p>
          <a:p>
            <a:pPr algn="ctr"/>
            <a:r>
              <a:rPr lang="de-DE" dirty="0"/>
              <a:t>Allemagne</a:t>
            </a:r>
          </a:p>
        </p:txBody>
      </p:sp>
      <p:grpSp>
        <p:nvGrpSpPr>
          <p:cNvPr id="36" name="Group 35"/>
          <p:cNvGrpSpPr/>
          <p:nvPr/>
        </p:nvGrpSpPr>
        <p:grpSpPr>
          <a:xfrm>
            <a:off x="4383893" y="3053665"/>
            <a:ext cx="2765606" cy="1319787"/>
            <a:chOff x="4383893" y="3053665"/>
            <a:chExt cx="2765606" cy="1319787"/>
          </a:xfrm>
        </p:grpSpPr>
        <p:pic>
          <p:nvPicPr>
            <p:cNvPr id="9" name="Grafik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56170" y="3053665"/>
              <a:ext cx="2019304" cy="1319787"/>
            </a:xfrm>
            <a:prstGeom prst="rect">
              <a:avLst/>
            </a:prstGeom>
          </p:spPr>
        </p:pic>
        <p:sp>
          <p:nvSpPr>
            <p:cNvPr id="35" name="Rectangle 34"/>
            <p:cNvSpPr/>
            <p:nvPr/>
          </p:nvSpPr>
          <p:spPr>
            <a:xfrm>
              <a:off x="4910327" y="3779199"/>
              <a:ext cx="1680973" cy="159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383893" y="3665136"/>
              <a:ext cx="2765606" cy="369332"/>
            </a:xfrm>
            <a:prstGeom prst="rect">
              <a:avLst/>
            </a:prstGeom>
          </p:spPr>
          <p:txBody>
            <a:bodyPr wrap="square">
              <a:spAutoFit/>
            </a:bodyPr>
            <a:lstStyle/>
            <a:p>
              <a:pPr algn="ctr"/>
              <a:r>
                <a:rPr lang="en-US" b="1" i="1" dirty="0"/>
                <a:t>RLCONNECT</a:t>
              </a:r>
              <a:r>
                <a:rPr lang="en-US" b="1" i="1" dirty="0">
                  <a:solidFill>
                    <a:srgbClr val="E7001A"/>
                  </a:solidFill>
                </a:rPr>
                <a:t>24</a:t>
              </a:r>
            </a:p>
          </p:txBody>
        </p:sp>
      </p:grpSp>
      <p:pic>
        <p:nvPicPr>
          <p:cNvPr id="2" name="Picture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212797" y="2402510"/>
            <a:ext cx="260485" cy="658368"/>
          </a:xfrm>
          <a:prstGeom prst="rect">
            <a:avLst/>
          </a:prstGeom>
        </p:spPr>
      </p:pic>
      <p:pic>
        <p:nvPicPr>
          <p:cNvPr id="33" name="Picture 3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206818" y="4800636"/>
            <a:ext cx="260485" cy="658368"/>
          </a:xfrm>
          <a:prstGeom prst="rect">
            <a:avLst/>
          </a:prstGeom>
        </p:spPr>
      </p:pic>
    </p:spTree>
    <p:extLst>
      <p:ext uri="{BB962C8B-B14F-4D97-AF65-F5344CB8AC3E}">
        <p14:creationId xmlns:p14="http://schemas.microsoft.com/office/powerpoint/2010/main" val="1199234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769" name="think-cell Slide" r:id="rId4" imgW="306" imgH="306" progId="TCLayout.ActiveDocument.1">
                  <p:embed/>
                </p:oleObj>
              </mc:Choice>
              <mc:Fallback>
                <p:oleObj name="think-cell Slide" r:id="rId4" imgW="306" imgH="306"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1" name="Group 40"/>
          <p:cNvGrpSpPr/>
          <p:nvPr/>
        </p:nvGrpSpPr>
        <p:grpSpPr>
          <a:xfrm>
            <a:off x="4383893" y="3053665"/>
            <a:ext cx="2765606" cy="1319787"/>
            <a:chOff x="4383893" y="3053665"/>
            <a:chExt cx="2765606" cy="1319787"/>
          </a:xfrm>
        </p:grpSpPr>
        <p:pic>
          <p:nvPicPr>
            <p:cNvPr id="42" name="Grafik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56170" y="3053665"/>
              <a:ext cx="2019304" cy="1319787"/>
            </a:xfrm>
            <a:prstGeom prst="rect">
              <a:avLst/>
            </a:prstGeom>
          </p:spPr>
        </p:pic>
        <p:sp>
          <p:nvSpPr>
            <p:cNvPr id="43" name="Rectangle 42"/>
            <p:cNvSpPr/>
            <p:nvPr/>
          </p:nvSpPr>
          <p:spPr>
            <a:xfrm>
              <a:off x="4910327" y="3779199"/>
              <a:ext cx="1680973" cy="159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383893" y="3665136"/>
              <a:ext cx="2765606" cy="369332"/>
            </a:xfrm>
            <a:prstGeom prst="rect">
              <a:avLst/>
            </a:prstGeom>
          </p:spPr>
          <p:txBody>
            <a:bodyPr wrap="square">
              <a:spAutoFit/>
            </a:bodyPr>
            <a:lstStyle/>
            <a:p>
              <a:pPr algn="ctr"/>
              <a:r>
                <a:rPr lang="en-US" b="1" i="1" dirty="0"/>
                <a:t>RLCONNECT</a:t>
              </a:r>
              <a:r>
                <a:rPr lang="en-US" b="1" i="1" dirty="0">
                  <a:solidFill>
                    <a:srgbClr val="E7001A"/>
                  </a:solidFill>
                </a:rPr>
                <a:t>24</a:t>
              </a:r>
            </a:p>
          </p:txBody>
        </p:sp>
      </p:grpSp>
      <p:sp>
        <p:nvSpPr>
          <p:cNvPr id="7" name="Text Placeholder 6"/>
          <p:cNvSpPr>
            <a:spLocks noGrp="1"/>
          </p:cNvSpPr>
          <p:nvPr>
            <p:ph type="body" sz="quarter" idx="50"/>
          </p:nvPr>
        </p:nvSpPr>
        <p:spPr/>
        <p:txBody>
          <a:bodyPr/>
          <a:lstStyle/>
          <a:p>
            <a:r>
              <a:rPr lang="en-US" dirty="0" err="1"/>
              <a:t>Exemple</a:t>
            </a:r>
            <a:r>
              <a:rPr lang="en-US" dirty="0"/>
              <a:t> d’un </a:t>
            </a:r>
            <a:r>
              <a:rPr lang="en-US" dirty="0" err="1"/>
              <a:t>accès</a:t>
            </a:r>
            <a:r>
              <a:rPr lang="en-US" dirty="0"/>
              <a:t> distant</a:t>
            </a:r>
          </a:p>
        </p:txBody>
      </p:sp>
      <p:sp>
        <p:nvSpPr>
          <p:cNvPr id="6" name="Text Placeholder 5"/>
          <p:cNvSpPr>
            <a:spLocks noGrp="1"/>
          </p:cNvSpPr>
          <p:nvPr>
            <p:ph type="body" sz="quarter" idx="45"/>
          </p:nvPr>
        </p:nvSpPr>
        <p:spPr/>
        <p:txBody>
          <a:bodyPr/>
          <a:lstStyle/>
          <a:p>
            <a:r>
              <a:rPr lang="en-US" dirty="0"/>
              <a:t>Multi-site</a:t>
            </a:r>
          </a:p>
        </p:txBody>
      </p:sp>
      <p:pic>
        <p:nvPicPr>
          <p:cNvPr id="10" name="Grafik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64366" y="2422772"/>
            <a:ext cx="531877" cy="576073"/>
          </a:xfrm>
          <a:prstGeom prst="rect">
            <a:avLst/>
          </a:prstGeom>
        </p:spPr>
      </p:pic>
      <p:pic>
        <p:nvPicPr>
          <p:cNvPr id="11" name="Grafik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64366" y="1372721"/>
            <a:ext cx="531877" cy="565405"/>
          </a:xfrm>
          <a:prstGeom prst="rect">
            <a:avLst/>
          </a:prstGeom>
        </p:spPr>
      </p:pic>
      <p:pic>
        <p:nvPicPr>
          <p:cNvPr id="12" name="Grafik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6968" y="3362932"/>
            <a:ext cx="797243" cy="705254"/>
          </a:xfrm>
          <a:prstGeom prst="rect">
            <a:avLst/>
          </a:prstGeom>
        </p:spPr>
      </p:pic>
      <p:pic>
        <p:nvPicPr>
          <p:cNvPr id="13" name="Picture 2" descr="http://www.schlaffabrik.net/assets/images/9/icon-service-maennchen-8a30b339.jpe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8" y="3178000"/>
            <a:ext cx="951865" cy="951865"/>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86906" y="2467318"/>
            <a:ext cx="499873" cy="502921"/>
          </a:xfrm>
          <a:prstGeom prst="rect">
            <a:avLst/>
          </a:prstGeom>
        </p:spPr>
      </p:pic>
      <p:cxnSp>
        <p:nvCxnSpPr>
          <p:cNvPr id="15" name="Gewinkelte Verbindung 21"/>
          <p:cNvCxnSpPr>
            <a:stCxn id="11" idx="1"/>
          </p:cNvCxnSpPr>
          <p:nvPr/>
        </p:nvCxnSpPr>
        <p:spPr>
          <a:xfrm rot="10800000" flipV="1">
            <a:off x="9548698" y="1655424"/>
            <a:ext cx="915668" cy="1069722"/>
          </a:xfrm>
          <a:prstGeom prst="bentConnector3">
            <a:avLst/>
          </a:prstGeom>
        </p:spPr>
        <p:style>
          <a:lnRef idx="3">
            <a:schemeClr val="accent5"/>
          </a:lnRef>
          <a:fillRef idx="0">
            <a:schemeClr val="accent5"/>
          </a:fillRef>
          <a:effectRef idx="2">
            <a:schemeClr val="accent5"/>
          </a:effectRef>
          <a:fontRef idx="minor">
            <a:schemeClr val="tx1"/>
          </a:fontRef>
        </p:style>
      </p:cxnSp>
      <p:cxnSp>
        <p:nvCxnSpPr>
          <p:cNvPr id="16" name="Gerade Verbindung 26"/>
          <p:cNvCxnSpPr/>
          <p:nvPr/>
        </p:nvCxnSpPr>
        <p:spPr>
          <a:xfrm flipH="1" flipV="1">
            <a:off x="8786779" y="2728206"/>
            <a:ext cx="1677586" cy="15795"/>
          </a:xfrm>
          <a:prstGeom prst="line">
            <a:avLst/>
          </a:prstGeom>
        </p:spPr>
        <p:style>
          <a:lnRef idx="3">
            <a:schemeClr val="accent5"/>
          </a:lnRef>
          <a:fillRef idx="0">
            <a:schemeClr val="accent5"/>
          </a:fillRef>
          <a:effectRef idx="2">
            <a:schemeClr val="accent5"/>
          </a:effectRef>
          <a:fontRef idx="minor">
            <a:schemeClr val="tx1"/>
          </a:fontRef>
        </p:style>
      </p:cxnSp>
      <p:sp>
        <p:nvSpPr>
          <p:cNvPr id="18" name="Abgerundete rechteckige Legende 40"/>
          <p:cNvSpPr/>
          <p:nvPr/>
        </p:nvSpPr>
        <p:spPr>
          <a:xfrm>
            <a:off x="1322285" y="4682054"/>
            <a:ext cx="1653304" cy="986176"/>
          </a:xfrm>
          <a:prstGeom prst="wedgeRoundRectCallout">
            <a:avLst>
              <a:gd name="adj1" fmla="val 50902"/>
              <a:gd name="adj2" fmla="val -117436"/>
              <a:gd name="adj3" fmla="val 16667"/>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de-DE" sz="1600" dirty="0"/>
              <a:t>Laptop via </a:t>
            </a:r>
            <a:r>
              <a:rPr lang="de-DE" sz="1600" b="1" dirty="0"/>
              <a:t>RLDIALUP</a:t>
            </a:r>
            <a:r>
              <a:rPr lang="de-DE" sz="1600" dirty="0"/>
              <a:t> Software</a:t>
            </a:r>
          </a:p>
        </p:txBody>
      </p:sp>
      <p:cxnSp>
        <p:nvCxnSpPr>
          <p:cNvPr id="19" name="Elbow Connector 18"/>
          <p:cNvCxnSpPr>
            <a:stCxn id="14" idx="1"/>
          </p:cNvCxnSpPr>
          <p:nvPr/>
        </p:nvCxnSpPr>
        <p:spPr>
          <a:xfrm rot="10800000" flipV="1">
            <a:off x="6775474" y="2718779"/>
            <a:ext cx="1511432" cy="994780"/>
          </a:xfrm>
          <a:prstGeom prst="bentConnector3">
            <a:avLst/>
          </a:prstGeom>
          <a:ln w="28575">
            <a:tailEnd type="triangle"/>
          </a:ln>
        </p:spPr>
        <p:style>
          <a:lnRef idx="1">
            <a:schemeClr val="accent5"/>
          </a:lnRef>
          <a:fillRef idx="0">
            <a:schemeClr val="accent5"/>
          </a:fillRef>
          <a:effectRef idx="0">
            <a:schemeClr val="accent5"/>
          </a:effectRef>
          <a:fontRef idx="minor">
            <a:schemeClr val="tx1"/>
          </a:fontRef>
        </p:style>
      </p:cxnSp>
      <p:pic>
        <p:nvPicPr>
          <p:cNvPr id="21" name="Grafik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8950" y="4819871"/>
            <a:ext cx="531877" cy="576073"/>
          </a:xfrm>
          <a:prstGeom prst="rect">
            <a:avLst/>
          </a:prstGeom>
        </p:spPr>
      </p:pic>
      <p:pic>
        <p:nvPicPr>
          <p:cNvPr id="22" name="Grafik 1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388951" y="5936012"/>
            <a:ext cx="531877" cy="565405"/>
          </a:xfrm>
          <a:prstGeom prst="rect">
            <a:avLst/>
          </a:prstGeom>
        </p:spPr>
      </p:pic>
      <p:pic>
        <p:nvPicPr>
          <p:cNvPr id="23" name="Grafik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11491" y="4850079"/>
            <a:ext cx="499873" cy="502921"/>
          </a:xfrm>
          <a:prstGeom prst="rect">
            <a:avLst/>
          </a:prstGeom>
        </p:spPr>
      </p:pic>
      <p:cxnSp>
        <p:nvCxnSpPr>
          <p:cNvPr id="24" name="Gewinkelte Verbindung 29"/>
          <p:cNvCxnSpPr>
            <a:stCxn id="22" idx="1"/>
          </p:cNvCxnSpPr>
          <p:nvPr/>
        </p:nvCxnSpPr>
        <p:spPr>
          <a:xfrm rot="10800000">
            <a:off x="9473283" y="5107907"/>
            <a:ext cx="915668" cy="1110808"/>
          </a:xfrm>
          <a:prstGeom prst="bentConnector3">
            <a:avLst>
              <a:gd name="adj1" fmla="val 50000"/>
            </a:avLst>
          </a:prstGeom>
        </p:spPr>
        <p:style>
          <a:lnRef idx="3">
            <a:schemeClr val="accent5"/>
          </a:lnRef>
          <a:fillRef idx="0">
            <a:schemeClr val="accent5"/>
          </a:fillRef>
          <a:effectRef idx="2">
            <a:schemeClr val="accent5"/>
          </a:effectRef>
          <a:fontRef idx="minor">
            <a:schemeClr val="tx1"/>
          </a:fontRef>
        </p:style>
      </p:cxnSp>
      <p:cxnSp>
        <p:nvCxnSpPr>
          <p:cNvPr id="25" name="Gerade Verbindung 26"/>
          <p:cNvCxnSpPr>
            <a:stCxn id="21" idx="1"/>
            <a:endCxn id="23" idx="3"/>
          </p:cNvCxnSpPr>
          <p:nvPr/>
        </p:nvCxnSpPr>
        <p:spPr>
          <a:xfrm flipH="1" flipV="1">
            <a:off x="8711364" y="5101540"/>
            <a:ext cx="1677586" cy="6368"/>
          </a:xfrm>
          <a:prstGeom prst="line">
            <a:avLst/>
          </a:prstGeom>
        </p:spPr>
        <p:style>
          <a:lnRef idx="3">
            <a:schemeClr val="accent5"/>
          </a:lnRef>
          <a:fillRef idx="0">
            <a:schemeClr val="accent5"/>
          </a:fillRef>
          <a:effectRef idx="2">
            <a:schemeClr val="accent5"/>
          </a:effectRef>
          <a:fontRef idx="minor">
            <a:schemeClr val="tx1"/>
          </a:fontRef>
        </p:style>
      </p:cxnSp>
      <p:cxnSp>
        <p:nvCxnSpPr>
          <p:cNvPr id="27" name="Elbow Connector 26"/>
          <p:cNvCxnSpPr>
            <a:stCxn id="23" idx="1"/>
          </p:cNvCxnSpPr>
          <p:nvPr/>
        </p:nvCxnSpPr>
        <p:spPr>
          <a:xfrm rot="10800000">
            <a:off x="5765823" y="4373452"/>
            <a:ext cx="2445669" cy="728088"/>
          </a:xfrm>
          <a:prstGeom prst="bentConnector2">
            <a:avLst/>
          </a:prstGeom>
          <a:ln w="28575">
            <a:tailEnd type="triangle"/>
          </a:ln>
        </p:spPr>
        <p:style>
          <a:lnRef idx="1">
            <a:schemeClr val="accent5"/>
          </a:lnRef>
          <a:fillRef idx="0">
            <a:schemeClr val="accent5"/>
          </a:fillRef>
          <a:effectRef idx="0">
            <a:schemeClr val="accent5"/>
          </a:effectRef>
          <a:fontRef idx="minor">
            <a:schemeClr val="tx1"/>
          </a:fontRef>
        </p:style>
      </p:cxnSp>
      <p:pic>
        <p:nvPicPr>
          <p:cNvPr id="28" name="Grafik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88950" y="3751766"/>
            <a:ext cx="531877" cy="565405"/>
          </a:xfrm>
          <a:prstGeom prst="rect">
            <a:avLst/>
          </a:prstGeom>
        </p:spPr>
      </p:pic>
      <p:cxnSp>
        <p:nvCxnSpPr>
          <p:cNvPr id="29" name="Gewinkelte Verbindung 21"/>
          <p:cNvCxnSpPr>
            <a:stCxn id="28" idx="1"/>
          </p:cNvCxnSpPr>
          <p:nvPr/>
        </p:nvCxnSpPr>
        <p:spPr>
          <a:xfrm rot="10800000" flipV="1">
            <a:off x="9473282" y="4034469"/>
            <a:ext cx="915668" cy="1069722"/>
          </a:xfrm>
          <a:prstGeom prst="bentConnector3">
            <a:avLst/>
          </a:prstGeom>
        </p:spPr>
        <p:style>
          <a:lnRef idx="3">
            <a:schemeClr val="accent5"/>
          </a:lnRef>
          <a:fillRef idx="0">
            <a:schemeClr val="accent5"/>
          </a:fillRef>
          <a:effectRef idx="2">
            <a:schemeClr val="accent5"/>
          </a:effectRef>
          <a:fontRef idx="minor">
            <a:schemeClr val="tx1"/>
          </a:fontRef>
        </p:style>
      </p:cxnSp>
      <p:sp>
        <p:nvSpPr>
          <p:cNvPr id="30" name="Rounded Rectangle 29"/>
          <p:cNvSpPr/>
          <p:nvPr/>
        </p:nvSpPr>
        <p:spPr>
          <a:xfrm>
            <a:off x="8286906" y="1187777"/>
            <a:ext cx="2846150" cy="2273264"/>
          </a:xfrm>
          <a:prstGeom prst="roundRect">
            <a:avLst/>
          </a:prstGeom>
          <a:no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Rounded Rectangle 30"/>
          <p:cNvSpPr/>
          <p:nvPr/>
        </p:nvSpPr>
        <p:spPr>
          <a:xfrm>
            <a:off x="8211490" y="3645985"/>
            <a:ext cx="3015833" cy="2933923"/>
          </a:xfrm>
          <a:prstGeom prst="roundRect">
            <a:avLst/>
          </a:prstGeom>
          <a:no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Rectangle 31"/>
          <p:cNvSpPr/>
          <p:nvPr/>
        </p:nvSpPr>
        <p:spPr>
          <a:xfrm rot="5400000">
            <a:off x="10900490" y="1972516"/>
            <a:ext cx="742511" cy="369332"/>
          </a:xfrm>
          <a:prstGeom prst="rect">
            <a:avLst/>
          </a:prstGeom>
        </p:spPr>
        <p:txBody>
          <a:bodyPr wrap="none">
            <a:spAutoFit/>
          </a:bodyPr>
          <a:lstStyle/>
          <a:p>
            <a:r>
              <a:rPr lang="de-DE" dirty="0"/>
              <a:t>SITE 1</a:t>
            </a:r>
            <a:endParaRPr lang="en-US" dirty="0"/>
          </a:p>
        </p:txBody>
      </p:sp>
      <p:sp>
        <p:nvSpPr>
          <p:cNvPr id="33" name="Rectangle 32"/>
          <p:cNvSpPr/>
          <p:nvPr/>
        </p:nvSpPr>
        <p:spPr>
          <a:xfrm rot="5400000">
            <a:off x="11014448" y="4963503"/>
            <a:ext cx="742511" cy="369332"/>
          </a:xfrm>
          <a:prstGeom prst="rect">
            <a:avLst/>
          </a:prstGeom>
        </p:spPr>
        <p:txBody>
          <a:bodyPr wrap="none">
            <a:spAutoFit/>
          </a:bodyPr>
          <a:lstStyle/>
          <a:p>
            <a:r>
              <a:rPr lang="de-DE" dirty="0"/>
              <a:t>SITE 2</a:t>
            </a:r>
            <a:endParaRPr lang="en-US" dirty="0"/>
          </a:p>
        </p:txBody>
      </p:sp>
      <p:grpSp>
        <p:nvGrpSpPr>
          <p:cNvPr id="34" name="Group 33"/>
          <p:cNvGrpSpPr/>
          <p:nvPr/>
        </p:nvGrpSpPr>
        <p:grpSpPr>
          <a:xfrm>
            <a:off x="3374211" y="2710808"/>
            <a:ext cx="7090154" cy="1004751"/>
            <a:chOff x="3374211" y="2710808"/>
            <a:chExt cx="7090154" cy="1004751"/>
          </a:xfrm>
        </p:grpSpPr>
        <p:cxnSp>
          <p:nvCxnSpPr>
            <p:cNvPr id="35" name="Gerade Verbindung mit Pfeil 5"/>
            <p:cNvCxnSpPr>
              <a:stCxn id="12" idx="3"/>
            </p:cNvCxnSpPr>
            <p:nvPr/>
          </p:nvCxnSpPr>
          <p:spPr>
            <a:xfrm>
              <a:off x="3374211" y="3715559"/>
              <a:ext cx="4143120" cy="0"/>
            </a:xfrm>
            <a:prstGeom prst="straightConnector1">
              <a:avLst/>
            </a:prstGeom>
            <a:ln w="57150">
              <a:solidFill>
                <a:srgbClr val="FF0000"/>
              </a:solidFill>
              <a:prstDash val="dash"/>
              <a:tailEnd type="none"/>
            </a:ln>
          </p:spPr>
          <p:style>
            <a:lnRef idx="3">
              <a:schemeClr val="accent2"/>
            </a:lnRef>
            <a:fillRef idx="0">
              <a:schemeClr val="accent2"/>
            </a:fillRef>
            <a:effectRef idx="2">
              <a:schemeClr val="accent2"/>
            </a:effectRef>
            <a:fontRef idx="minor">
              <a:schemeClr val="tx1"/>
            </a:fontRef>
          </p:style>
        </p:cxnSp>
        <p:cxnSp>
          <p:nvCxnSpPr>
            <p:cNvPr id="36" name="Gerade Verbindung mit Pfeil 5"/>
            <p:cNvCxnSpPr/>
            <p:nvPr/>
          </p:nvCxnSpPr>
          <p:spPr>
            <a:xfrm>
              <a:off x="7517331" y="2725146"/>
              <a:ext cx="2947034" cy="0"/>
            </a:xfrm>
            <a:prstGeom prst="straightConnector1">
              <a:avLst/>
            </a:prstGeom>
            <a:ln w="57150">
              <a:solidFill>
                <a:srgbClr val="FF0000"/>
              </a:solidFill>
              <a:prstDash val="dash"/>
              <a:tailEnd type="none"/>
            </a:ln>
          </p:spPr>
          <p:style>
            <a:lnRef idx="3">
              <a:schemeClr val="accent2"/>
            </a:lnRef>
            <a:fillRef idx="0">
              <a:schemeClr val="accent2"/>
            </a:fillRef>
            <a:effectRef idx="2">
              <a:schemeClr val="accent2"/>
            </a:effectRef>
            <a:fontRef idx="minor">
              <a:schemeClr val="tx1"/>
            </a:fontRef>
          </p:style>
        </p:cxnSp>
        <p:cxnSp>
          <p:nvCxnSpPr>
            <p:cNvPr id="37" name="Gerade Verbindung mit Pfeil 5"/>
            <p:cNvCxnSpPr/>
            <p:nvPr/>
          </p:nvCxnSpPr>
          <p:spPr>
            <a:xfrm flipH="1">
              <a:off x="7531190" y="2710808"/>
              <a:ext cx="4184" cy="1002750"/>
            </a:xfrm>
            <a:prstGeom prst="straightConnector1">
              <a:avLst/>
            </a:prstGeom>
            <a:ln w="57150">
              <a:solidFill>
                <a:srgbClr val="FF0000"/>
              </a:solidFill>
              <a:prstDash val="dash"/>
              <a:tailEnd type="none"/>
            </a:ln>
          </p:spPr>
          <p:style>
            <a:lnRef idx="3">
              <a:schemeClr val="accent2"/>
            </a:lnRef>
            <a:fillRef idx="0">
              <a:schemeClr val="accent2"/>
            </a:fillRef>
            <a:effectRef idx="2">
              <a:schemeClr val="accent2"/>
            </a:effectRef>
            <a:fontRef idx="minor">
              <a:schemeClr val="tx1"/>
            </a:fontRef>
          </p:style>
        </p:cxnSp>
      </p:grpSp>
      <p:sp>
        <p:nvSpPr>
          <p:cNvPr id="38" name="&quot;No&quot; Symbol 37"/>
          <p:cNvSpPr/>
          <p:nvPr/>
        </p:nvSpPr>
        <p:spPr>
          <a:xfrm>
            <a:off x="10275864" y="2248065"/>
            <a:ext cx="956119" cy="956119"/>
          </a:xfrm>
          <a:prstGeom prst="noSmoking">
            <a:avLst>
              <a:gd name="adj" fmla="val 1183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736441" y="2179825"/>
            <a:ext cx="811353" cy="811353"/>
          </a:xfrm>
          <a:prstGeom prst="rect">
            <a:avLst/>
          </a:prstGeom>
        </p:spPr>
      </p:pic>
      <p:pic>
        <p:nvPicPr>
          <p:cNvPr id="40" name="Picture 3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12797" y="2402510"/>
            <a:ext cx="260485" cy="658368"/>
          </a:xfrm>
          <a:prstGeom prst="rect">
            <a:avLst/>
          </a:prstGeom>
        </p:spPr>
      </p:pic>
      <p:pic>
        <p:nvPicPr>
          <p:cNvPr id="45" name="Picture 4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06818" y="4800636"/>
            <a:ext cx="260485" cy="658368"/>
          </a:xfrm>
          <a:prstGeom prst="rect">
            <a:avLst/>
          </a:prstGeom>
        </p:spPr>
      </p:pic>
    </p:spTree>
    <p:extLst>
      <p:ext uri="{BB962C8B-B14F-4D97-AF65-F5344CB8AC3E}">
        <p14:creationId xmlns:p14="http://schemas.microsoft.com/office/powerpoint/2010/main" val="297785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childTnLst>
                                    <p:animEffect transition="out" filter="fade">
                                      <p:cBhvr>
                                        <p:cTn id="6" dur="1000" tmFilter="0, 0; .2, .5; .8, .5; 1, 0"/>
                                        <p:tgtEl>
                                          <p:spTgt spid="38"/>
                                        </p:tgtEl>
                                      </p:cBhvr>
                                    </p:animEffect>
                                    <p:animScale>
                                      <p:cBhvr>
                                        <p:cTn id="7" dur="500" autoRev="1" fill="hold"/>
                                        <p:tgtEl>
                                          <p:spTgt spid="38"/>
                                        </p:tgtEl>
                                      </p:cBhvr>
                                      <p:by x="105000" y="105000"/>
                                    </p:animScale>
                                  </p:childTnLst>
                                  <p:subTnLst>
                                    <p:set>
                                      <p:cBhvr override="childStyle">
                                        <p:cTn dur="1" fill="hold" display="0" masterRel="sameClick" afterEffect="1">
                                          <p:stCondLst>
                                            <p:cond evt="end" delay="0">
                                              <p:tn val="5"/>
                                            </p:cond>
                                          </p:stCondLst>
                                        </p:cTn>
                                        <p:tgtEl>
                                          <p:spTgt spid="3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repeatCount="400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624978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1793" name="think-cell Slide" r:id="rId4" imgW="338" imgH="338" progId="TCLayout.ActiveDocument.1">
                  <p:embed/>
                </p:oleObj>
              </mc:Choice>
              <mc:Fallback>
                <p:oleObj name="think-cell Slide" r:id="rId4" imgW="338" imgH="338"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Picture Placeholder 6"/>
          <p:cNvSpPr>
            <a:spLocks noGrp="1"/>
          </p:cNvSpPr>
          <p:nvPr>
            <p:ph type="pic" sz="quarter" idx="11"/>
          </p:nvPr>
        </p:nvSpPr>
        <p:spPr/>
      </p:sp>
      <p:sp>
        <p:nvSpPr>
          <p:cNvPr id="5" name="Title 4"/>
          <p:cNvSpPr>
            <a:spLocks noGrp="1"/>
          </p:cNvSpPr>
          <p:nvPr>
            <p:ph type="title"/>
          </p:nvPr>
        </p:nvSpPr>
        <p:spPr/>
        <p:txBody>
          <a:bodyPr vert="horz"/>
          <a:lstStyle/>
          <a:p>
            <a:r>
              <a:rPr lang="en-US" dirty="0"/>
              <a:t>Secure Remote Access</a:t>
            </a:r>
          </a:p>
        </p:txBody>
      </p:sp>
      <p:sp>
        <p:nvSpPr>
          <p:cNvPr id="6" name="Text Placeholder 5"/>
          <p:cNvSpPr>
            <a:spLocks noGrp="1"/>
          </p:cNvSpPr>
          <p:nvPr>
            <p:ph type="body" sz="quarter" idx="10"/>
          </p:nvPr>
        </p:nvSpPr>
        <p:spPr/>
        <p:txBody>
          <a:bodyPr/>
          <a:lstStyle/>
          <a:p>
            <a:r>
              <a:rPr lang="en-US" dirty="0" err="1"/>
              <a:t>Etapes</a:t>
            </a:r>
            <a:r>
              <a:rPr lang="en-US" dirty="0"/>
              <a:t> de </a:t>
            </a:r>
            <a:r>
              <a:rPr lang="en-US" dirty="0" err="1"/>
              <a:t>lancement</a:t>
            </a:r>
            <a:r>
              <a:rPr lang="en-US" dirty="0"/>
              <a:t> et dates</a:t>
            </a:r>
          </a:p>
        </p:txBody>
      </p:sp>
    </p:spTree>
    <p:extLst>
      <p:ext uri="{BB962C8B-B14F-4D97-AF65-F5344CB8AC3E}">
        <p14:creationId xmlns:p14="http://schemas.microsoft.com/office/powerpoint/2010/main" val="4194339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274555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17" name="think-cell Slide" r:id="rId5" imgW="338" imgH="338" progId="TCLayout.ActiveDocument.1">
                  <p:embed/>
                </p:oleObj>
              </mc:Choice>
              <mc:Fallback>
                <p:oleObj name="think-cell Slide" r:id="rId5" imgW="338" imgH="338"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50"/>
          </p:nvPr>
        </p:nvSpPr>
        <p:spPr/>
        <p:txBody>
          <a:bodyPr/>
          <a:lstStyle/>
          <a:p>
            <a:r>
              <a:rPr lang="fr-FR" dirty="0"/>
              <a:t>Etapes clés</a:t>
            </a:r>
          </a:p>
        </p:txBody>
      </p:sp>
      <p:sp>
        <p:nvSpPr>
          <p:cNvPr id="6" name="Text Placeholder 5"/>
          <p:cNvSpPr>
            <a:spLocks noGrp="1"/>
          </p:cNvSpPr>
          <p:nvPr>
            <p:ph type="body" sz="quarter" idx="45"/>
          </p:nvPr>
        </p:nvSpPr>
        <p:spPr/>
        <p:txBody>
          <a:bodyPr/>
          <a:lstStyle/>
          <a:p>
            <a:endParaRPr lang="fr-FR" dirty="0"/>
          </a:p>
        </p:txBody>
      </p:sp>
      <p:sp>
        <p:nvSpPr>
          <p:cNvPr id="5" name="Content Placeholder 4"/>
          <p:cNvSpPr>
            <a:spLocks noGrp="1"/>
          </p:cNvSpPr>
          <p:nvPr>
            <p:ph sz="quarter" idx="11"/>
          </p:nvPr>
        </p:nvSpPr>
        <p:spPr/>
        <p:txBody>
          <a:bodyPr/>
          <a:lstStyle/>
          <a:p>
            <a:r>
              <a:rPr lang="fr-FR" dirty="0"/>
              <a:t>29 Juin - Annonce public</a:t>
            </a:r>
          </a:p>
          <a:p>
            <a:r>
              <a:rPr lang="fr-FR" dirty="0"/>
              <a:t>Juillet – Webinaires privés à la demande</a:t>
            </a:r>
          </a:p>
          <a:p>
            <a:r>
              <a:rPr lang="fr-FR" dirty="0"/>
              <a:t>Juillet - Formations technique</a:t>
            </a:r>
          </a:p>
        </p:txBody>
      </p:sp>
    </p:spTree>
    <p:extLst>
      <p:ext uri="{BB962C8B-B14F-4D97-AF65-F5344CB8AC3E}">
        <p14:creationId xmlns:p14="http://schemas.microsoft.com/office/powerpoint/2010/main" val="266606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767488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65" name="think-cell Slide" r:id="rId5" imgW="338" imgH="338" progId="TCLayout.ActiveDocument.1">
                  <p:embed/>
                </p:oleObj>
              </mc:Choice>
              <mc:Fallback>
                <p:oleObj name="think-cell Slide" r:id="rId5" imgW="338" imgH="338"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 Placeholder 6"/>
          <p:cNvSpPr>
            <a:spLocks noGrp="1"/>
          </p:cNvSpPr>
          <p:nvPr>
            <p:ph type="body" sz="quarter" idx="50"/>
          </p:nvPr>
        </p:nvSpPr>
        <p:spPr/>
        <p:txBody>
          <a:bodyPr/>
          <a:lstStyle/>
          <a:p>
            <a:r>
              <a:rPr lang="en-US" dirty="0"/>
              <a:t>Les 4 clefs du </a:t>
            </a:r>
            <a:r>
              <a:rPr lang="en-US" dirty="0" err="1"/>
              <a:t>succès</a:t>
            </a:r>
            <a:endParaRPr lang="en-US" dirty="0"/>
          </a:p>
        </p:txBody>
      </p:sp>
      <p:sp>
        <p:nvSpPr>
          <p:cNvPr id="6" name="Text Placeholder 5"/>
          <p:cNvSpPr>
            <a:spLocks noGrp="1"/>
          </p:cNvSpPr>
          <p:nvPr>
            <p:ph type="body" sz="quarter" idx="45"/>
          </p:nvPr>
        </p:nvSpPr>
        <p:spPr/>
        <p:txBody>
          <a:bodyPr/>
          <a:lstStyle/>
          <a:p>
            <a:endParaRPr lang="en-US"/>
          </a:p>
        </p:txBody>
      </p:sp>
      <p:sp>
        <p:nvSpPr>
          <p:cNvPr id="5" name="Content Placeholder 4"/>
          <p:cNvSpPr>
            <a:spLocks noGrp="1"/>
          </p:cNvSpPr>
          <p:nvPr>
            <p:ph sz="quarter" idx="11"/>
          </p:nvPr>
        </p:nvSpPr>
        <p:spPr/>
        <p:txBody>
          <a:bodyPr/>
          <a:lstStyle/>
          <a:p>
            <a:r>
              <a:rPr lang="fr-FR" dirty="0"/>
              <a:t>Accès à distance intuitif, rapide et sécurisé</a:t>
            </a:r>
          </a:p>
          <a:p>
            <a:r>
              <a:rPr lang="fr-FR" dirty="0"/>
              <a:t>Solution avec paquetage </a:t>
            </a:r>
            <a:r>
              <a:rPr lang="fr-FR" dirty="0" err="1"/>
              <a:t>IIoT</a:t>
            </a:r>
            <a:r>
              <a:rPr lang="fr-FR" dirty="0"/>
              <a:t> de base</a:t>
            </a:r>
          </a:p>
          <a:p>
            <a:r>
              <a:rPr lang="fr-FR" dirty="0"/>
              <a:t>Produit d’appel pour les gammes réseaux et Crimson</a:t>
            </a:r>
          </a:p>
          <a:p>
            <a:r>
              <a:rPr lang="fr-FR" dirty="0"/>
              <a:t>Les cibles commerciales sont les </a:t>
            </a:r>
            <a:r>
              <a:rPr lang="fr-FR" dirty="0" err="1"/>
              <a:t>fabriquants</a:t>
            </a:r>
            <a:r>
              <a:rPr lang="fr-FR" dirty="0"/>
              <a:t> de machines et les intégrateurs systèmes ou de solutions.</a:t>
            </a:r>
            <a:endParaRPr lang="en-US" dirty="0"/>
          </a:p>
        </p:txBody>
      </p:sp>
    </p:spTree>
    <p:extLst>
      <p:ext uri="{BB962C8B-B14F-4D97-AF65-F5344CB8AC3E}">
        <p14:creationId xmlns:p14="http://schemas.microsoft.com/office/powerpoint/2010/main" val="354675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39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694557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3" name="think-cell Slide" r:id="rId6" imgW="381" imgH="381" progId="TCLayout.ActiveDocument.1">
                  <p:embed/>
                </p:oleObj>
              </mc:Choice>
              <mc:Fallback>
                <p:oleObj name="think-cell Slide" r:id="rId6" imgW="381" imgH="381" progId="TCLayout.ActiveDocument.1">
                  <p:embed/>
                  <p:pic>
                    <p:nvPicPr>
                      <p:cNvPr id="9" name="Objec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dirty="0">
              <a:latin typeface="Titillium" panose="00000500000000000000" pitchFamily="50" charset="0"/>
              <a:ea typeface="+mj-ea"/>
              <a:cs typeface="+mj-cs"/>
              <a:sym typeface="Titillium" panose="00000500000000000000" pitchFamily="50" charset="0"/>
            </a:endParaRPr>
          </a:p>
        </p:txBody>
      </p:sp>
      <p:pic>
        <p:nvPicPr>
          <p:cNvPr id="10" name="Picture Placeholder 9"/>
          <p:cNvPicPr>
            <a:picLocks noGrp="1" noChangeAspect="1"/>
          </p:cNvPicPr>
          <p:nvPr>
            <p:ph type="pic" sz="quarter" idx="11"/>
          </p:nvPr>
        </p:nvPicPr>
        <p:blipFill>
          <a:blip r:embed="rId8" cstate="email">
            <a:extLst>
              <a:ext uri="{28A0092B-C50C-407E-A947-70E740481C1C}">
                <a14:useLocalDpi xmlns:a14="http://schemas.microsoft.com/office/drawing/2010/main"/>
              </a:ext>
            </a:extLst>
          </a:blip>
          <a:srcRect/>
          <a:stretch>
            <a:fillRect/>
          </a:stretch>
        </p:blipFill>
        <p:spPr/>
      </p:pic>
      <p:sp>
        <p:nvSpPr>
          <p:cNvPr id="6" name="Title 5"/>
          <p:cNvSpPr>
            <a:spLocks noGrp="1"/>
          </p:cNvSpPr>
          <p:nvPr>
            <p:ph type="title"/>
          </p:nvPr>
        </p:nvSpPr>
        <p:spPr>
          <a:xfrm>
            <a:off x="694944" y="1162756"/>
            <a:ext cx="4636008" cy="1871003"/>
          </a:xfrm>
        </p:spPr>
        <p:txBody>
          <a:bodyPr vert="horz"/>
          <a:lstStyle/>
          <a:p>
            <a:r>
              <a:rPr lang="en-US" dirty="0"/>
              <a:t>Les solutions Secure Remote Access</a:t>
            </a:r>
          </a:p>
        </p:txBody>
      </p:sp>
      <p:sp>
        <p:nvSpPr>
          <p:cNvPr id="7" name="Text Placeholder 6"/>
          <p:cNvSpPr>
            <a:spLocks noGrp="1"/>
          </p:cNvSpPr>
          <p:nvPr>
            <p:ph type="body" sz="quarter" idx="10"/>
          </p:nvPr>
        </p:nvSpPr>
        <p:spPr/>
        <p:txBody>
          <a:bodyPr/>
          <a:lstStyle/>
          <a:p>
            <a:r>
              <a:rPr lang="en-US" dirty="0"/>
              <a:t>Les </a:t>
            </a:r>
            <a:r>
              <a:rPr lang="en-US" dirty="0" err="1"/>
              <a:t>défi</a:t>
            </a:r>
            <a:r>
              <a:rPr lang="en-US" dirty="0"/>
              <a:t> des clients</a:t>
            </a:r>
          </a:p>
        </p:txBody>
      </p:sp>
    </p:spTree>
    <p:extLst>
      <p:ext uri="{BB962C8B-B14F-4D97-AF65-F5344CB8AC3E}">
        <p14:creationId xmlns:p14="http://schemas.microsoft.com/office/powerpoint/2010/main" val="284949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744158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1" name="think-cell Slide" r:id="rId5" imgW="338" imgH="338" progId="TCLayout.ActiveDocument.1">
                  <p:embed/>
                </p:oleObj>
              </mc:Choice>
              <mc:Fallback>
                <p:oleObj name="think-cell Slide" r:id="rId5" imgW="338" imgH="338"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Inhaltsplatzhalter 14" descr="Ein Bild, das Tisch, Objekt, drinnen, sitzend enthält.&#10;&#10;Automatisch generierte Beschreibung">
            <a:extLst>
              <a:ext uri="{FF2B5EF4-FFF2-40B4-BE49-F238E27FC236}">
                <a16:creationId xmlns:a16="http://schemas.microsoft.com/office/drawing/2014/main" id="{C6C91F8D-AF9B-4F1A-B939-E2E71A891D4A}"/>
              </a:ext>
            </a:extLst>
          </p:cNvPr>
          <p:cNvPicPr>
            <a:picLocks noChangeAspect="1"/>
          </p:cNvPicPr>
          <p:nvPr/>
        </p:nvPicPr>
        <p:blipFill rotWithShape="1">
          <a:blip r:embed="rId7">
            <a:extLst>
              <a:ext uri="{28A0092B-C50C-407E-A947-70E740481C1C}">
                <a14:useLocalDpi xmlns:a14="http://schemas.microsoft.com/office/drawing/2010/main" val="0"/>
              </a:ext>
            </a:extLst>
          </a:blip>
          <a:srcRect l="29395" r="17651"/>
          <a:stretch/>
        </p:blipFill>
        <p:spPr>
          <a:xfrm>
            <a:off x="6004559" y="0"/>
            <a:ext cx="6187441" cy="6858000"/>
          </a:xfrm>
          <a:prstGeom prst="rect">
            <a:avLst/>
          </a:prstGeom>
        </p:spPr>
      </p:pic>
      <p:sp>
        <p:nvSpPr>
          <p:cNvPr id="2" name="Text Placeholder 1"/>
          <p:cNvSpPr>
            <a:spLocks noGrp="1"/>
          </p:cNvSpPr>
          <p:nvPr>
            <p:ph type="body" sz="quarter" idx="30"/>
          </p:nvPr>
        </p:nvSpPr>
        <p:spPr>
          <a:xfrm>
            <a:off x="698811" y="2446981"/>
            <a:ext cx="4062760" cy="3875760"/>
          </a:xfrm>
        </p:spPr>
        <p:txBody>
          <a:bodyPr anchor="t">
            <a:normAutofit fontScale="85000" lnSpcReduction="10000"/>
          </a:bodyPr>
          <a:lstStyle/>
          <a:p>
            <a:pPr marL="0" indent="0">
              <a:buNone/>
            </a:pPr>
            <a:r>
              <a:rPr lang="en-US" i="1" dirty="0"/>
              <a:t>“</a:t>
            </a:r>
            <a:r>
              <a:rPr lang="fr-FR" i="1" dirty="0"/>
              <a:t>La maintenance et la mise en service sur site sont très coûteuses et risquées. Je dois optimiser et protéger les techniciens en utilisant des fonctionnalités d'accès à distance. Cependant, mon équipe a des compétences limitées en matière de réseaux. </a:t>
            </a:r>
          </a:p>
          <a:p>
            <a:pPr marL="0" indent="0">
              <a:buNone/>
            </a:pPr>
            <a:r>
              <a:rPr lang="fr-FR" i="1" dirty="0"/>
              <a:t>J'ai besoin d'un outil d'accès à distance, facile à installer et ne nécessitant aucune compétence particulière en matière de réseaux.</a:t>
            </a:r>
            <a:r>
              <a:rPr lang="en-US" i="1" dirty="0"/>
              <a:t>”</a:t>
            </a:r>
            <a:endParaRPr lang="en-US" dirty="0"/>
          </a:p>
        </p:txBody>
      </p:sp>
      <p:sp>
        <p:nvSpPr>
          <p:cNvPr id="5" name="Text Placeholder 4"/>
          <p:cNvSpPr>
            <a:spLocks noGrp="1"/>
          </p:cNvSpPr>
          <p:nvPr>
            <p:ph type="body" sz="quarter" idx="45"/>
          </p:nvPr>
        </p:nvSpPr>
        <p:spPr>
          <a:xfrm>
            <a:off x="719327" y="1271903"/>
            <a:ext cx="5157365" cy="824526"/>
          </a:xfrm>
        </p:spPr>
        <p:txBody>
          <a:bodyPr/>
          <a:lstStyle/>
          <a:p>
            <a:r>
              <a:rPr lang="fr-FR" dirty="0"/>
              <a:t>Réduire les coûts et les risques des intervention sur site</a:t>
            </a:r>
          </a:p>
        </p:txBody>
      </p:sp>
      <p:sp>
        <p:nvSpPr>
          <p:cNvPr id="7" name="Text Placeholder 6">
            <a:extLst>
              <a:ext uri="{FF2B5EF4-FFF2-40B4-BE49-F238E27FC236}">
                <a16:creationId xmlns:a16="http://schemas.microsoft.com/office/drawing/2014/main" id="{1C414467-1137-4724-95F4-4689C1F044BA}"/>
              </a:ext>
            </a:extLst>
          </p:cNvPr>
          <p:cNvSpPr>
            <a:spLocks noGrp="1"/>
          </p:cNvSpPr>
          <p:nvPr>
            <p:ph type="body" sz="quarter" idx="50"/>
          </p:nvPr>
        </p:nvSpPr>
        <p:spPr>
          <a:xfrm>
            <a:off x="698812" y="-1"/>
            <a:ext cx="4919472" cy="1123951"/>
          </a:xfrm>
        </p:spPr>
        <p:txBody>
          <a:bodyPr/>
          <a:lstStyle/>
          <a:p>
            <a:r>
              <a:rPr lang="en-US" dirty="0" err="1"/>
              <a:t>Défi</a:t>
            </a:r>
            <a:r>
              <a:rPr lang="en-US" dirty="0"/>
              <a:t> </a:t>
            </a:r>
          </a:p>
        </p:txBody>
      </p:sp>
      <p:pic>
        <p:nvPicPr>
          <p:cNvPr id="6" name="Content Placeholder 9"/>
          <p:cNvPicPr>
            <a:picLocks noGrp="1" noChangeAspect="1"/>
          </p:cNvPicPr>
          <p:nvPr>
            <p:ph sz="quarter" idx="31"/>
          </p:nvPr>
        </p:nvPicPr>
        <p:blipFill>
          <a:blip r:embed="rId8" cstate="screen">
            <a:extLst>
              <a:ext uri="{BEBA8EAE-BF5A-486C-A8C5-ECC9F3942E4B}">
                <a14:imgProps xmlns:a14="http://schemas.microsoft.com/office/drawing/2010/main">
                  <a14:imgLayer r:embed="rId9">
                    <a14:imgEffect>
                      <a14:backgroundRemoval t="0" b="100000" l="0" r="88821"/>
                    </a14:imgEffect>
                  </a14:imgLayer>
                </a14:imgProps>
              </a:ext>
              <a:ext uri="{28A0092B-C50C-407E-A947-70E740481C1C}">
                <a14:useLocalDpi xmlns:a14="http://schemas.microsoft.com/office/drawing/2010/main"/>
              </a:ext>
            </a:extLst>
          </a:blip>
          <a:stretch>
            <a:fillRect/>
          </a:stretch>
        </p:blipFill>
        <p:spPr>
          <a:xfrm>
            <a:off x="4127411" y="2791616"/>
            <a:ext cx="4810161" cy="4066384"/>
          </a:xfrm>
          <a:prstGeom prst="rect">
            <a:avLst/>
          </a:prstGeom>
        </p:spPr>
      </p:pic>
    </p:spTree>
    <p:extLst>
      <p:ext uri="{BB962C8B-B14F-4D97-AF65-F5344CB8AC3E}">
        <p14:creationId xmlns:p14="http://schemas.microsoft.com/office/powerpoint/2010/main" val="179309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061940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29" name="think-cell Slide" r:id="rId5" imgW="338" imgH="338" progId="TCLayout.ActiveDocument.1">
                  <p:embed/>
                </p:oleObj>
              </mc:Choice>
              <mc:Fallback>
                <p:oleObj name="think-cell Slide" r:id="rId5" imgW="338" imgH="338"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Inhaltsplatzhalter 14" descr="Ein Bild, das Tisch, Objekt, drinnen, sitzend enthält.&#10;&#10;Automatisch generierte Beschreibung">
            <a:extLst>
              <a:ext uri="{FF2B5EF4-FFF2-40B4-BE49-F238E27FC236}">
                <a16:creationId xmlns:a16="http://schemas.microsoft.com/office/drawing/2014/main" id="{C6C91F8D-AF9B-4F1A-B939-E2E71A891D4A}"/>
              </a:ext>
            </a:extLst>
          </p:cNvPr>
          <p:cNvPicPr>
            <a:picLocks noChangeAspect="1"/>
          </p:cNvPicPr>
          <p:nvPr/>
        </p:nvPicPr>
        <p:blipFill rotWithShape="1">
          <a:blip r:embed="rId7">
            <a:extLst>
              <a:ext uri="{28A0092B-C50C-407E-A947-70E740481C1C}">
                <a14:useLocalDpi xmlns:a14="http://schemas.microsoft.com/office/drawing/2010/main" val="0"/>
              </a:ext>
            </a:extLst>
          </a:blip>
          <a:srcRect l="29395" r="17651"/>
          <a:stretch/>
        </p:blipFill>
        <p:spPr>
          <a:xfrm>
            <a:off x="6004559" y="0"/>
            <a:ext cx="6187441" cy="6858000"/>
          </a:xfrm>
          <a:prstGeom prst="rect">
            <a:avLst/>
          </a:prstGeom>
        </p:spPr>
      </p:pic>
      <p:sp>
        <p:nvSpPr>
          <p:cNvPr id="2" name="Text Placeholder 1"/>
          <p:cNvSpPr>
            <a:spLocks noGrp="1"/>
          </p:cNvSpPr>
          <p:nvPr>
            <p:ph type="body" sz="quarter" idx="30"/>
          </p:nvPr>
        </p:nvSpPr>
        <p:spPr>
          <a:xfrm>
            <a:off x="719329" y="1901950"/>
            <a:ext cx="3876422" cy="4275826"/>
          </a:xfrm>
        </p:spPr>
        <p:txBody>
          <a:bodyPr anchor="t">
            <a:normAutofit fontScale="92500"/>
          </a:bodyPr>
          <a:lstStyle/>
          <a:p>
            <a:pPr marL="0" indent="0">
              <a:buNone/>
            </a:pPr>
            <a:endParaRPr lang="fr-FR" i="1" dirty="0"/>
          </a:p>
          <a:p>
            <a:pPr marL="0" indent="0">
              <a:buNone/>
            </a:pPr>
            <a:r>
              <a:rPr lang="fr-FR" i="1" dirty="0"/>
              <a:t>“Notre marché est très concurrentiel, ce qui réduit nos marges au minimum. Pour maintenir nos revenus, nous envisageons de proposer à nos clients plus de services autour de notre offre traditionnelle. </a:t>
            </a:r>
          </a:p>
          <a:p>
            <a:pPr marL="0" indent="0">
              <a:buNone/>
            </a:pPr>
            <a:r>
              <a:rPr lang="fr-FR" i="1" dirty="0"/>
              <a:t>Pour réaliser ce projet, nous sommes intéressés par une solution fournissant des données du </a:t>
            </a:r>
            <a:r>
              <a:rPr lang="fr-FR" i="1" dirty="0" err="1"/>
              <a:t>process</a:t>
            </a:r>
            <a:r>
              <a:rPr lang="fr-FR" i="1" dirty="0"/>
              <a:t> en direct et enregistrées.”</a:t>
            </a:r>
          </a:p>
        </p:txBody>
      </p:sp>
      <p:sp>
        <p:nvSpPr>
          <p:cNvPr id="5" name="Text Placeholder 4"/>
          <p:cNvSpPr>
            <a:spLocks noGrp="1"/>
          </p:cNvSpPr>
          <p:nvPr>
            <p:ph type="body" sz="quarter" idx="45"/>
          </p:nvPr>
        </p:nvSpPr>
        <p:spPr>
          <a:xfrm>
            <a:off x="719328" y="1271903"/>
            <a:ext cx="5285231" cy="906319"/>
          </a:xfrm>
        </p:spPr>
        <p:txBody>
          <a:bodyPr/>
          <a:lstStyle/>
          <a:p>
            <a:r>
              <a:rPr lang="fr-FR" dirty="0"/>
              <a:t>Augmenter les revenus en élargissant l’offre de services</a:t>
            </a:r>
          </a:p>
        </p:txBody>
      </p:sp>
      <p:sp>
        <p:nvSpPr>
          <p:cNvPr id="7" name="Text Placeholder 6">
            <a:extLst>
              <a:ext uri="{FF2B5EF4-FFF2-40B4-BE49-F238E27FC236}">
                <a16:creationId xmlns:a16="http://schemas.microsoft.com/office/drawing/2014/main" id="{1C414467-1137-4724-95F4-4689C1F044BA}"/>
              </a:ext>
            </a:extLst>
          </p:cNvPr>
          <p:cNvSpPr>
            <a:spLocks noGrp="1"/>
          </p:cNvSpPr>
          <p:nvPr>
            <p:ph type="body" sz="quarter" idx="50"/>
          </p:nvPr>
        </p:nvSpPr>
        <p:spPr>
          <a:xfrm>
            <a:off x="698812" y="-1"/>
            <a:ext cx="4919472" cy="1123951"/>
          </a:xfrm>
        </p:spPr>
        <p:txBody>
          <a:bodyPr/>
          <a:lstStyle/>
          <a:p>
            <a:r>
              <a:rPr lang="fr-FR" dirty="0"/>
              <a:t>Défi</a:t>
            </a:r>
          </a:p>
        </p:txBody>
      </p:sp>
      <p:pic>
        <p:nvPicPr>
          <p:cNvPr id="9" name="Content Placeholder 16"/>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0" b="100000" l="0" r="100000">
                        <a14:backgroundMark x1="29071" y1="13440" x2="28172" y2="86228"/>
                      </a14:backgroundRemoval>
                    </a14:imgEffect>
                  </a14:imgLayer>
                </a14:imgProps>
              </a:ext>
              <a:ext uri="{28A0092B-C50C-407E-A947-70E740481C1C}">
                <a14:useLocalDpi xmlns:a14="http://schemas.microsoft.com/office/drawing/2010/main"/>
              </a:ext>
            </a:extLst>
          </a:blip>
          <a:srcRect l="39795" r="-1"/>
          <a:stretch/>
        </p:blipFill>
        <p:spPr>
          <a:xfrm>
            <a:off x="4285561" y="2956222"/>
            <a:ext cx="3519967" cy="3901778"/>
          </a:xfrm>
          <a:prstGeom prst="rect">
            <a:avLst/>
          </a:prstGeom>
        </p:spPr>
      </p:pic>
    </p:spTree>
    <p:extLst>
      <p:ext uri="{BB962C8B-B14F-4D97-AF65-F5344CB8AC3E}">
        <p14:creationId xmlns:p14="http://schemas.microsoft.com/office/powerpoint/2010/main" val="4238455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856116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77" name="think-cell Slide" r:id="rId5" imgW="338" imgH="338" progId="TCLayout.ActiveDocument.1">
                  <p:embed/>
                </p:oleObj>
              </mc:Choice>
              <mc:Fallback>
                <p:oleObj name="think-cell Slide" r:id="rId5" imgW="338" imgH="338"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 Placeholder 1"/>
          <p:cNvSpPr>
            <a:spLocks noGrp="1"/>
          </p:cNvSpPr>
          <p:nvPr>
            <p:ph type="body" sz="quarter" idx="30"/>
          </p:nvPr>
        </p:nvSpPr>
        <p:spPr>
          <a:xfrm>
            <a:off x="600398" y="1941467"/>
            <a:ext cx="4611543" cy="4508717"/>
          </a:xfrm>
        </p:spPr>
        <p:txBody>
          <a:bodyPr>
            <a:normAutofit/>
          </a:bodyPr>
          <a:lstStyle/>
          <a:p>
            <a:pPr marL="0" indent="0">
              <a:buNone/>
            </a:pPr>
            <a:r>
              <a:rPr lang="fr-FR" i="1" dirty="0"/>
              <a:t>“Jusqu'à récemment, les normes de sécurité des solutions d'accès à distance n'étaient pas importantes pour nos clients. Aujourd'hui, à l'ère de la cyber-sécurité, seules les solutions d'accès à distance répondant aux normes de sécurité les plus élevées sont acceptées.</a:t>
            </a:r>
          </a:p>
          <a:p>
            <a:pPr marL="0" indent="0">
              <a:buNone/>
            </a:pPr>
            <a:r>
              <a:rPr lang="fr-FR" i="1" dirty="0"/>
              <a:t>Nous recherchons un partenaire capable de fournir un support et une solution avec une sécurité maximale à long terme suivant les dernières exigences de mise en réseau.”</a:t>
            </a:r>
            <a:endParaRPr lang="fr-FR" dirty="0"/>
          </a:p>
        </p:txBody>
      </p:sp>
      <p:sp>
        <p:nvSpPr>
          <p:cNvPr id="4" name="Text Placeholder 3"/>
          <p:cNvSpPr>
            <a:spLocks noGrp="1"/>
          </p:cNvSpPr>
          <p:nvPr>
            <p:ph type="body" sz="quarter" idx="50"/>
          </p:nvPr>
        </p:nvSpPr>
        <p:spPr/>
        <p:txBody>
          <a:bodyPr/>
          <a:lstStyle/>
          <a:p>
            <a:r>
              <a:rPr lang="fr-FR" dirty="0"/>
              <a:t>Défi</a:t>
            </a:r>
          </a:p>
        </p:txBody>
      </p:sp>
      <p:sp>
        <p:nvSpPr>
          <p:cNvPr id="5" name="Text Placeholder 4"/>
          <p:cNvSpPr>
            <a:spLocks noGrp="1"/>
          </p:cNvSpPr>
          <p:nvPr>
            <p:ph type="body" sz="quarter" idx="45"/>
          </p:nvPr>
        </p:nvSpPr>
        <p:spPr>
          <a:xfrm>
            <a:off x="722456" y="1236524"/>
            <a:ext cx="4919472" cy="900886"/>
          </a:xfrm>
        </p:spPr>
        <p:txBody>
          <a:bodyPr/>
          <a:lstStyle/>
          <a:p>
            <a:r>
              <a:rPr lang="fr-FR" dirty="0"/>
              <a:t>Accès distant cyber-sécurisé</a:t>
            </a:r>
          </a:p>
        </p:txBody>
      </p:sp>
      <p:pic>
        <p:nvPicPr>
          <p:cNvPr id="7" name="Inhaltsplatzhalter 14">
            <a:extLst>
              <a:ext uri="{FF2B5EF4-FFF2-40B4-BE49-F238E27FC236}">
                <a16:creationId xmlns:a16="http://schemas.microsoft.com/office/drawing/2014/main" id="{50C4EB54-B06C-4483-8A49-7000FE79CBC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1695"/>
          <a:stretch/>
        </p:blipFill>
        <p:spPr>
          <a:xfrm>
            <a:off x="5763986" y="-1"/>
            <a:ext cx="6428014" cy="6858000"/>
          </a:xfrm>
          <a:prstGeom prst="rect">
            <a:avLst/>
          </a:prstGeom>
        </p:spPr>
      </p:pic>
      <p:pic>
        <p:nvPicPr>
          <p:cNvPr id="6" name="Content Placeholder 5"/>
          <p:cNvPicPr>
            <a:picLocks noGrp="1" noChangeAspect="1"/>
          </p:cNvPicPr>
          <p:nvPr>
            <p:ph sz="quarter" idx="31"/>
          </p:nvPr>
        </p:nvPicPr>
        <p:blipFill>
          <a:blip r:embed="rId8" cstate="screen">
            <a:extLst>
              <a:ext uri="{28A0092B-C50C-407E-A947-70E740481C1C}">
                <a14:useLocalDpi xmlns:a14="http://schemas.microsoft.com/office/drawing/2010/main"/>
              </a:ext>
            </a:extLst>
          </a:blip>
          <a:stretch>
            <a:fillRect/>
          </a:stretch>
        </p:blipFill>
        <p:spPr>
          <a:xfrm>
            <a:off x="4108531" y="3233057"/>
            <a:ext cx="3567835" cy="3649916"/>
          </a:xfrm>
          <a:prstGeom prst="rect">
            <a:avLst/>
          </a:prstGeom>
        </p:spPr>
      </p:pic>
    </p:spTree>
    <p:extLst>
      <p:ext uri="{BB962C8B-B14F-4D97-AF65-F5344CB8AC3E}">
        <p14:creationId xmlns:p14="http://schemas.microsoft.com/office/powerpoint/2010/main" val="1111644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43616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5" name="think-cell Slide" r:id="rId5" imgW="338" imgH="338" progId="TCLayout.ActiveDocument.1">
                  <p:embed/>
                </p:oleObj>
              </mc:Choice>
              <mc:Fallback>
                <p:oleObj name="think-cell Slide" r:id="rId5" imgW="338" imgH="338"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 Placeholder 1"/>
          <p:cNvSpPr>
            <a:spLocks noGrp="1"/>
          </p:cNvSpPr>
          <p:nvPr>
            <p:ph type="body" sz="quarter" idx="30"/>
          </p:nvPr>
        </p:nvSpPr>
        <p:spPr>
          <a:xfrm>
            <a:off x="722456" y="1901950"/>
            <a:ext cx="4916344" cy="4498849"/>
          </a:xfrm>
        </p:spPr>
        <p:txBody>
          <a:bodyPr anchor="t">
            <a:normAutofit/>
          </a:bodyPr>
          <a:lstStyle/>
          <a:p>
            <a:pPr marL="0" indent="0">
              <a:buNone/>
            </a:pPr>
            <a:endParaRPr lang="fr-FR" dirty="0"/>
          </a:p>
          <a:p>
            <a:pPr marL="0" indent="0">
              <a:buNone/>
            </a:pPr>
            <a:r>
              <a:rPr lang="fr-FR" dirty="0"/>
              <a:t>La réduction des risques liés aux temps d'arrêt est une priorité dans l'industrie.</a:t>
            </a:r>
          </a:p>
          <a:p>
            <a:pPr marL="0" indent="0">
              <a:buNone/>
            </a:pPr>
            <a:r>
              <a:rPr lang="fr-FR" dirty="0"/>
              <a:t>Les applications industrielles ont besoin d'appareil de qualité industrielle pour assurer la fiabilité et la stabilité de leurs actifs électroniques, en particulier dans les environnements difficiles.  </a:t>
            </a:r>
          </a:p>
        </p:txBody>
      </p:sp>
      <p:pic>
        <p:nvPicPr>
          <p:cNvPr id="8" name="Inhaltsplatzhalter 7" descr="Ein Bild, das Fabrik, Gebäude, draußen, Wasser enthält.&#10;&#10;Automatisch generierte Beschreibung">
            <a:extLst>
              <a:ext uri="{FF2B5EF4-FFF2-40B4-BE49-F238E27FC236}">
                <a16:creationId xmlns:a16="http://schemas.microsoft.com/office/drawing/2014/main" id="{67E11E0B-18E7-4040-8C0C-C6595692DC06}"/>
              </a:ext>
            </a:extLst>
          </p:cNvPr>
          <p:cNvPicPr>
            <a:picLocks noGrp="1" noChangeAspect="1"/>
          </p:cNvPicPr>
          <p:nvPr>
            <p:ph sz="quarter" idx="31"/>
          </p:nvPr>
        </p:nvPicPr>
        <p:blipFill rotWithShape="1">
          <a:blip r:embed="rId7" cstate="print">
            <a:extLst>
              <a:ext uri="{28A0092B-C50C-407E-A947-70E740481C1C}">
                <a14:useLocalDpi xmlns:a14="http://schemas.microsoft.com/office/drawing/2010/main" val="0"/>
              </a:ext>
            </a:extLst>
          </a:blip>
          <a:srcRect l="24290" r="-394"/>
          <a:stretch/>
        </p:blipFill>
        <p:spPr>
          <a:xfrm>
            <a:off x="6096000" y="-1"/>
            <a:ext cx="6869723" cy="6858001"/>
          </a:xfrm>
        </p:spPr>
      </p:pic>
      <p:sp>
        <p:nvSpPr>
          <p:cNvPr id="4" name="Text Placeholder 3"/>
          <p:cNvSpPr>
            <a:spLocks noGrp="1"/>
          </p:cNvSpPr>
          <p:nvPr>
            <p:ph type="body" sz="quarter" idx="50"/>
          </p:nvPr>
        </p:nvSpPr>
        <p:spPr/>
        <p:txBody>
          <a:bodyPr/>
          <a:lstStyle/>
          <a:p>
            <a:r>
              <a:rPr lang="fr-FR" dirty="0"/>
              <a:t>Défi</a:t>
            </a:r>
          </a:p>
        </p:txBody>
      </p:sp>
      <p:sp>
        <p:nvSpPr>
          <p:cNvPr id="5" name="Text Placeholder 4"/>
          <p:cNvSpPr>
            <a:spLocks noGrp="1"/>
          </p:cNvSpPr>
          <p:nvPr>
            <p:ph type="body" sz="quarter" idx="45"/>
          </p:nvPr>
        </p:nvSpPr>
        <p:spPr/>
        <p:txBody>
          <a:bodyPr/>
          <a:lstStyle/>
          <a:p>
            <a:r>
              <a:rPr lang="fr-FR" dirty="0"/>
              <a:t>Fiabilité dans les environnements industriels</a:t>
            </a:r>
          </a:p>
        </p:txBody>
      </p:sp>
    </p:spTree>
    <p:extLst>
      <p:ext uri="{BB962C8B-B14F-4D97-AF65-F5344CB8AC3E}">
        <p14:creationId xmlns:p14="http://schemas.microsoft.com/office/powerpoint/2010/main" val="3334515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GtHJA_VqhE7AcE2w8XwJk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4Rd8I9sbDQ4YDxfrtaMhx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4Rd8I9sbDQ4YDxfrtaMhx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4Rd8I9sbDQ4YDxfrtaMhx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4Rd8I9sbDQ4YDxfrtaMhx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JDZKT_VNPOUsQY5er1M82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DZKT_VNPOUsQY5er1M82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DZKT_VNPOUsQY5er1M82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8nm6amffV4IeWIBhshqT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JDZKT_VNPOUsQY5er1M82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Ef58yjIOOss22Uw0TAJP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JDZKT_VNPOUsQY5er1M82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N8nm6amffV4IeWIBhshqT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nEf58yjIOOss22Uw0TAJP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JDZKT_VNPOUsQY5er1M82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0PECzKF3u4mr2t3HxmOZq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LE Layouts">
  <a:themeElements>
    <a:clrScheme name="REDLION COLORS">
      <a:dk1>
        <a:srgbClr val="000000"/>
      </a:dk1>
      <a:lt1>
        <a:srgbClr val="FFFFFF"/>
      </a:lt1>
      <a:dk2>
        <a:srgbClr val="1B365D"/>
      </a:dk2>
      <a:lt2>
        <a:srgbClr val="FFFFFF"/>
      </a:lt2>
      <a:accent1>
        <a:srgbClr val="1B365D"/>
      </a:accent1>
      <a:accent2>
        <a:srgbClr val="63666A"/>
      </a:accent2>
      <a:accent3>
        <a:srgbClr val="AB2328"/>
      </a:accent3>
      <a:accent4>
        <a:srgbClr val="89ABE3"/>
      </a:accent4>
      <a:accent5>
        <a:srgbClr val="FFB81C"/>
      </a:accent5>
      <a:accent6>
        <a:srgbClr val="971B2F"/>
      </a:accent6>
      <a:hlink>
        <a:srgbClr val="D0D3D4"/>
      </a:hlink>
      <a:folHlink>
        <a:srgbClr val="CFD2D3"/>
      </a:folHlink>
    </a:clrScheme>
    <a:fontScheme name="New Brand 2">
      <a:majorFont>
        <a:latin typeface="Titillium"/>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 MAR 23 v1.potx" id="{292939CE-88E2-4607-8B1E-D4DF0792E156}" vid="{276AC6EC-DFF0-4B21-89BF-5EC813B94E3E}"/>
    </a:ext>
  </a:extLst>
</a:theme>
</file>

<file path=ppt/theme/theme2.xml><?xml version="1.0" encoding="utf-8"?>
<a:theme xmlns:a="http://schemas.openxmlformats.org/drawingml/2006/main" name="AGENDA Layouts">
  <a:themeElements>
    <a:clrScheme name="RLC2019_3">
      <a:dk1>
        <a:sysClr val="windowText" lastClr="000000"/>
      </a:dk1>
      <a:lt1>
        <a:sysClr val="window" lastClr="FFFFFF"/>
      </a:lt1>
      <a:dk2>
        <a:srgbClr val="1B365D"/>
      </a:dk2>
      <a:lt2>
        <a:srgbClr val="FFFFFF"/>
      </a:lt2>
      <a:accent1>
        <a:srgbClr val="1B365D"/>
      </a:accent1>
      <a:accent2>
        <a:srgbClr val="63666A"/>
      </a:accent2>
      <a:accent3>
        <a:srgbClr val="AB2328"/>
      </a:accent3>
      <a:accent4>
        <a:srgbClr val="89ABE3"/>
      </a:accent4>
      <a:accent5>
        <a:srgbClr val="FFB81C"/>
      </a:accent5>
      <a:accent6>
        <a:srgbClr val="971B2F"/>
      </a:accent6>
      <a:hlink>
        <a:srgbClr val="D0D3D4"/>
      </a:hlink>
      <a:folHlink>
        <a:srgbClr val="CFD2D3"/>
      </a:folHlink>
    </a:clrScheme>
    <a:fontScheme name="New Brand 2">
      <a:majorFont>
        <a:latin typeface="Titillium"/>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 MAR 23 v1.potx" id="{292939CE-88E2-4607-8B1E-D4DF0792E156}" vid="{6140E80B-D94A-42B3-9944-96FF1B9B6929}"/>
    </a:ext>
  </a:extLst>
</a:theme>
</file>

<file path=ppt/theme/theme3.xml><?xml version="1.0" encoding="utf-8"?>
<a:theme xmlns:a="http://schemas.openxmlformats.org/drawingml/2006/main" name="CONTENT Layouts">
  <a:themeElements>
    <a:clrScheme name="RLC2019_3">
      <a:dk1>
        <a:sysClr val="windowText" lastClr="000000"/>
      </a:dk1>
      <a:lt1>
        <a:sysClr val="window" lastClr="FFFFFF"/>
      </a:lt1>
      <a:dk2>
        <a:srgbClr val="1B365D"/>
      </a:dk2>
      <a:lt2>
        <a:srgbClr val="FFFFFF"/>
      </a:lt2>
      <a:accent1>
        <a:srgbClr val="1B365D"/>
      </a:accent1>
      <a:accent2>
        <a:srgbClr val="63666A"/>
      </a:accent2>
      <a:accent3>
        <a:srgbClr val="AB2328"/>
      </a:accent3>
      <a:accent4>
        <a:srgbClr val="89ABE3"/>
      </a:accent4>
      <a:accent5>
        <a:srgbClr val="FFB81C"/>
      </a:accent5>
      <a:accent6>
        <a:srgbClr val="971B2F"/>
      </a:accent6>
      <a:hlink>
        <a:srgbClr val="D0D3D4"/>
      </a:hlink>
      <a:folHlink>
        <a:srgbClr val="CFD2D3"/>
      </a:folHlink>
    </a:clrScheme>
    <a:fontScheme name="New Brand 2">
      <a:majorFont>
        <a:latin typeface="Titillium"/>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 MAR 23 v1.potx" id="{292939CE-88E2-4607-8B1E-D4DF0792E156}" vid="{C2F54B1A-4C26-48C9-ACC6-1B6BCF5EB06A}"/>
    </a:ext>
  </a:extLst>
</a:theme>
</file>

<file path=ppt/theme/theme4.xml><?xml version="1.0" encoding="utf-8"?>
<a:theme xmlns:a="http://schemas.openxmlformats.org/drawingml/2006/main" name="BLANK Layouts">
  <a:themeElements>
    <a:clrScheme name="RLC2019_3">
      <a:dk1>
        <a:sysClr val="windowText" lastClr="000000"/>
      </a:dk1>
      <a:lt1>
        <a:sysClr val="window" lastClr="FFFFFF"/>
      </a:lt1>
      <a:dk2>
        <a:srgbClr val="1B365D"/>
      </a:dk2>
      <a:lt2>
        <a:srgbClr val="FFFFFF"/>
      </a:lt2>
      <a:accent1>
        <a:srgbClr val="1B365D"/>
      </a:accent1>
      <a:accent2>
        <a:srgbClr val="63666A"/>
      </a:accent2>
      <a:accent3>
        <a:srgbClr val="AB2328"/>
      </a:accent3>
      <a:accent4>
        <a:srgbClr val="89ABE3"/>
      </a:accent4>
      <a:accent5>
        <a:srgbClr val="FFB81C"/>
      </a:accent5>
      <a:accent6>
        <a:srgbClr val="971B2F"/>
      </a:accent6>
      <a:hlink>
        <a:srgbClr val="D0D3D4"/>
      </a:hlink>
      <a:folHlink>
        <a:srgbClr val="CFD2D3"/>
      </a:folHlink>
    </a:clrScheme>
    <a:fontScheme name="New Brand 2">
      <a:majorFont>
        <a:latin typeface="Titillium"/>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dLion.Presentation1ƒ" id="{7DC1416B-FF20-7E44-B2ED-A633C5DADB75}" vid="{8B2FD74C-4928-534F-950B-C5CA7EE05541}"/>
    </a:ext>
  </a:extLst>
</a:theme>
</file>

<file path=ppt/theme/theme5.xml><?xml version="1.0" encoding="utf-8"?>
<a:theme xmlns:a="http://schemas.openxmlformats.org/drawingml/2006/main" name="1_TITLE Layouts">
  <a:themeElements>
    <a:clrScheme name="REDLION COLORS">
      <a:dk1>
        <a:srgbClr val="000000"/>
      </a:dk1>
      <a:lt1>
        <a:srgbClr val="FFFFFF"/>
      </a:lt1>
      <a:dk2>
        <a:srgbClr val="1B365D"/>
      </a:dk2>
      <a:lt2>
        <a:srgbClr val="FFFFFF"/>
      </a:lt2>
      <a:accent1>
        <a:srgbClr val="1B365D"/>
      </a:accent1>
      <a:accent2>
        <a:srgbClr val="63666A"/>
      </a:accent2>
      <a:accent3>
        <a:srgbClr val="AB2328"/>
      </a:accent3>
      <a:accent4>
        <a:srgbClr val="89ABE3"/>
      </a:accent4>
      <a:accent5>
        <a:srgbClr val="FFB81C"/>
      </a:accent5>
      <a:accent6>
        <a:srgbClr val="971B2F"/>
      </a:accent6>
      <a:hlink>
        <a:srgbClr val="D0D3D4"/>
      </a:hlink>
      <a:folHlink>
        <a:srgbClr val="CFD2D3"/>
      </a:folHlink>
    </a:clrScheme>
    <a:fontScheme name="New Brand 2">
      <a:majorFont>
        <a:latin typeface="Titillium"/>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 EXTERNAL Template.potx" id="{EC389C42-45C2-40FA-9BD5-AA9DD26CE736}" vid="{2D0591CD-2DE0-4801-A698-B3C5692606DF}"/>
    </a:ext>
  </a:extLst>
</a:theme>
</file>

<file path=ppt/theme/theme6.xml><?xml version="1.0" encoding="utf-8"?>
<a:theme xmlns:a="http://schemas.openxmlformats.org/drawingml/2006/main" name="1_CONTENT Layouts">
  <a:themeElements>
    <a:clrScheme name="RLC2019_3">
      <a:dk1>
        <a:sysClr val="windowText" lastClr="000000"/>
      </a:dk1>
      <a:lt1>
        <a:sysClr val="window" lastClr="FFFFFF"/>
      </a:lt1>
      <a:dk2>
        <a:srgbClr val="1B365D"/>
      </a:dk2>
      <a:lt2>
        <a:srgbClr val="FFFFFF"/>
      </a:lt2>
      <a:accent1>
        <a:srgbClr val="1B365D"/>
      </a:accent1>
      <a:accent2>
        <a:srgbClr val="63666A"/>
      </a:accent2>
      <a:accent3>
        <a:srgbClr val="AB2328"/>
      </a:accent3>
      <a:accent4>
        <a:srgbClr val="89ABE3"/>
      </a:accent4>
      <a:accent5>
        <a:srgbClr val="FFB81C"/>
      </a:accent5>
      <a:accent6>
        <a:srgbClr val="971B2F"/>
      </a:accent6>
      <a:hlink>
        <a:srgbClr val="D0D3D4"/>
      </a:hlink>
      <a:folHlink>
        <a:srgbClr val="CFD2D3"/>
      </a:folHlink>
    </a:clrScheme>
    <a:fontScheme name="New Brand 2">
      <a:majorFont>
        <a:latin typeface="Titillium"/>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 EXTERNAL Template.potx" id="{EC389C42-45C2-40FA-9BD5-AA9DD26CE736}" vid="{D3AFFEB5-1516-4109-977E-2CDE33EA757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500124187A26459089EAEAC05A86EE" ma:contentTypeVersion="13" ma:contentTypeDescription="Create a new document." ma:contentTypeScope="" ma:versionID="2b04257ab8357951907af973190bf14a">
  <xsd:schema xmlns:xsd="http://www.w3.org/2001/XMLSchema" xmlns:xs="http://www.w3.org/2001/XMLSchema" xmlns:p="http://schemas.microsoft.com/office/2006/metadata/properties" xmlns:ns3="060b6a71-eedf-4552-a60b-bbc2dec829bd" xmlns:ns4="1ac2dcfc-708c-4006-b916-5949d307895f" targetNamespace="http://schemas.microsoft.com/office/2006/metadata/properties" ma:root="true" ma:fieldsID="86103c749b5cc6487250e1fbac6a738f" ns3:_="" ns4:_="">
    <xsd:import namespace="060b6a71-eedf-4552-a60b-bbc2dec829bd"/>
    <xsd:import namespace="1ac2dcfc-708c-4006-b916-5949d307895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0b6a71-eedf-4552-a60b-bbc2dec829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c2dcfc-708c-4006-b916-5949d30789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EA23DA-CD92-4009-B2F8-2C3D614CF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0b6a71-eedf-4552-a60b-bbc2dec829bd"/>
    <ds:schemaRef ds:uri="1ac2dcfc-708c-4006-b916-5949d3078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CDC603-AF1C-4E59-AC06-979F94548D6D}">
  <ds:schemaRefs>
    <ds:schemaRef ds:uri="http://schemas.microsoft.com/sharepoint/v3/contenttype/forms"/>
  </ds:schemaRefs>
</ds:datastoreItem>
</file>

<file path=customXml/itemProps3.xml><?xml version="1.0" encoding="utf-8"?>
<ds:datastoreItem xmlns:ds="http://schemas.openxmlformats.org/officeDocument/2006/customXml" ds:itemID="{32A58F99-D918-44EE-B969-55F550C1EE04}">
  <ds:schemaRefs>
    <ds:schemaRef ds:uri="http://schemas.microsoft.com/office/2006/documentManagement/types"/>
    <ds:schemaRef ds:uri="http://purl.org/dc/elements/1.1/"/>
    <ds:schemaRef ds:uri="http://www.w3.org/XML/1998/namespace"/>
    <ds:schemaRef ds:uri="1ac2dcfc-708c-4006-b916-5949d307895f"/>
    <ds:schemaRef ds:uri="http://purl.org/dc/terms/"/>
    <ds:schemaRef ds:uri="http://schemas.microsoft.com/office/infopath/2007/PartnerControls"/>
    <ds:schemaRef ds:uri="060b6a71-eedf-4552-a60b-bbc2dec829bd"/>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testTEMPLATE</Template>
  <TotalTime>16464</TotalTime>
  <Words>3977</Words>
  <Application>Microsoft Office PowerPoint</Application>
  <PresentationFormat>Widescreen</PresentationFormat>
  <Paragraphs>535</Paragraphs>
  <Slides>45</Slides>
  <Notes>34</Notes>
  <HiddenSlides>1</HiddenSlides>
  <MMClips>0</MMClips>
  <ScaleCrop>false</ScaleCrop>
  <HeadingPairs>
    <vt:vector size="4" baseType="variant">
      <vt:variant>
        <vt:lpstr>Theme</vt:lpstr>
      </vt:variant>
      <vt:variant>
        <vt:i4>6</vt:i4>
      </vt:variant>
      <vt:variant>
        <vt:lpstr>Slide Titles</vt:lpstr>
      </vt:variant>
      <vt:variant>
        <vt:i4>45</vt:i4>
      </vt:variant>
    </vt:vector>
  </HeadingPairs>
  <TitlesOfParts>
    <vt:vector size="51" baseType="lpstr">
      <vt:lpstr>TITLE Layouts</vt:lpstr>
      <vt:lpstr>AGENDA Layouts</vt:lpstr>
      <vt:lpstr>CONTENT Layouts</vt:lpstr>
      <vt:lpstr>BLANK Layouts</vt:lpstr>
      <vt:lpstr>1_TITLE Layouts</vt:lpstr>
      <vt:lpstr>1_CONTENT Layouts</vt:lpstr>
      <vt:lpstr>Plateforme sécurisée Remote Access</vt:lpstr>
      <vt:lpstr>Comment en sommes nous arrive ici? </vt:lpstr>
      <vt:lpstr>PowerPoint Presentation</vt:lpstr>
      <vt:lpstr>PowerPoint Presentation</vt:lpstr>
      <vt:lpstr>Les solutions Secure Remote Access</vt:lpstr>
      <vt:lpstr>PowerPoint Presentation</vt:lpstr>
      <vt:lpstr>PowerPoint Presentation</vt:lpstr>
      <vt:lpstr>PowerPoint Presentation</vt:lpstr>
      <vt:lpstr>PowerPoint Presentation</vt:lpstr>
      <vt:lpstr>Secured Remote Access</vt:lpstr>
      <vt:lpstr>PowerPoint Presentation</vt:lpstr>
      <vt:lpstr>PowerPoint Presentation</vt:lpstr>
      <vt:lpstr>PowerPoint Presentation</vt:lpstr>
      <vt:lpstr>PowerPoint Presentation</vt:lpstr>
      <vt:lpstr>PowerPoint Presentation</vt:lpstr>
      <vt:lpstr>PowerPoint Presentation</vt:lpstr>
      <vt:lpstr>Secure Remote Access</vt:lpstr>
      <vt:lpstr>PowerPoint Presentation</vt:lpstr>
      <vt:lpstr>PowerPoint Presentation</vt:lpstr>
      <vt:lpstr>PowerPoint Presentation</vt:lpstr>
      <vt:lpstr>PowerPoint Presentation</vt:lpstr>
      <vt:lpstr>PowerPoint Presentation</vt:lpstr>
      <vt:lpstr>Secure Remote Access</vt:lpstr>
      <vt:lpstr>PowerPoint Presentation</vt:lpstr>
      <vt:lpstr>PowerPoint Presentation</vt:lpstr>
      <vt:lpstr>Remote Access</vt:lpstr>
      <vt:lpstr>PowerPoint Presentation</vt:lpstr>
      <vt:lpstr>PowerPoint Presentation</vt:lpstr>
      <vt:lpstr>PowerPoint Presentation</vt:lpstr>
      <vt:lpstr>Ventes croisées</vt:lpstr>
      <vt:lpstr>PowerPoint Presentation</vt:lpstr>
      <vt:lpstr>PowerPoint Presentation</vt:lpstr>
      <vt:lpstr>How does it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Secure Remote Access</vt:lpstr>
      <vt:lpstr>PowerPoint Presentation</vt:lpstr>
      <vt:lpstr>PowerPoint Presentation</vt:lpstr>
      <vt:lpstr>PowerPoint Presentation</vt:lpstr>
    </vt:vector>
  </TitlesOfParts>
  <Company>Red Lion Controls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RLC Remote Access EU Ext</dc:title>
  <dc:creator>Theresa Benson</dc:creator>
  <cp:lastModifiedBy>Michael Lefeuvre</cp:lastModifiedBy>
  <cp:revision>1165</cp:revision>
  <dcterms:created xsi:type="dcterms:W3CDTF">2020-03-23T16:33:25Z</dcterms:created>
  <dcterms:modified xsi:type="dcterms:W3CDTF">2021-06-28T18:45:26Z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44a6bd8e-8163-4a87-80e3-c35216f0331b</vt:lpwstr>
  </property>
  <property fmtid="{D5CDD505-2E9C-101B-9397-08002B2CF9AE}" pid="3" name="ContentTypeId">
    <vt:lpwstr>0x010100EE500124187A26459089EAEAC05A86EE</vt:lpwstr>
  </property>
  <property fmtid="{D5CDD505-2E9C-101B-9397-08002B2CF9AE}" pid="4" name="MSIP_Label_ff7e01cc-5b14-4415-bc54-c7fd698f74a3_Enabled">
    <vt:lpwstr>true</vt:lpwstr>
  </property>
  <property fmtid="{D5CDD505-2E9C-101B-9397-08002B2CF9AE}" pid="5" name="MSIP_Label_ff7e01cc-5b14-4415-bc54-c7fd698f74a3_SetDate">
    <vt:lpwstr>2021-06-15T15:20:31Z</vt:lpwstr>
  </property>
  <property fmtid="{D5CDD505-2E9C-101B-9397-08002B2CF9AE}" pid="6" name="MSIP_Label_ff7e01cc-5b14-4415-bc54-c7fd698f74a3_Method">
    <vt:lpwstr>Privileged</vt:lpwstr>
  </property>
  <property fmtid="{D5CDD505-2E9C-101B-9397-08002B2CF9AE}" pid="7" name="MSIP_Label_ff7e01cc-5b14-4415-bc54-c7fd698f74a3_Name">
    <vt:lpwstr>Corporate</vt:lpwstr>
  </property>
  <property fmtid="{D5CDD505-2E9C-101B-9397-08002B2CF9AE}" pid="8" name="MSIP_Label_ff7e01cc-5b14-4415-bc54-c7fd698f74a3_SiteId">
    <vt:lpwstr>247aee67-12cb-4195-acc7-03a2905017c7</vt:lpwstr>
  </property>
  <property fmtid="{D5CDD505-2E9C-101B-9397-08002B2CF9AE}" pid="9" name="MSIP_Label_ff7e01cc-5b14-4415-bc54-c7fd698f74a3_ActionId">
    <vt:lpwstr>d0982498-f8cd-4e8b-aadb-00000db4f2bb</vt:lpwstr>
  </property>
  <property fmtid="{D5CDD505-2E9C-101B-9397-08002B2CF9AE}" pid="10" name="MSIP_Label_ff7e01cc-5b14-4415-bc54-c7fd698f74a3_ContentBits">
    <vt:lpwstr>2</vt:lpwstr>
  </property>
</Properties>
</file>