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0.xml" ContentType="application/vnd.openxmlformats-officedocument.presentationml.tags+xml"/>
  <Override PartName="/ppt/notesSlides/notesSlide11.xml" ContentType="application/vnd.openxmlformats-officedocument.presentationml.notesSlide+xml"/>
  <Override PartName="/ppt/tags/tag121.xml" ContentType="application/vnd.openxmlformats-officedocument.presentationml.tags+xml"/>
  <Override PartName="/ppt/notesSlides/notesSlide12.xml" ContentType="application/vnd.openxmlformats-officedocument.presentationml.notesSlide+xml"/>
  <Override PartName="/ppt/tags/tag122.xml" ContentType="application/vnd.openxmlformats-officedocument.presentationml.tags+xml"/>
  <Override PartName="/ppt/notesSlides/notesSlide13.xml" ContentType="application/vnd.openxmlformats-officedocument.presentationml.notesSlide+xml"/>
  <Override PartName="/ppt/tags/tag123.xml" ContentType="application/vnd.openxmlformats-officedocument.presentationml.tags+xml"/>
  <Override PartName="/ppt/notesSlides/notesSlide1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5.xml" ContentType="application/vnd.openxmlformats-officedocument.presentationml.notesSlide+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notesSlides/notesSlide17.xml" ContentType="application/vnd.openxmlformats-officedocument.presentationml.notesSlide+xml"/>
  <Override PartName="/ppt/tags/tag128.xml" ContentType="application/vnd.openxmlformats-officedocument.presentationml.tags+xml"/>
  <Override PartName="/ppt/notesSlides/notesSlide18.xml" ContentType="application/vnd.openxmlformats-officedocument.presentationml.notesSlide+xml"/>
  <Override PartName="/ppt/tags/tag129.xml" ContentType="application/vnd.openxmlformats-officedocument.presentationml.tags+xml"/>
  <Override PartName="/ppt/notesSlides/notesSlide19.xml" ContentType="application/vnd.openxmlformats-officedocument.presentationml.notesSlide+xml"/>
  <Override PartName="/ppt/tags/tag130.xml" ContentType="application/vnd.openxmlformats-officedocument.presentationml.tags+xml"/>
  <Override PartName="/ppt/notesSlides/notesSlide2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3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9.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46.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690" r:id="rId5"/>
    <p:sldMasterId id="2147483678" r:id="rId6"/>
    <p:sldMasterId id="2147483754" r:id="rId7"/>
    <p:sldMasterId id="2147483782" r:id="rId8"/>
    <p:sldMasterId id="2147483787" r:id="rId9"/>
  </p:sldMasterIdLst>
  <p:notesMasterIdLst>
    <p:notesMasterId r:id="rId58"/>
  </p:notesMasterIdLst>
  <p:handoutMasterIdLst>
    <p:handoutMasterId r:id="rId59"/>
  </p:handoutMasterIdLst>
  <p:sldIdLst>
    <p:sldId id="430" r:id="rId10"/>
    <p:sldId id="459" r:id="rId11"/>
    <p:sldId id="461" r:id="rId12"/>
    <p:sldId id="374" r:id="rId13"/>
    <p:sldId id="340" r:id="rId14"/>
    <p:sldId id="306" r:id="rId15"/>
    <p:sldId id="373" r:id="rId16"/>
    <p:sldId id="312" r:id="rId17"/>
    <p:sldId id="313" r:id="rId18"/>
    <p:sldId id="264" r:id="rId19"/>
    <p:sldId id="418" r:id="rId20"/>
    <p:sldId id="307" r:id="rId21"/>
    <p:sldId id="432" r:id="rId22"/>
    <p:sldId id="475" r:id="rId23"/>
    <p:sldId id="431" r:id="rId24"/>
    <p:sldId id="422" r:id="rId25"/>
    <p:sldId id="440" r:id="rId26"/>
    <p:sldId id="441" r:id="rId27"/>
    <p:sldId id="442" r:id="rId28"/>
    <p:sldId id="444" r:id="rId29"/>
    <p:sldId id="443" r:id="rId30"/>
    <p:sldId id="456" r:id="rId31"/>
    <p:sldId id="465" r:id="rId32"/>
    <p:sldId id="466" r:id="rId33"/>
    <p:sldId id="467" r:id="rId34"/>
    <p:sldId id="434" r:id="rId35"/>
    <p:sldId id="425" r:id="rId36"/>
    <p:sldId id="426" r:id="rId37"/>
    <p:sldId id="427" r:id="rId38"/>
    <p:sldId id="439" r:id="rId39"/>
    <p:sldId id="463" r:id="rId40"/>
    <p:sldId id="464" r:id="rId41"/>
    <p:sldId id="473" r:id="rId42"/>
    <p:sldId id="476" r:id="rId43"/>
    <p:sldId id="477" r:id="rId44"/>
    <p:sldId id="478" r:id="rId45"/>
    <p:sldId id="479" r:id="rId46"/>
    <p:sldId id="480" r:id="rId47"/>
    <p:sldId id="433" r:id="rId48"/>
    <p:sldId id="481" r:id="rId49"/>
    <p:sldId id="482" r:id="rId50"/>
    <p:sldId id="483" r:id="rId51"/>
    <p:sldId id="484" r:id="rId52"/>
    <p:sldId id="452" r:id="rId53"/>
    <p:sldId id="453" r:id="rId54"/>
    <p:sldId id="485" r:id="rId55"/>
    <p:sldId id="455" r:id="rId56"/>
    <p:sldId id="293" r:id="rId57"/>
  </p:sldIdLst>
  <p:sldSz cx="12192000" cy="6858000"/>
  <p:notesSz cx="6858000" cy="1190625"/>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228"/>
    <a:srgbClr val="AB2327"/>
    <a:srgbClr val="0D365D"/>
    <a:srgbClr val="D9DCD8"/>
    <a:srgbClr val="EE5CD2"/>
    <a:srgbClr val="EE7316"/>
    <a:srgbClr val="D9D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B1D24-8664-4BC3-860C-F3CFDF1A43F6}" v="172" dt="2020-05-13T15:02:30.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83086" autoAdjust="0"/>
  </p:normalViewPr>
  <p:slideViewPr>
    <p:cSldViewPr snapToGrid="0">
      <p:cViewPr varScale="1">
        <p:scale>
          <a:sx n="90" d="100"/>
          <a:sy n="90" d="100"/>
        </p:scale>
        <p:origin x="792" y="84"/>
      </p:cViewPr>
      <p:guideLst>
        <p:guide orient="horz" pos="2160"/>
        <p:guide pos="38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EFA8E-328F-417E-8B79-8E95B821F2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D411B50-52CC-4DC1-B66D-0BDD3A2CADD5}">
      <dgm:prSet phldrT="[Text]"/>
      <dgm:spPr/>
      <dgm:t>
        <a:bodyPr/>
        <a:lstStyle/>
        <a:p>
          <a:r>
            <a:rPr lang="en-US" dirty="0"/>
            <a:t>Securely configure remote systems</a:t>
          </a:r>
        </a:p>
      </dgm:t>
    </dgm:pt>
    <dgm:pt modelId="{C645F765-8970-4A6B-AE42-E1E453788C80}" type="parTrans" cxnId="{3B517B28-6614-4E1F-985D-62A72FEC4D6F}">
      <dgm:prSet/>
      <dgm:spPr/>
      <dgm:t>
        <a:bodyPr/>
        <a:lstStyle/>
        <a:p>
          <a:endParaRPr lang="en-US"/>
        </a:p>
      </dgm:t>
    </dgm:pt>
    <dgm:pt modelId="{A5DC4EE2-F866-47F6-B943-9EE0E113E016}" type="sibTrans" cxnId="{3B517B28-6614-4E1F-985D-62A72FEC4D6F}">
      <dgm:prSet/>
      <dgm:spPr/>
      <dgm:t>
        <a:bodyPr/>
        <a:lstStyle/>
        <a:p>
          <a:endParaRPr lang="en-US"/>
        </a:p>
      </dgm:t>
    </dgm:pt>
    <dgm:pt modelId="{BA0EBC8E-0A60-44BE-8A11-E2A24F052920}">
      <dgm:prSet phldrT="[Text]"/>
      <dgm:spPr/>
      <dgm:t>
        <a:bodyPr/>
        <a:lstStyle/>
        <a:p>
          <a:r>
            <a:rPr lang="en-US" dirty="0"/>
            <a:t>Monitor systems and assets</a:t>
          </a:r>
        </a:p>
      </dgm:t>
    </dgm:pt>
    <dgm:pt modelId="{A808998E-3D5C-4A21-BD21-D3EEEC97E429}" type="parTrans" cxnId="{C8AEEE41-FC74-43DA-B249-E8F677A55EDC}">
      <dgm:prSet/>
      <dgm:spPr/>
      <dgm:t>
        <a:bodyPr/>
        <a:lstStyle/>
        <a:p>
          <a:endParaRPr lang="en-US"/>
        </a:p>
      </dgm:t>
    </dgm:pt>
    <dgm:pt modelId="{BAC6B33C-5E16-4935-B2DB-A0972573FE2B}" type="sibTrans" cxnId="{C8AEEE41-FC74-43DA-B249-E8F677A55EDC}">
      <dgm:prSet/>
      <dgm:spPr/>
      <dgm:t>
        <a:bodyPr/>
        <a:lstStyle/>
        <a:p>
          <a:endParaRPr lang="en-US"/>
        </a:p>
      </dgm:t>
    </dgm:pt>
    <dgm:pt modelId="{293F23A9-5C64-46E4-82C7-CCCC1835D5BB}">
      <dgm:prSet phldrT="[Text]"/>
      <dgm:spPr/>
      <dgm:t>
        <a:bodyPr/>
        <a:lstStyle/>
        <a:p>
          <a:r>
            <a:rPr lang="en-US" dirty="0"/>
            <a:t>Troubleshoot equipment</a:t>
          </a:r>
        </a:p>
      </dgm:t>
    </dgm:pt>
    <dgm:pt modelId="{5C18185D-A902-4EFF-B28A-816C45E0E1DB}" type="parTrans" cxnId="{7BAF3D1B-AF93-41FB-92E6-A21019DF952F}">
      <dgm:prSet/>
      <dgm:spPr/>
      <dgm:t>
        <a:bodyPr/>
        <a:lstStyle/>
        <a:p>
          <a:endParaRPr lang="en-US"/>
        </a:p>
      </dgm:t>
    </dgm:pt>
    <dgm:pt modelId="{58747897-0FAC-4687-AF2B-962C8A9A52C2}" type="sibTrans" cxnId="{7BAF3D1B-AF93-41FB-92E6-A21019DF952F}">
      <dgm:prSet/>
      <dgm:spPr/>
      <dgm:t>
        <a:bodyPr/>
        <a:lstStyle/>
        <a:p>
          <a:endParaRPr lang="en-US"/>
        </a:p>
      </dgm:t>
    </dgm:pt>
    <dgm:pt modelId="{CE6120F7-AC6C-45A6-A6CF-2FE5FD945489}">
      <dgm:prSet phldrT="[Text]"/>
      <dgm:spPr/>
      <dgm:t>
        <a:bodyPr/>
        <a:lstStyle/>
        <a:p>
          <a:r>
            <a:rPr lang="en-US" dirty="0"/>
            <a:t>Instantly connect to remote devices</a:t>
          </a:r>
        </a:p>
      </dgm:t>
    </dgm:pt>
    <dgm:pt modelId="{4DA96DA7-969C-423D-882C-BAC99B353F12}" type="parTrans" cxnId="{E104849B-2D99-4983-A376-210BFC03CBC3}">
      <dgm:prSet/>
      <dgm:spPr/>
      <dgm:t>
        <a:bodyPr/>
        <a:lstStyle/>
        <a:p>
          <a:endParaRPr lang="en-US"/>
        </a:p>
      </dgm:t>
    </dgm:pt>
    <dgm:pt modelId="{B219A6FD-6C5A-4D85-971A-F632822987A8}" type="sibTrans" cxnId="{E104849B-2D99-4983-A376-210BFC03CBC3}">
      <dgm:prSet/>
      <dgm:spPr/>
      <dgm:t>
        <a:bodyPr/>
        <a:lstStyle/>
        <a:p>
          <a:endParaRPr lang="en-US"/>
        </a:p>
      </dgm:t>
    </dgm:pt>
    <dgm:pt modelId="{1AE54229-0D14-47E8-9426-CF7528D34CB6}" type="pres">
      <dgm:prSet presAssocID="{2EAEFA8E-328F-417E-8B79-8E95B821F27E}" presName="Name0" presStyleCnt="0">
        <dgm:presLayoutVars>
          <dgm:chMax val="7"/>
          <dgm:chPref val="7"/>
          <dgm:dir/>
        </dgm:presLayoutVars>
      </dgm:prSet>
      <dgm:spPr/>
    </dgm:pt>
    <dgm:pt modelId="{9410E645-C919-4703-AC8A-B174C7F51575}" type="pres">
      <dgm:prSet presAssocID="{2EAEFA8E-328F-417E-8B79-8E95B821F27E}" presName="Name1" presStyleCnt="0"/>
      <dgm:spPr/>
    </dgm:pt>
    <dgm:pt modelId="{6DAD2BF3-EE09-4F81-9569-456566266FDF}" type="pres">
      <dgm:prSet presAssocID="{2EAEFA8E-328F-417E-8B79-8E95B821F27E}" presName="cycle" presStyleCnt="0"/>
      <dgm:spPr/>
    </dgm:pt>
    <dgm:pt modelId="{533A17EB-A3D7-40DD-B033-E93B6D5B9E45}" type="pres">
      <dgm:prSet presAssocID="{2EAEFA8E-328F-417E-8B79-8E95B821F27E}" presName="srcNode" presStyleLbl="node1" presStyleIdx="0" presStyleCnt="4"/>
      <dgm:spPr/>
    </dgm:pt>
    <dgm:pt modelId="{CBFE2013-1D39-4984-A744-6B575114672A}" type="pres">
      <dgm:prSet presAssocID="{2EAEFA8E-328F-417E-8B79-8E95B821F27E}" presName="conn" presStyleLbl="parChTrans1D2" presStyleIdx="0" presStyleCnt="1"/>
      <dgm:spPr/>
    </dgm:pt>
    <dgm:pt modelId="{0F33138B-7F38-4FA0-A17A-A4B5FA69DC5B}" type="pres">
      <dgm:prSet presAssocID="{2EAEFA8E-328F-417E-8B79-8E95B821F27E}" presName="extraNode" presStyleLbl="node1" presStyleIdx="0" presStyleCnt="4"/>
      <dgm:spPr/>
    </dgm:pt>
    <dgm:pt modelId="{7E41AB0F-96A3-4316-8CF9-9A649B6F8691}" type="pres">
      <dgm:prSet presAssocID="{2EAEFA8E-328F-417E-8B79-8E95B821F27E}" presName="dstNode" presStyleLbl="node1" presStyleIdx="0" presStyleCnt="4"/>
      <dgm:spPr/>
    </dgm:pt>
    <dgm:pt modelId="{3DBCEB47-A5E7-46B9-A5DD-1B5E315068B0}" type="pres">
      <dgm:prSet presAssocID="{CE6120F7-AC6C-45A6-A6CF-2FE5FD945489}" presName="text_1" presStyleLbl="node1" presStyleIdx="0" presStyleCnt="4">
        <dgm:presLayoutVars>
          <dgm:bulletEnabled val="1"/>
        </dgm:presLayoutVars>
      </dgm:prSet>
      <dgm:spPr/>
    </dgm:pt>
    <dgm:pt modelId="{9974DBBC-4C0A-4976-8EBD-CECA387CEA52}" type="pres">
      <dgm:prSet presAssocID="{CE6120F7-AC6C-45A6-A6CF-2FE5FD945489}" presName="accent_1" presStyleCnt="0"/>
      <dgm:spPr/>
    </dgm:pt>
    <dgm:pt modelId="{65D882BD-F792-435E-A205-53B398E8F137}" type="pres">
      <dgm:prSet presAssocID="{CE6120F7-AC6C-45A6-A6CF-2FE5FD945489}" presName="accentRepeatNode" presStyleLbl="solidFgAcc1" presStyleIdx="0" presStyleCnt="4"/>
      <dgm:spPr/>
    </dgm:pt>
    <dgm:pt modelId="{ED68B430-9027-4C11-8DF7-53AABDFF1966}" type="pres">
      <dgm:prSet presAssocID="{BD411B50-52CC-4DC1-B66D-0BDD3A2CADD5}" presName="text_2" presStyleLbl="node1" presStyleIdx="1" presStyleCnt="4">
        <dgm:presLayoutVars>
          <dgm:bulletEnabled val="1"/>
        </dgm:presLayoutVars>
      </dgm:prSet>
      <dgm:spPr/>
    </dgm:pt>
    <dgm:pt modelId="{663AEDAE-BC0B-4F9E-B424-2705690C16B9}" type="pres">
      <dgm:prSet presAssocID="{BD411B50-52CC-4DC1-B66D-0BDD3A2CADD5}" presName="accent_2" presStyleCnt="0"/>
      <dgm:spPr/>
    </dgm:pt>
    <dgm:pt modelId="{279BAC5D-0982-42B3-ACA9-24AE09F0CC24}" type="pres">
      <dgm:prSet presAssocID="{BD411B50-52CC-4DC1-B66D-0BDD3A2CADD5}" presName="accentRepeatNode" presStyleLbl="solidFgAcc1" presStyleIdx="1" presStyleCnt="4"/>
      <dgm:spPr/>
    </dgm:pt>
    <dgm:pt modelId="{C5A94019-A1B6-430E-9CA7-5C21D471876A}" type="pres">
      <dgm:prSet presAssocID="{BA0EBC8E-0A60-44BE-8A11-E2A24F052920}" presName="text_3" presStyleLbl="node1" presStyleIdx="2" presStyleCnt="4">
        <dgm:presLayoutVars>
          <dgm:bulletEnabled val="1"/>
        </dgm:presLayoutVars>
      </dgm:prSet>
      <dgm:spPr/>
    </dgm:pt>
    <dgm:pt modelId="{E58D49CD-E62C-49E0-90AA-788E7E858495}" type="pres">
      <dgm:prSet presAssocID="{BA0EBC8E-0A60-44BE-8A11-E2A24F052920}" presName="accent_3" presStyleCnt="0"/>
      <dgm:spPr/>
    </dgm:pt>
    <dgm:pt modelId="{F3792E20-B052-4303-AF2D-EDCF4884DDD5}" type="pres">
      <dgm:prSet presAssocID="{BA0EBC8E-0A60-44BE-8A11-E2A24F052920}" presName="accentRepeatNode" presStyleLbl="solidFgAcc1" presStyleIdx="2" presStyleCnt="4"/>
      <dgm:spPr/>
    </dgm:pt>
    <dgm:pt modelId="{9ECBD866-B827-44AF-B889-464B8F0BFE6C}" type="pres">
      <dgm:prSet presAssocID="{293F23A9-5C64-46E4-82C7-CCCC1835D5BB}" presName="text_4" presStyleLbl="node1" presStyleIdx="3" presStyleCnt="4">
        <dgm:presLayoutVars>
          <dgm:bulletEnabled val="1"/>
        </dgm:presLayoutVars>
      </dgm:prSet>
      <dgm:spPr/>
    </dgm:pt>
    <dgm:pt modelId="{6F601DBC-1129-4640-A2A5-1E6015EFFE26}" type="pres">
      <dgm:prSet presAssocID="{293F23A9-5C64-46E4-82C7-CCCC1835D5BB}" presName="accent_4" presStyleCnt="0"/>
      <dgm:spPr/>
    </dgm:pt>
    <dgm:pt modelId="{13B5E681-EE8B-4D5C-8B2A-E7E310D583E6}" type="pres">
      <dgm:prSet presAssocID="{293F23A9-5C64-46E4-82C7-CCCC1835D5BB}" presName="accentRepeatNode" presStyleLbl="solidFgAcc1" presStyleIdx="3" presStyleCnt="4"/>
      <dgm:spPr/>
    </dgm:pt>
  </dgm:ptLst>
  <dgm:cxnLst>
    <dgm:cxn modelId="{7BAF3D1B-AF93-41FB-92E6-A21019DF952F}" srcId="{2EAEFA8E-328F-417E-8B79-8E95B821F27E}" destId="{293F23A9-5C64-46E4-82C7-CCCC1835D5BB}" srcOrd="3" destOrd="0" parTransId="{5C18185D-A902-4EFF-B28A-816C45E0E1DB}" sibTransId="{58747897-0FAC-4687-AF2B-962C8A9A52C2}"/>
    <dgm:cxn modelId="{3B517B28-6614-4E1F-985D-62A72FEC4D6F}" srcId="{2EAEFA8E-328F-417E-8B79-8E95B821F27E}" destId="{BD411B50-52CC-4DC1-B66D-0BDD3A2CADD5}" srcOrd="1" destOrd="0" parTransId="{C645F765-8970-4A6B-AE42-E1E453788C80}" sibTransId="{A5DC4EE2-F866-47F6-B943-9EE0E113E016}"/>
    <dgm:cxn modelId="{5E7F3D3D-87E2-41A4-BC16-04975CE1D52D}" type="presOf" srcId="{293F23A9-5C64-46E4-82C7-CCCC1835D5BB}" destId="{9ECBD866-B827-44AF-B889-464B8F0BFE6C}" srcOrd="0" destOrd="0" presId="urn:microsoft.com/office/officeart/2008/layout/VerticalCurvedList"/>
    <dgm:cxn modelId="{C8AEEE41-FC74-43DA-B249-E8F677A55EDC}" srcId="{2EAEFA8E-328F-417E-8B79-8E95B821F27E}" destId="{BA0EBC8E-0A60-44BE-8A11-E2A24F052920}" srcOrd="2" destOrd="0" parTransId="{A808998E-3D5C-4A21-BD21-D3EEEC97E429}" sibTransId="{BAC6B33C-5E16-4935-B2DB-A0972573FE2B}"/>
    <dgm:cxn modelId="{B352DF4D-825D-4260-AA61-DC688F7A12FB}" type="presOf" srcId="{2EAEFA8E-328F-417E-8B79-8E95B821F27E}" destId="{1AE54229-0D14-47E8-9426-CF7528D34CB6}" srcOrd="0" destOrd="0" presId="urn:microsoft.com/office/officeart/2008/layout/VerticalCurvedList"/>
    <dgm:cxn modelId="{BDB42D52-CAA2-4031-8F0F-C23440635FE4}" type="presOf" srcId="{CE6120F7-AC6C-45A6-A6CF-2FE5FD945489}" destId="{3DBCEB47-A5E7-46B9-A5DD-1B5E315068B0}" srcOrd="0" destOrd="0" presId="urn:microsoft.com/office/officeart/2008/layout/VerticalCurvedList"/>
    <dgm:cxn modelId="{E11E9974-1150-43BA-BB63-17E40A7139BE}" type="presOf" srcId="{B219A6FD-6C5A-4D85-971A-F632822987A8}" destId="{CBFE2013-1D39-4984-A744-6B575114672A}" srcOrd="0" destOrd="0" presId="urn:microsoft.com/office/officeart/2008/layout/VerticalCurvedList"/>
    <dgm:cxn modelId="{5152F859-1AEE-411F-A8AF-D23381FEDAE9}" type="presOf" srcId="{BA0EBC8E-0A60-44BE-8A11-E2A24F052920}" destId="{C5A94019-A1B6-430E-9CA7-5C21D471876A}" srcOrd="0" destOrd="0" presId="urn:microsoft.com/office/officeart/2008/layout/VerticalCurvedList"/>
    <dgm:cxn modelId="{E104849B-2D99-4983-A376-210BFC03CBC3}" srcId="{2EAEFA8E-328F-417E-8B79-8E95B821F27E}" destId="{CE6120F7-AC6C-45A6-A6CF-2FE5FD945489}" srcOrd="0" destOrd="0" parTransId="{4DA96DA7-969C-423D-882C-BAC99B353F12}" sibTransId="{B219A6FD-6C5A-4D85-971A-F632822987A8}"/>
    <dgm:cxn modelId="{361CDAAD-1591-4E8E-89E4-25D3AE63F697}" type="presOf" srcId="{BD411B50-52CC-4DC1-B66D-0BDD3A2CADD5}" destId="{ED68B430-9027-4C11-8DF7-53AABDFF1966}" srcOrd="0" destOrd="0" presId="urn:microsoft.com/office/officeart/2008/layout/VerticalCurvedList"/>
    <dgm:cxn modelId="{2EEB5B67-FFAA-4D25-957A-4D02810B4666}" type="presParOf" srcId="{1AE54229-0D14-47E8-9426-CF7528D34CB6}" destId="{9410E645-C919-4703-AC8A-B174C7F51575}" srcOrd="0" destOrd="0" presId="urn:microsoft.com/office/officeart/2008/layout/VerticalCurvedList"/>
    <dgm:cxn modelId="{0036AF61-8C3A-422E-A2EF-3AD7B75D42D6}" type="presParOf" srcId="{9410E645-C919-4703-AC8A-B174C7F51575}" destId="{6DAD2BF3-EE09-4F81-9569-456566266FDF}" srcOrd="0" destOrd="0" presId="urn:microsoft.com/office/officeart/2008/layout/VerticalCurvedList"/>
    <dgm:cxn modelId="{547AEA6F-90A5-44C7-BA84-07F46417649E}" type="presParOf" srcId="{6DAD2BF3-EE09-4F81-9569-456566266FDF}" destId="{533A17EB-A3D7-40DD-B033-E93B6D5B9E45}" srcOrd="0" destOrd="0" presId="urn:microsoft.com/office/officeart/2008/layout/VerticalCurvedList"/>
    <dgm:cxn modelId="{4F5DCE31-98BF-40AE-A05A-BE89E4CCF0BE}" type="presParOf" srcId="{6DAD2BF3-EE09-4F81-9569-456566266FDF}" destId="{CBFE2013-1D39-4984-A744-6B575114672A}" srcOrd="1" destOrd="0" presId="urn:microsoft.com/office/officeart/2008/layout/VerticalCurvedList"/>
    <dgm:cxn modelId="{D3334ED3-9F7C-496B-A65D-7173908F0DE5}" type="presParOf" srcId="{6DAD2BF3-EE09-4F81-9569-456566266FDF}" destId="{0F33138B-7F38-4FA0-A17A-A4B5FA69DC5B}" srcOrd="2" destOrd="0" presId="urn:microsoft.com/office/officeart/2008/layout/VerticalCurvedList"/>
    <dgm:cxn modelId="{B3740E12-B30E-4E9A-863E-E8E38D9149D3}" type="presParOf" srcId="{6DAD2BF3-EE09-4F81-9569-456566266FDF}" destId="{7E41AB0F-96A3-4316-8CF9-9A649B6F8691}" srcOrd="3" destOrd="0" presId="urn:microsoft.com/office/officeart/2008/layout/VerticalCurvedList"/>
    <dgm:cxn modelId="{70DCBD51-8164-4F16-A198-2EFD70D34759}" type="presParOf" srcId="{9410E645-C919-4703-AC8A-B174C7F51575}" destId="{3DBCEB47-A5E7-46B9-A5DD-1B5E315068B0}" srcOrd="1" destOrd="0" presId="urn:microsoft.com/office/officeart/2008/layout/VerticalCurvedList"/>
    <dgm:cxn modelId="{3E12E5D8-E72C-4544-8FA2-8BA1720CD874}" type="presParOf" srcId="{9410E645-C919-4703-AC8A-B174C7F51575}" destId="{9974DBBC-4C0A-4976-8EBD-CECA387CEA52}" srcOrd="2" destOrd="0" presId="urn:microsoft.com/office/officeart/2008/layout/VerticalCurvedList"/>
    <dgm:cxn modelId="{F388E326-0616-4497-86C9-AD79EF86DDB3}" type="presParOf" srcId="{9974DBBC-4C0A-4976-8EBD-CECA387CEA52}" destId="{65D882BD-F792-435E-A205-53B398E8F137}" srcOrd="0" destOrd="0" presId="urn:microsoft.com/office/officeart/2008/layout/VerticalCurvedList"/>
    <dgm:cxn modelId="{CD012312-4237-42C6-8AA5-FA2E87CB588C}" type="presParOf" srcId="{9410E645-C919-4703-AC8A-B174C7F51575}" destId="{ED68B430-9027-4C11-8DF7-53AABDFF1966}" srcOrd="3" destOrd="0" presId="urn:microsoft.com/office/officeart/2008/layout/VerticalCurvedList"/>
    <dgm:cxn modelId="{EAB67439-D27E-4DE8-9B53-1815444A86BC}" type="presParOf" srcId="{9410E645-C919-4703-AC8A-B174C7F51575}" destId="{663AEDAE-BC0B-4F9E-B424-2705690C16B9}" srcOrd="4" destOrd="0" presId="urn:microsoft.com/office/officeart/2008/layout/VerticalCurvedList"/>
    <dgm:cxn modelId="{A789C6FA-6955-423C-8F5F-603591248D0B}" type="presParOf" srcId="{663AEDAE-BC0B-4F9E-B424-2705690C16B9}" destId="{279BAC5D-0982-42B3-ACA9-24AE09F0CC24}" srcOrd="0" destOrd="0" presId="urn:microsoft.com/office/officeart/2008/layout/VerticalCurvedList"/>
    <dgm:cxn modelId="{06C94D65-C332-420A-8EB7-93E7A5B28E9A}" type="presParOf" srcId="{9410E645-C919-4703-AC8A-B174C7F51575}" destId="{C5A94019-A1B6-430E-9CA7-5C21D471876A}" srcOrd="5" destOrd="0" presId="urn:microsoft.com/office/officeart/2008/layout/VerticalCurvedList"/>
    <dgm:cxn modelId="{9A9CB0BA-D0A4-404E-8863-A784DD651825}" type="presParOf" srcId="{9410E645-C919-4703-AC8A-B174C7F51575}" destId="{E58D49CD-E62C-49E0-90AA-788E7E858495}" srcOrd="6" destOrd="0" presId="urn:microsoft.com/office/officeart/2008/layout/VerticalCurvedList"/>
    <dgm:cxn modelId="{D853906B-15E3-4896-8844-8D86E9D2A87D}" type="presParOf" srcId="{E58D49CD-E62C-49E0-90AA-788E7E858495}" destId="{F3792E20-B052-4303-AF2D-EDCF4884DDD5}" srcOrd="0" destOrd="0" presId="urn:microsoft.com/office/officeart/2008/layout/VerticalCurvedList"/>
    <dgm:cxn modelId="{DE6FC823-D8CF-487A-9034-338188A26FA1}" type="presParOf" srcId="{9410E645-C919-4703-AC8A-B174C7F51575}" destId="{9ECBD866-B827-44AF-B889-464B8F0BFE6C}" srcOrd="7" destOrd="0" presId="urn:microsoft.com/office/officeart/2008/layout/VerticalCurvedList"/>
    <dgm:cxn modelId="{63C72BAF-1CC6-4BC8-9982-C76365AD0307}" type="presParOf" srcId="{9410E645-C919-4703-AC8A-B174C7F51575}" destId="{6F601DBC-1129-4640-A2A5-1E6015EFFE26}" srcOrd="8" destOrd="0" presId="urn:microsoft.com/office/officeart/2008/layout/VerticalCurvedList"/>
    <dgm:cxn modelId="{A91BFB07-8ECA-4F76-AB1B-552240B9C56E}" type="presParOf" srcId="{6F601DBC-1129-4640-A2A5-1E6015EFFE26}" destId="{13B5E681-EE8B-4D5C-8B2A-E7E310D583E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8B90F-4246-45C0-9420-DF0BFD4380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483E06-8686-433F-9574-87FF2CD40042}">
      <dgm:prSet phldrT="[Text]" custT="1"/>
      <dgm:spPr/>
      <dgm:t>
        <a:bodyPr/>
        <a:lstStyle/>
        <a:p>
          <a:pPr rtl="0"/>
          <a:r>
            <a:rPr lang="en-US" sz="1400" b="0" baseline="0" dirty="0">
              <a:effectLst/>
            </a:rPr>
            <a:t>Connect in 90 sec</a:t>
          </a:r>
          <a:endParaRPr lang="en-US" sz="1400" dirty="0"/>
        </a:p>
      </dgm:t>
    </dgm:pt>
    <dgm:pt modelId="{176B215C-115A-4DE9-8E7F-00CFC3712CFD}" type="parTrans" cxnId="{D59AEE77-069B-49EE-AF5D-F4183D255A5F}">
      <dgm:prSet/>
      <dgm:spPr/>
      <dgm:t>
        <a:bodyPr/>
        <a:lstStyle/>
        <a:p>
          <a:endParaRPr lang="en-US"/>
        </a:p>
      </dgm:t>
    </dgm:pt>
    <dgm:pt modelId="{CCC3960C-D932-4C66-BB02-131F5CE6FA4C}" type="sibTrans" cxnId="{D59AEE77-069B-49EE-AF5D-F4183D255A5F}">
      <dgm:prSet/>
      <dgm:spPr/>
      <dgm:t>
        <a:bodyPr/>
        <a:lstStyle/>
        <a:p>
          <a:endParaRPr lang="en-US"/>
        </a:p>
      </dgm:t>
    </dgm:pt>
    <dgm:pt modelId="{042D7073-1944-4100-B098-76714C59FABD}">
      <dgm:prSet custT="1"/>
      <dgm:spPr/>
      <dgm:t>
        <a:bodyPr/>
        <a:lstStyle/>
        <a:p>
          <a:pPr rtl="0"/>
          <a:r>
            <a:rPr lang="en-US" sz="1400" b="0" baseline="0" dirty="0">
              <a:effectLst/>
            </a:rPr>
            <a:t>Third party VPN services compatible</a:t>
          </a:r>
        </a:p>
      </dgm:t>
    </dgm:pt>
    <dgm:pt modelId="{F4EC90D8-B5BF-4D0A-B694-8B8207CDF627}" type="parTrans" cxnId="{18E51AA1-07EB-455F-8C90-B07F37C0F764}">
      <dgm:prSet/>
      <dgm:spPr/>
      <dgm:t>
        <a:bodyPr/>
        <a:lstStyle/>
        <a:p>
          <a:endParaRPr lang="en-US"/>
        </a:p>
      </dgm:t>
    </dgm:pt>
    <dgm:pt modelId="{29628D1F-8BB1-40B6-B72D-19E9B41040E9}" type="sibTrans" cxnId="{18E51AA1-07EB-455F-8C90-B07F37C0F764}">
      <dgm:prSet/>
      <dgm:spPr/>
      <dgm:t>
        <a:bodyPr/>
        <a:lstStyle/>
        <a:p>
          <a:endParaRPr lang="en-US"/>
        </a:p>
      </dgm:t>
    </dgm:pt>
    <dgm:pt modelId="{FB9C59BF-53D4-4BE6-851A-85431105F5C0}">
      <dgm:prSet custT="1"/>
      <dgm:spPr/>
      <dgm:t>
        <a:bodyPr/>
        <a:lstStyle/>
        <a:p>
          <a:pPr rtl="0"/>
          <a:r>
            <a:rPr lang="en-US" sz="1400" b="0" baseline="0" dirty="0">
              <a:effectLst/>
            </a:rPr>
            <a:t>Wired, Wi-Fi, 3G, 4G</a:t>
          </a:r>
        </a:p>
      </dgm:t>
    </dgm:pt>
    <dgm:pt modelId="{83E772CE-CB9C-48D1-9793-3597A9E69D9C}" type="parTrans" cxnId="{5401CA2F-C037-44AC-B95E-83288A7A1B37}">
      <dgm:prSet/>
      <dgm:spPr/>
      <dgm:t>
        <a:bodyPr/>
        <a:lstStyle/>
        <a:p>
          <a:endParaRPr lang="en-US"/>
        </a:p>
      </dgm:t>
    </dgm:pt>
    <dgm:pt modelId="{7BEABFA7-A013-44B2-9E83-AF5EFA5293F0}" type="sibTrans" cxnId="{5401CA2F-C037-44AC-B95E-83288A7A1B37}">
      <dgm:prSet/>
      <dgm:spPr/>
      <dgm:t>
        <a:bodyPr/>
        <a:lstStyle/>
        <a:p>
          <a:endParaRPr lang="en-US"/>
        </a:p>
      </dgm:t>
    </dgm:pt>
    <dgm:pt modelId="{BACBB263-3C74-494A-93FC-1F69B82E8320}">
      <dgm:prSet custT="1"/>
      <dgm:spPr/>
      <dgm:t>
        <a:bodyPr/>
        <a:lstStyle/>
        <a:p>
          <a:pPr rtl="0"/>
          <a:r>
            <a:rPr lang="en-US" sz="1400" b="0" baseline="0" dirty="0">
              <a:effectLst/>
            </a:rPr>
            <a:t>Access from smartphone</a:t>
          </a:r>
        </a:p>
      </dgm:t>
    </dgm:pt>
    <dgm:pt modelId="{58961C6B-7478-46EC-B27F-FD0419037D5B}" type="parTrans" cxnId="{C04FC625-1AF8-4E3E-A95E-0C4C01CFC9D1}">
      <dgm:prSet/>
      <dgm:spPr/>
      <dgm:t>
        <a:bodyPr/>
        <a:lstStyle/>
        <a:p>
          <a:endParaRPr lang="en-US"/>
        </a:p>
      </dgm:t>
    </dgm:pt>
    <dgm:pt modelId="{4E9AC3E5-288D-4E56-A61B-237A7EEB25AE}" type="sibTrans" cxnId="{C04FC625-1AF8-4E3E-A95E-0C4C01CFC9D1}">
      <dgm:prSet/>
      <dgm:spPr/>
      <dgm:t>
        <a:bodyPr/>
        <a:lstStyle/>
        <a:p>
          <a:endParaRPr lang="en-US"/>
        </a:p>
      </dgm:t>
    </dgm:pt>
    <dgm:pt modelId="{9CA9E374-5E21-4CD9-B9F8-EFA8C7779046}">
      <dgm:prSet custT="1"/>
      <dgm:spPr/>
      <dgm:t>
        <a:bodyPr/>
        <a:lstStyle/>
        <a:p>
          <a:pPr rtl="0"/>
          <a:r>
            <a:rPr lang="en-US" sz="1400" b="0" baseline="0" dirty="0">
              <a:effectLst/>
            </a:rPr>
            <a:t>Access any communicating device</a:t>
          </a:r>
          <a:endParaRPr lang="en-US" sz="1400" dirty="0"/>
        </a:p>
      </dgm:t>
    </dgm:pt>
    <dgm:pt modelId="{0EB5DFD7-66DF-465D-9F39-6B6E2832AFA2}" type="parTrans" cxnId="{D2F9B333-A517-443C-8927-A438C5EB9DEB}">
      <dgm:prSet/>
      <dgm:spPr/>
      <dgm:t>
        <a:bodyPr/>
        <a:lstStyle/>
        <a:p>
          <a:endParaRPr lang="en-US"/>
        </a:p>
      </dgm:t>
    </dgm:pt>
    <dgm:pt modelId="{2E4B9B9E-1B69-4293-8EDD-53B42E7AF70E}" type="sibTrans" cxnId="{D2F9B333-A517-443C-8927-A438C5EB9DEB}">
      <dgm:prSet/>
      <dgm:spPr/>
      <dgm:t>
        <a:bodyPr/>
        <a:lstStyle/>
        <a:p>
          <a:endParaRPr lang="en-US"/>
        </a:p>
      </dgm:t>
    </dgm:pt>
    <dgm:pt modelId="{3DFA5C5D-0960-45D7-959C-A09DE3955FB1}">
      <dgm:prSet custT="1"/>
      <dgm:spPr/>
      <dgm:t>
        <a:bodyPr/>
        <a:lstStyle/>
        <a:p>
          <a:pPr rtl="0"/>
          <a:r>
            <a:rPr lang="en-US" sz="1400" b="0" baseline="0" dirty="0">
              <a:effectLst/>
            </a:rPr>
            <a:t>Access from anywhere</a:t>
          </a:r>
          <a:endParaRPr lang="en-US" sz="1400" dirty="0"/>
        </a:p>
      </dgm:t>
    </dgm:pt>
    <dgm:pt modelId="{2CE0944E-6A2E-4D0B-A99F-498C186EA0BB}" type="parTrans" cxnId="{6B0A9F59-F3FC-402E-9CA0-04F32B5374EA}">
      <dgm:prSet/>
      <dgm:spPr/>
      <dgm:t>
        <a:bodyPr/>
        <a:lstStyle/>
        <a:p>
          <a:endParaRPr lang="en-US"/>
        </a:p>
      </dgm:t>
    </dgm:pt>
    <dgm:pt modelId="{FADAC7DF-AD02-4C56-8F49-31E338C16A8C}" type="sibTrans" cxnId="{6B0A9F59-F3FC-402E-9CA0-04F32B5374EA}">
      <dgm:prSet/>
      <dgm:spPr/>
      <dgm:t>
        <a:bodyPr/>
        <a:lstStyle/>
        <a:p>
          <a:endParaRPr lang="en-US"/>
        </a:p>
      </dgm:t>
    </dgm:pt>
    <dgm:pt modelId="{456D20EA-E6CD-4A33-817B-BB7C28A90337}" type="pres">
      <dgm:prSet presAssocID="{0388B90F-4246-45C0-9420-DF0BFD43804D}" presName="diagram" presStyleCnt="0">
        <dgm:presLayoutVars>
          <dgm:dir/>
          <dgm:resizeHandles val="exact"/>
        </dgm:presLayoutVars>
      </dgm:prSet>
      <dgm:spPr/>
    </dgm:pt>
    <dgm:pt modelId="{FE9665A5-CEF8-46F9-82D0-5AB0D0CCCC2D}" type="pres">
      <dgm:prSet presAssocID="{9CA9E374-5E21-4CD9-B9F8-EFA8C7779046}" presName="node" presStyleLbl="node1" presStyleIdx="0" presStyleCnt="6">
        <dgm:presLayoutVars>
          <dgm:bulletEnabled val="1"/>
        </dgm:presLayoutVars>
      </dgm:prSet>
      <dgm:spPr/>
    </dgm:pt>
    <dgm:pt modelId="{F2698EDE-69BD-4F88-B87D-1F8C771CE9B7}" type="pres">
      <dgm:prSet presAssocID="{2E4B9B9E-1B69-4293-8EDD-53B42E7AF70E}" presName="sibTrans" presStyleCnt="0"/>
      <dgm:spPr/>
    </dgm:pt>
    <dgm:pt modelId="{2E30A640-77BB-4E24-B3F5-B3C0E0D2B186}" type="pres">
      <dgm:prSet presAssocID="{3DFA5C5D-0960-45D7-959C-A09DE3955FB1}" presName="node" presStyleLbl="node1" presStyleIdx="1" presStyleCnt="6" custLinFactNeighborX="3300" custLinFactNeighborY="3201">
        <dgm:presLayoutVars>
          <dgm:bulletEnabled val="1"/>
        </dgm:presLayoutVars>
      </dgm:prSet>
      <dgm:spPr/>
    </dgm:pt>
    <dgm:pt modelId="{14C36E69-FCD6-49E5-8580-24D61E31B7A6}" type="pres">
      <dgm:prSet presAssocID="{FADAC7DF-AD02-4C56-8F49-31E338C16A8C}" presName="sibTrans" presStyleCnt="0"/>
      <dgm:spPr/>
    </dgm:pt>
    <dgm:pt modelId="{8B25B94C-AD47-47DD-B415-37644AB958B4}" type="pres">
      <dgm:prSet presAssocID="{54483E06-8686-433F-9574-87FF2CD40042}" presName="node" presStyleLbl="node1" presStyleIdx="2" presStyleCnt="6">
        <dgm:presLayoutVars>
          <dgm:bulletEnabled val="1"/>
        </dgm:presLayoutVars>
      </dgm:prSet>
      <dgm:spPr/>
    </dgm:pt>
    <dgm:pt modelId="{A6D3C0F2-C311-468C-AB49-BD7AFD151ED5}" type="pres">
      <dgm:prSet presAssocID="{CCC3960C-D932-4C66-BB02-131F5CE6FA4C}" presName="sibTrans" presStyleCnt="0"/>
      <dgm:spPr/>
    </dgm:pt>
    <dgm:pt modelId="{D4F857B8-E18C-4D5A-A282-453B17DC903E}" type="pres">
      <dgm:prSet presAssocID="{BACBB263-3C74-494A-93FC-1F69B82E8320}" presName="node" presStyleLbl="node1" presStyleIdx="3" presStyleCnt="6">
        <dgm:presLayoutVars>
          <dgm:bulletEnabled val="1"/>
        </dgm:presLayoutVars>
      </dgm:prSet>
      <dgm:spPr/>
    </dgm:pt>
    <dgm:pt modelId="{E79488B1-E9F2-45E0-B33E-9EF2F971261A}" type="pres">
      <dgm:prSet presAssocID="{4E9AC3E5-288D-4E56-A61B-237A7EEB25AE}" presName="sibTrans" presStyleCnt="0"/>
      <dgm:spPr/>
    </dgm:pt>
    <dgm:pt modelId="{F13A3702-A3EE-4954-9566-FF6971BAE1FA}" type="pres">
      <dgm:prSet presAssocID="{042D7073-1944-4100-B098-76714C59FABD}" presName="node" presStyleLbl="node1" presStyleIdx="4" presStyleCnt="6">
        <dgm:presLayoutVars>
          <dgm:bulletEnabled val="1"/>
        </dgm:presLayoutVars>
      </dgm:prSet>
      <dgm:spPr/>
    </dgm:pt>
    <dgm:pt modelId="{16A442B0-25F7-4159-89B0-CCEC45AE4F23}" type="pres">
      <dgm:prSet presAssocID="{29628D1F-8BB1-40B6-B72D-19E9B41040E9}" presName="sibTrans" presStyleCnt="0"/>
      <dgm:spPr/>
    </dgm:pt>
    <dgm:pt modelId="{8CE9AE81-A873-4AE6-AA25-B5026F35FC60}" type="pres">
      <dgm:prSet presAssocID="{FB9C59BF-53D4-4BE6-851A-85431105F5C0}" presName="node" presStyleLbl="node1" presStyleIdx="5" presStyleCnt="6">
        <dgm:presLayoutVars>
          <dgm:bulletEnabled val="1"/>
        </dgm:presLayoutVars>
      </dgm:prSet>
      <dgm:spPr/>
    </dgm:pt>
  </dgm:ptLst>
  <dgm:cxnLst>
    <dgm:cxn modelId="{80CB3E08-0CC0-4F88-8453-C07DEDF73D6C}" type="presOf" srcId="{0388B90F-4246-45C0-9420-DF0BFD43804D}" destId="{456D20EA-E6CD-4A33-817B-BB7C28A90337}" srcOrd="0" destOrd="0" presId="urn:microsoft.com/office/officeart/2005/8/layout/default"/>
    <dgm:cxn modelId="{C04FC625-1AF8-4E3E-A95E-0C4C01CFC9D1}" srcId="{0388B90F-4246-45C0-9420-DF0BFD43804D}" destId="{BACBB263-3C74-494A-93FC-1F69B82E8320}" srcOrd="3" destOrd="0" parTransId="{58961C6B-7478-46EC-B27F-FD0419037D5B}" sibTransId="{4E9AC3E5-288D-4E56-A61B-237A7EEB25AE}"/>
    <dgm:cxn modelId="{5401CA2F-C037-44AC-B95E-83288A7A1B37}" srcId="{0388B90F-4246-45C0-9420-DF0BFD43804D}" destId="{FB9C59BF-53D4-4BE6-851A-85431105F5C0}" srcOrd="5" destOrd="0" parTransId="{83E772CE-CB9C-48D1-9793-3597A9E69D9C}" sibTransId="{7BEABFA7-A013-44B2-9E83-AF5EFA5293F0}"/>
    <dgm:cxn modelId="{D2F9B333-A517-443C-8927-A438C5EB9DEB}" srcId="{0388B90F-4246-45C0-9420-DF0BFD43804D}" destId="{9CA9E374-5E21-4CD9-B9F8-EFA8C7779046}" srcOrd="0" destOrd="0" parTransId="{0EB5DFD7-66DF-465D-9F39-6B6E2832AFA2}" sibTransId="{2E4B9B9E-1B69-4293-8EDD-53B42E7AF70E}"/>
    <dgm:cxn modelId="{67CC1937-C589-4787-AC5C-48C9678023A2}" type="presOf" srcId="{54483E06-8686-433F-9574-87FF2CD40042}" destId="{8B25B94C-AD47-47DD-B415-37644AB958B4}" srcOrd="0" destOrd="0" presId="urn:microsoft.com/office/officeart/2005/8/layout/default"/>
    <dgm:cxn modelId="{5E77D264-05EC-4C3B-B906-AA7EBB25BF3A}" type="presOf" srcId="{9CA9E374-5E21-4CD9-B9F8-EFA8C7779046}" destId="{FE9665A5-CEF8-46F9-82D0-5AB0D0CCCC2D}" srcOrd="0" destOrd="0" presId="urn:microsoft.com/office/officeart/2005/8/layout/default"/>
    <dgm:cxn modelId="{31CB8467-2F34-41DC-98DF-72D1C7DF7F15}" type="presOf" srcId="{3DFA5C5D-0960-45D7-959C-A09DE3955FB1}" destId="{2E30A640-77BB-4E24-B3F5-B3C0E0D2B186}" srcOrd="0" destOrd="0" presId="urn:microsoft.com/office/officeart/2005/8/layout/default"/>
    <dgm:cxn modelId="{D59AEE77-069B-49EE-AF5D-F4183D255A5F}" srcId="{0388B90F-4246-45C0-9420-DF0BFD43804D}" destId="{54483E06-8686-433F-9574-87FF2CD40042}" srcOrd="2" destOrd="0" parTransId="{176B215C-115A-4DE9-8E7F-00CFC3712CFD}" sibTransId="{CCC3960C-D932-4C66-BB02-131F5CE6FA4C}"/>
    <dgm:cxn modelId="{6B0A9F59-F3FC-402E-9CA0-04F32B5374EA}" srcId="{0388B90F-4246-45C0-9420-DF0BFD43804D}" destId="{3DFA5C5D-0960-45D7-959C-A09DE3955FB1}" srcOrd="1" destOrd="0" parTransId="{2CE0944E-6A2E-4D0B-A99F-498C186EA0BB}" sibTransId="{FADAC7DF-AD02-4C56-8F49-31E338C16A8C}"/>
    <dgm:cxn modelId="{18E51AA1-07EB-455F-8C90-B07F37C0F764}" srcId="{0388B90F-4246-45C0-9420-DF0BFD43804D}" destId="{042D7073-1944-4100-B098-76714C59FABD}" srcOrd="4" destOrd="0" parTransId="{F4EC90D8-B5BF-4D0A-B694-8B8207CDF627}" sibTransId="{29628D1F-8BB1-40B6-B72D-19E9B41040E9}"/>
    <dgm:cxn modelId="{275BEBCE-F860-4F13-84A1-7C0A1CA2C5CB}" type="presOf" srcId="{FB9C59BF-53D4-4BE6-851A-85431105F5C0}" destId="{8CE9AE81-A873-4AE6-AA25-B5026F35FC60}" srcOrd="0" destOrd="0" presId="urn:microsoft.com/office/officeart/2005/8/layout/default"/>
    <dgm:cxn modelId="{ABE6A1DA-88D5-4DF0-934A-A399BA12E8D3}" type="presOf" srcId="{BACBB263-3C74-494A-93FC-1F69B82E8320}" destId="{D4F857B8-E18C-4D5A-A282-453B17DC903E}" srcOrd="0" destOrd="0" presId="urn:microsoft.com/office/officeart/2005/8/layout/default"/>
    <dgm:cxn modelId="{6E9C9BE7-AAB1-4103-8CD8-3AEC11DF3C78}" type="presOf" srcId="{042D7073-1944-4100-B098-76714C59FABD}" destId="{F13A3702-A3EE-4954-9566-FF6971BAE1FA}" srcOrd="0" destOrd="0" presId="urn:microsoft.com/office/officeart/2005/8/layout/default"/>
    <dgm:cxn modelId="{B808D3F6-EB5A-457E-B2A6-B0E67F52EB6F}" type="presParOf" srcId="{456D20EA-E6CD-4A33-817B-BB7C28A90337}" destId="{FE9665A5-CEF8-46F9-82D0-5AB0D0CCCC2D}" srcOrd="0" destOrd="0" presId="urn:microsoft.com/office/officeart/2005/8/layout/default"/>
    <dgm:cxn modelId="{A0232A31-8702-494C-BFE7-870E4C991A76}" type="presParOf" srcId="{456D20EA-E6CD-4A33-817B-BB7C28A90337}" destId="{F2698EDE-69BD-4F88-B87D-1F8C771CE9B7}" srcOrd="1" destOrd="0" presId="urn:microsoft.com/office/officeart/2005/8/layout/default"/>
    <dgm:cxn modelId="{3F57AB10-F30F-41C5-8F80-F4CD5C11FC5F}" type="presParOf" srcId="{456D20EA-E6CD-4A33-817B-BB7C28A90337}" destId="{2E30A640-77BB-4E24-B3F5-B3C0E0D2B186}" srcOrd="2" destOrd="0" presId="urn:microsoft.com/office/officeart/2005/8/layout/default"/>
    <dgm:cxn modelId="{2BC7BA67-1D6F-478F-BA07-1F1EC7121DB1}" type="presParOf" srcId="{456D20EA-E6CD-4A33-817B-BB7C28A90337}" destId="{14C36E69-FCD6-49E5-8580-24D61E31B7A6}" srcOrd="3" destOrd="0" presId="urn:microsoft.com/office/officeart/2005/8/layout/default"/>
    <dgm:cxn modelId="{BD64DF45-BE42-4A37-A0DA-E5B42B0A0CED}" type="presParOf" srcId="{456D20EA-E6CD-4A33-817B-BB7C28A90337}" destId="{8B25B94C-AD47-47DD-B415-37644AB958B4}" srcOrd="4" destOrd="0" presId="urn:microsoft.com/office/officeart/2005/8/layout/default"/>
    <dgm:cxn modelId="{D1848341-AB5F-48FE-BB1D-3A80417B0875}" type="presParOf" srcId="{456D20EA-E6CD-4A33-817B-BB7C28A90337}" destId="{A6D3C0F2-C311-468C-AB49-BD7AFD151ED5}" srcOrd="5" destOrd="0" presId="urn:microsoft.com/office/officeart/2005/8/layout/default"/>
    <dgm:cxn modelId="{3A16B803-ACA9-41F4-A4E4-3D3B003C950A}" type="presParOf" srcId="{456D20EA-E6CD-4A33-817B-BB7C28A90337}" destId="{D4F857B8-E18C-4D5A-A282-453B17DC903E}" srcOrd="6" destOrd="0" presId="urn:microsoft.com/office/officeart/2005/8/layout/default"/>
    <dgm:cxn modelId="{F7A78A17-7F72-4BCA-9495-55A4C57CBE5B}" type="presParOf" srcId="{456D20EA-E6CD-4A33-817B-BB7C28A90337}" destId="{E79488B1-E9F2-45E0-B33E-9EF2F971261A}" srcOrd="7" destOrd="0" presId="urn:microsoft.com/office/officeart/2005/8/layout/default"/>
    <dgm:cxn modelId="{2971632B-C594-44A7-AD5A-D45C33DFC9A7}" type="presParOf" srcId="{456D20EA-E6CD-4A33-817B-BB7C28A90337}" destId="{F13A3702-A3EE-4954-9566-FF6971BAE1FA}" srcOrd="8" destOrd="0" presId="urn:microsoft.com/office/officeart/2005/8/layout/default"/>
    <dgm:cxn modelId="{58AE2ABF-AD18-408C-8CB2-C48C88D614A7}" type="presParOf" srcId="{456D20EA-E6CD-4A33-817B-BB7C28A90337}" destId="{16A442B0-25F7-4159-89B0-CCEC45AE4F23}" srcOrd="9" destOrd="0" presId="urn:microsoft.com/office/officeart/2005/8/layout/default"/>
    <dgm:cxn modelId="{B5F917A8-F979-4145-9168-068382907C46}" type="presParOf" srcId="{456D20EA-E6CD-4A33-817B-BB7C28A90337}" destId="{8CE9AE81-A873-4AE6-AA25-B5026F35FC6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8B90F-4246-45C0-9420-DF0BFD4380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483E06-8686-433F-9574-87FF2CD40042}">
      <dgm:prSet phldrT="[Text]" custT="1"/>
      <dgm:spPr/>
      <dgm:t>
        <a:bodyPr/>
        <a:lstStyle/>
        <a:p>
          <a:pPr rtl="0"/>
          <a:r>
            <a:rPr lang="en-US" sz="1400" dirty="0"/>
            <a:t>Data collection</a:t>
          </a:r>
        </a:p>
      </dgm:t>
    </dgm:pt>
    <dgm:pt modelId="{176B215C-115A-4DE9-8E7F-00CFC3712CFD}" type="parTrans" cxnId="{D59AEE77-069B-49EE-AF5D-F4183D255A5F}">
      <dgm:prSet/>
      <dgm:spPr/>
      <dgm:t>
        <a:bodyPr/>
        <a:lstStyle/>
        <a:p>
          <a:endParaRPr lang="en-US"/>
        </a:p>
      </dgm:t>
    </dgm:pt>
    <dgm:pt modelId="{CCC3960C-D932-4C66-BB02-131F5CE6FA4C}" type="sibTrans" cxnId="{D59AEE77-069B-49EE-AF5D-F4183D255A5F}">
      <dgm:prSet/>
      <dgm:spPr/>
      <dgm:t>
        <a:bodyPr/>
        <a:lstStyle/>
        <a:p>
          <a:endParaRPr lang="en-US"/>
        </a:p>
      </dgm:t>
    </dgm:pt>
    <dgm:pt modelId="{3AB679B4-BC5C-444A-88BA-96993ADE96D5}">
      <dgm:prSet phldrT="[Text]" custT="1"/>
      <dgm:spPr/>
      <dgm:t>
        <a:bodyPr/>
        <a:lstStyle/>
        <a:p>
          <a:pPr rtl="0"/>
          <a:r>
            <a:rPr lang="en-US" sz="1400" dirty="0"/>
            <a:t>Data Logging</a:t>
          </a:r>
        </a:p>
      </dgm:t>
    </dgm:pt>
    <dgm:pt modelId="{5D65D5E8-B713-463C-9197-E5AE4D8A8E08}" type="parTrans" cxnId="{E1DED17E-7FD8-4DC8-BACA-B16119D1B77F}">
      <dgm:prSet/>
      <dgm:spPr/>
      <dgm:t>
        <a:bodyPr/>
        <a:lstStyle/>
        <a:p>
          <a:endParaRPr lang="en-US"/>
        </a:p>
      </dgm:t>
    </dgm:pt>
    <dgm:pt modelId="{C472F964-5A19-4BEF-A07A-F30209D5BA38}" type="sibTrans" cxnId="{E1DED17E-7FD8-4DC8-BACA-B16119D1B77F}">
      <dgm:prSet/>
      <dgm:spPr/>
      <dgm:t>
        <a:bodyPr/>
        <a:lstStyle/>
        <a:p>
          <a:endParaRPr lang="en-US"/>
        </a:p>
      </dgm:t>
    </dgm:pt>
    <dgm:pt modelId="{F79F3986-7399-4609-82A5-52B18D84AABC}">
      <dgm:prSet phldrT="[Text]" custT="1"/>
      <dgm:spPr/>
      <dgm:t>
        <a:bodyPr/>
        <a:lstStyle/>
        <a:p>
          <a:pPr rtl="0"/>
          <a:r>
            <a:rPr lang="en-US" sz="1400" dirty="0"/>
            <a:t>Dashboard</a:t>
          </a:r>
        </a:p>
      </dgm:t>
    </dgm:pt>
    <dgm:pt modelId="{506E29F0-AC87-457E-8982-A00A4F661C5A}" type="parTrans" cxnId="{DAC9C301-C940-4667-812F-A3FCE2D34DB9}">
      <dgm:prSet/>
      <dgm:spPr/>
      <dgm:t>
        <a:bodyPr/>
        <a:lstStyle/>
        <a:p>
          <a:endParaRPr lang="en-US"/>
        </a:p>
      </dgm:t>
    </dgm:pt>
    <dgm:pt modelId="{4E4DB8E6-2E2A-4E1E-A4EB-5562C1238ABE}" type="sibTrans" cxnId="{DAC9C301-C940-4667-812F-A3FCE2D34DB9}">
      <dgm:prSet/>
      <dgm:spPr/>
      <dgm:t>
        <a:bodyPr/>
        <a:lstStyle/>
        <a:p>
          <a:endParaRPr lang="en-US"/>
        </a:p>
      </dgm:t>
    </dgm:pt>
    <dgm:pt modelId="{E2176225-28A2-4367-A7E9-4E01F6880E10}">
      <dgm:prSet phldrT="[Text]" custT="1"/>
      <dgm:spPr/>
      <dgm:t>
        <a:bodyPr/>
        <a:lstStyle/>
        <a:p>
          <a:pPr rtl="0"/>
          <a:r>
            <a:rPr lang="en-US" sz="1400" dirty="0"/>
            <a:t>OT protocols</a:t>
          </a:r>
        </a:p>
      </dgm:t>
    </dgm:pt>
    <dgm:pt modelId="{154B9FD3-65D6-4C24-A18D-7805DE14442E}" type="parTrans" cxnId="{FECF20BE-3856-42FA-80B5-090A26565789}">
      <dgm:prSet/>
      <dgm:spPr/>
      <dgm:t>
        <a:bodyPr/>
        <a:lstStyle/>
        <a:p>
          <a:endParaRPr lang="en-US"/>
        </a:p>
      </dgm:t>
    </dgm:pt>
    <dgm:pt modelId="{1CE2E739-E9CF-4382-A533-D48DB7D413FB}" type="sibTrans" cxnId="{FECF20BE-3856-42FA-80B5-090A26565789}">
      <dgm:prSet/>
      <dgm:spPr/>
      <dgm:t>
        <a:bodyPr/>
        <a:lstStyle/>
        <a:p>
          <a:endParaRPr lang="en-US"/>
        </a:p>
      </dgm:t>
    </dgm:pt>
    <dgm:pt modelId="{6C5BEF47-2A22-4B0A-AD43-807E8FC14C14}">
      <dgm:prSet phldrT="[Text]" custT="1"/>
      <dgm:spPr/>
      <dgm:t>
        <a:bodyPr/>
        <a:lstStyle/>
        <a:p>
          <a:pPr rtl="0"/>
          <a:r>
            <a:rPr lang="en-US" sz="1400" dirty="0"/>
            <a:t>Alarm Notification</a:t>
          </a:r>
        </a:p>
      </dgm:t>
    </dgm:pt>
    <dgm:pt modelId="{5AA76808-CA2F-4A51-94E3-E3CD47A1A5ED}" type="parTrans" cxnId="{4E56045C-71D0-47EF-B9B0-F4C5210005A8}">
      <dgm:prSet/>
      <dgm:spPr/>
      <dgm:t>
        <a:bodyPr/>
        <a:lstStyle/>
        <a:p>
          <a:endParaRPr lang="en-US"/>
        </a:p>
      </dgm:t>
    </dgm:pt>
    <dgm:pt modelId="{9C9B84C7-4B8D-4167-B8BA-4432A0127BDE}" type="sibTrans" cxnId="{4E56045C-71D0-47EF-B9B0-F4C5210005A8}">
      <dgm:prSet/>
      <dgm:spPr/>
      <dgm:t>
        <a:bodyPr/>
        <a:lstStyle/>
        <a:p>
          <a:endParaRPr lang="en-US"/>
        </a:p>
      </dgm:t>
    </dgm:pt>
    <dgm:pt modelId="{9340532D-2298-4679-AC28-25DDBD0A3DC3}">
      <dgm:prSet phldrT="[Text]" custT="1"/>
      <dgm:spPr/>
      <dgm:t>
        <a:bodyPr/>
        <a:lstStyle/>
        <a:p>
          <a:pPr rtl="0"/>
          <a:r>
            <a:rPr lang="en-US" sz="1400" dirty="0"/>
            <a:t>Cloud protocols</a:t>
          </a:r>
        </a:p>
      </dgm:t>
    </dgm:pt>
    <dgm:pt modelId="{E9DE3476-AA87-46E5-9CCC-8371C5D6F7E6}" type="parTrans" cxnId="{A3D98D32-1522-4050-9A83-A0F70329A755}">
      <dgm:prSet/>
      <dgm:spPr/>
      <dgm:t>
        <a:bodyPr/>
        <a:lstStyle/>
        <a:p>
          <a:endParaRPr lang="en-US"/>
        </a:p>
      </dgm:t>
    </dgm:pt>
    <dgm:pt modelId="{F0D91185-AA97-4F09-A088-228FDE0D1186}" type="sibTrans" cxnId="{A3D98D32-1522-4050-9A83-A0F70329A755}">
      <dgm:prSet/>
      <dgm:spPr/>
      <dgm:t>
        <a:bodyPr/>
        <a:lstStyle/>
        <a:p>
          <a:endParaRPr lang="en-US"/>
        </a:p>
      </dgm:t>
    </dgm:pt>
    <dgm:pt modelId="{456D20EA-E6CD-4A33-817B-BB7C28A90337}" type="pres">
      <dgm:prSet presAssocID="{0388B90F-4246-45C0-9420-DF0BFD43804D}" presName="diagram" presStyleCnt="0">
        <dgm:presLayoutVars>
          <dgm:dir/>
          <dgm:resizeHandles val="exact"/>
        </dgm:presLayoutVars>
      </dgm:prSet>
      <dgm:spPr/>
    </dgm:pt>
    <dgm:pt modelId="{8B25B94C-AD47-47DD-B415-37644AB958B4}" type="pres">
      <dgm:prSet presAssocID="{54483E06-8686-433F-9574-87FF2CD40042}" presName="node" presStyleLbl="node1" presStyleIdx="0" presStyleCnt="6">
        <dgm:presLayoutVars>
          <dgm:bulletEnabled val="1"/>
        </dgm:presLayoutVars>
      </dgm:prSet>
      <dgm:spPr/>
    </dgm:pt>
    <dgm:pt modelId="{A6D3C0F2-C311-468C-AB49-BD7AFD151ED5}" type="pres">
      <dgm:prSet presAssocID="{CCC3960C-D932-4C66-BB02-131F5CE6FA4C}" presName="sibTrans" presStyleCnt="0"/>
      <dgm:spPr/>
    </dgm:pt>
    <dgm:pt modelId="{15A14671-F957-47F2-8091-603901066C23}" type="pres">
      <dgm:prSet presAssocID="{3AB679B4-BC5C-444A-88BA-96993ADE96D5}" presName="node" presStyleLbl="node1" presStyleIdx="1" presStyleCnt="6">
        <dgm:presLayoutVars>
          <dgm:bulletEnabled val="1"/>
        </dgm:presLayoutVars>
      </dgm:prSet>
      <dgm:spPr/>
    </dgm:pt>
    <dgm:pt modelId="{CB53C694-DE7E-4F24-A2DF-3B6CC6868D82}" type="pres">
      <dgm:prSet presAssocID="{C472F964-5A19-4BEF-A07A-F30209D5BA38}" presName="sibTrans" presStyleCnt="0"/>
      <dgm:spPr/>
    </dgm:pt>
    <dgm:pt modelId="{DBD718F9-AC74-4881-B913-7F02FA3AB55D}" type="pres">
      <dgm:prSet presAssocID="{F79F3986-7399-4609-82A5-52B18D84AABC}" presName="node" presStyleLbl="node1" presStyleIdx="2" presStyleCnt="6" custLinFactNeighborX="-1759" custLinFactNeighborY="1264">
        <dgm:presLayoutVars>
          <dgm:bulletEnabled val="1"/>
        </dgm:presLayoutVars>
      </dgm:prSet>
      <dgm:spPr/>
    </dgm:pt>
    <dgm:pt modelId="{1EFB914F-3F03-4F5A-8970-9775AE626430}" type="pres">
      <dgm:prSet presAssocID="{4E4DB8E6-2E2A-4E1E-A4EB-5562C1238ABE}" presName="sibTrans" presStyleCnt="0"/>
      <dgm:spPr/>
    </dgm:pt>
    <dgm:pt modelId="{F870ABEA-549F-443F-927A-6D9C33D3B49E}" type="pres">
      <dgm:prSet presAssocID="{E2176225-28A2-4367-A7E9-4E01F6880E10}" presName="node" presStyleLbl="node1" presStyleIdx="3" presStyleCnt="6">
        <dgm:presLayoutVars>
          <dgm:bulletEnabled val="1"/>
        </dgm:presLayoutVars>
      </dgm:prSet>
      <dgm:spPr/>
    </dgm:pt>
    <dgm:pt modelId="{89522190-1B93-4E46-8FDC-BC35B70A2CC2}" type="pres">
      <dgm:prSet presAssocID="{1CE2E739-E9CF-4382-A533-D48DB7D413FB}" presName="sibTrans" presStyleCnt="0"/>
      <dgm:spPr/>
    </dgm:pt>
    <dgm:pt modelId="{22232FE1-F1E9-4A43-8A61-DEEC1410E907}" type="pres">
      <dgm:prSet presAssocID="{9340532D-2298-4679-AC28-25DDBD0A3DC3}" presName="node" presStyleLbl="node1" presStyleIdx="4" presStyleCnt="6">
        <dgm:presLayoutVars>
          <dgm:bulletEnabled val="1"/>
        </dgm:presLayoutVars>
      </dgm:prSet>
      <dgm:spPr/>
    </dgm:pt>
    <dgm:pt modelId="{B2E3BA6F-503F-4B38-8EEE-C3D9B7D9E409}" type="pres">
      <dgm:prSet presAssocID="{F0D91185-AA97-4F09-A088-228FDE0D1186}" presName="sibTrans" presStyleCnt="0"/>
      <dgm:spPr/>
    </dgm:pt>
    <dgm:pt modelId="{B459C43A-57F2-4442-B113-AB4953B065BA}" type="pres">
      <dgm:prSet presAssocID="{6C5BEF47-2A22-4B0A-AD43-807E8FC14C14}" presName="node" presStyleLbl="node1" presStyleIdx="5" presStyleCnt="6">
        <dgm:presLayoutVars>
          <dgm:bulletEnabled val="1"/>
        </dgm:presLayoutVars>
      </dgm:prSet>
      <dgm:spPr/>
    </dgm:pt>
  </dgm:ptLst>
  <dgm:cxnLst>
    <dgm:cxn modelId="{DAC9C301-C940-4667-812F-A3FCE2D34DB9}" srcId="{0388B90F-4246-45C0-9420-DF0BFD43804D}" destId="{F79F3986-7399-4609-82A5-52B18D84AABC}" srcOrd="2" destOrd="0" parTransId="{506E29F0-AC87-457E-8982-A00A4F661C5A}" sibTransId="{4E4DB8E6-2E2A-4E1E-A4EB-5562C1238ABE}"/>
    <dgm:cxn modelId="{80CB3E08-0CC0-4F88-8453-C07DEDF73D6C}" type="presOf" srcId="{0388B90F-4246-45C0-9420-DF0BFD43804D}" destId="{456D20EA-E6CD-4A33-817B-BB7C28A90337}" srcOrd="0" destOrd="0" presId="urn:microsoft.com/office/officeart/2005/8/layout/default"/>
    <dgm:cxn modelId="{A3D98D32-1522-4050-9A83-A0F70329A755}" srcId="{0388B90F-4246-45C0-9420-DF0BFD43804D}" destId="{9340532D-2298-4679-AC28-25DDBD0A3DC3}" srcOrd="4" destOrd="0" parTransId="{E9DE3476-AA87-46E5-9CCC-8371C5D6F7E6}" sibTransId="{F0D91185-AA97-4F09-A088-228FDE0D1186}"/>
    <dgm:cxn modelId="{67CC1937-C589-4787-AC5C-48C9678023A2}" type="presOf" srcId="{54483E06-8686-433F-9574-87FF2CD40042}" destId="{8B25B94C-AD47-47DD-B415-37644AB958B4}" srcOrd="0" destOrd="0" presId="urn:microsoft.com/office/officeart/2005/8/layout/default"/>
    <dgm:cxn modelId="{4E56045C-71D0-47EF-B9B0-F4C5210005A8}" srcId="{0388B90F-4246-45C0-9420-DF0BFD43804D}" destId="{6C5BEF47-2A22-4B0A-AD43-807E8FC14C14}" srcOrd="5" destOrd="0" parTransId="{5AA76808-CA2F-4A51-94E3-E3CD47A1A5ED}" sibTransId="{9C9B84C7-4B8D-4167-B8BA-4432A0127BDE}"/>
    <dgm:cxn modelId="{58728771-C533-45D5-824C-33B544193D34}" type="presOf" srcId="{E2176225-28A2-4367-A7E9-4E01F6880E10}" destId="{F870ABEA-549F-443F-927A-6D9C33D3B49E}" srcOrd="0" destOrd="0" presId="urn:microsoft.com/office/officeart/2005/8/layout/default"/>
    <dgm:cxn modelId="{D59AEE77-069B-49EE-AF5D-F4183D255A5F}" srcId="{0388B90F-4246-45C0-9420-DF0BFD43804D}" destId="{54483E06-8686-433F-9574-87FF2CD40042}" srcOrd="0" destOrd="0" parTransId="{176B215C-115A-4DE9-8E7F-00CFC3712CFD}" sibTransId="{CCC3960C-D932-4C66-BB02-131F5CE6FA4C}"/>
    <dgm:cxn modelId="{E1DED17E-7FD8-4DC8-BACA-B16119D1B77F}" srcId="{0388B90F-4246-45C0-9420-DF0BFD43804D}" destId="{3AB679B4-BC5C-444A-88BA-96993ADE96D5}" srcOrd="1" destOrd="0" parTransId="{5D65D5E8-B713-463C-9197-E5AE4D8A8E08}" sibTransId="{C472F964-5A19-4BEF-A07A-F30209D5BA38}"/>
    <dgm:cxn modelId="{9D2DFC94-8C45-44F0-A507-1B69ED244A53}" type="presOf" srcId="{F79F3986-7399-4609-82A5-52B18D84AABC}" destId="{DBD718F9-AC74-4881-B913-7F02FA3AB55D}" srcOrd="0" destOrd="0" presId="urn:microsoft.com/office/officeart/2005/8/layout/default"/>
    <dgm:cxn modelId="{4AFF7E95-BCE5-4B70-B9E9-EAE712987A38}" type="presOf" srcId="{3AB679B4-BC5C-444A-88BA-96993ADE96D5}" destId="{15A14671-F957-47F2-8091-603901066C23}" srcOrd="0" destOrd="0" presId="urn:microsoft.com/office/officeart/2005/8/layout/default"/>
    <dgm:cxn modelId="{73894296-58F6-4F81-AF3A-82E99DFAA0F0}" type="presOf" srcId="{6C5BEF47-2A22-4B0A-AD43-807E8FC14C14}" destId="{B459C43A-57F2-4442-B113-AB4953B065BA}" srcOrd="0" destOrd="0" presId="urn:microsoft.com/office/officeart/2005/8/layout/default"/>
    <dgm:cxn modelId="{04D6C2BC-DCC1-44F8-BAEB-802690D68BC6}" type="presOf" srcId="{9340532D-2298-4679-AC28-25DDBD0A3DC3}" destId="{22232FE1-F1E9-4A43-8A61-DEEC1410E907}" srcOrd="0" destOrd="0" presId="urn:microsoft.com/office/officeart/2005/8/layout/default"/>
    <dgm:cxn modelId="{FECF20BE-3856-42FA-80B5-090A26565789}" srcId="{0388B90F-4246-45C0-9420-DF0BFD43804D}" destId="{E2176225-28A2-4367-A7E9-4E01F6880E10}" srcOrd="3" destOrd="0" parTransId="{154B9FD3-65D6-4C24-A18D-7805DE14442E}" sibTransId="{1CE2E739-E9CF-4382-A533-D48DB7D413FB}"/>
    <dgm:cxn modelId="{BD64DF45-BE42-4A37-A0DA-E5B42B0A0CED}" type="presParOf" srcId="{456D20EA-E6CD-4A33-817B-BB7C28A90337}" destId="{8B25B94C-AD47-47DD-B415-37644AB958B4}" srcOrd="0" destOrd="0" presId="urn:microsoft.com/office/officeart/2005/8/layout/default"/>
    <dgm:cxn modelId="{96B166C9-7EF7-44EC-8DAF-5FEE8DEE4796}" type="presParOf" srcId="{456D20EA-E6CD-4A33-817B-BB7C28A90337}" destId="{A6D3C0F2-C311-468C-AB49-BD7AFD151ED5}" srcOrd="1" destOrd="0" presId="urn:microsoft.com/office/officeart/2005/8/layout/default"/>
    <dgm:cxn modelId="{16BE9DCD-4CED-4CF6-A13D-F1EC2A8F1594}" type="presParOf" srcId="{456D20EA-E6CD-4A33-817B-BB7C28A90337}" destId="{15A14671-F957-47F2-8091-603901066C23}" srcOrd="2" destOrd="0" presId="urn:microsoft.com/office/officeart/2005/8/layout/default"/>
    <dgm:cxn modelId="{BFE7CEB1-251C-40FD-BB52-EB8B435A7200}" type="presParOf" srcId="{456D20EA-E6CD-4A33-817B-BB7C28A90337}" destId="{CB53C694-DE7E-4F24-A2DF-3B6CC6868D82}" srcOrd="3" destOrd="0" presId="urn:microsoft.com/office/officeart/2005/8/layout/default"/>
    <dgm:cxn modelId="{B67D02D0-64D5-4917-8CBD-568C34916DCC}" type="presParOf" srcId="{456D20EA-E6CD-4A33-817B-BB7C28A90337}" destId="{DBD718F9-AC74-4881-B913-7F02FA3AB55D}" srcOrd="4" destOrd="0" presId="urn:microsoft.com/office/officeart/2005/8/layout/default"/>
    <dgm:cxn modelId="{65CB1F55-BE8D-49A8-8D63-A410FAEE8C12}" type="presParOf" srcId="{456D20EA-E6CD-4A33-817B-BB7C28A90337}" destId="{1EFB914F-3F03-4F5A-8970-9775AE626430}" srcOrd="5" destOrd="0" presId="urn:microsoft.com/office/officeart/2005/8/layout/default"/>
    <dgm:cxn modelId="{9FC7A7AD-E2C6-42EE-9105-DB73B3110FB5}" type="presParOf" srcId="{456D20EA-E6CD-4A33-817B-BB7C28A90337}" destId="{F870ABEA-549F-443F-927A-6D9C33D3B49E}" srcOrd="6" destOrd="0" presId="urn:microsoft.com/office/officeart/2005/8/layout/default"/>
    <dgm:cxn modelId="{78F2A56D-32B6-4D26-BDB6-0DB81F1BB74F}" type="presParOf" srcId="{456D20EA-E6CD-4A33-817B-BB7C28A90337}" destId="{89522190-1B93-4E46-8FDC-BC35B70A2CC2}" srcOrd="7" destOrd="0" presId="urn:microsoft.com/office/officeart/2005/8/layout/default"/>
    <dgm:cxn modelId="{BC674DCE-1B35-43A7-8BB4-1D321BF3B20B}" type="presParOf" srcId="{456D20EA-E6CD-4A33-817B-BB7C28A90337}" destId="{22232FE1-F1E9-4A43-8A61-DEEC1410E907}" srcOrd="8" destOrd="0" presId="urn:microsoft.com/office/officeart/2005/8/layout/default"/>
    <dgm:cxn modelId="{63FE4B3F-1AAF-4249-852F-CB87D81E3A0D}" type="presParOf" srcId="{456D20EA-E6CD-4A33-817B-BB7C28A90337}" destId="{B2E3BA6F-503F-4B38-8EEE-C3D9B7D9E409}" srcOrd="9" destOrd="0" presId="urn:microsoft.com/office/officeart/2005/8/layout/default"/>
    <dgm:cxn modelId="{8FBE77FE-C8F5-4BB2-AEBC-A9B8EFF19335}" type="presParOf" srcId="{456D20EA-E6CD-4A33-817B-BB7C28A90337}" destId="{B459C43A-57F2-4442-B113-AB4953B065BA}"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88B90F-4246-45C0-9420-DF0BFD4380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8F1F50D-E66F-4935-888E-33355C2E69FB}">
      <dgm:prSet phldrT="[Text]"/>
      <dgm:spPr/>
      <dgm:t>
        <a:bodyPr/>
        <a:lstStyle/>
        <a:p>
          <a:pPr rtl="0"/>
          <a:r>
            <a:rPr lang="en-US" b="0" baseline="0" dirty="0">
              <a:effectLst/>
            </a:rPr>
            <a:t>Firewall </a:t>
          </a:r>
          <a:endParaRPr lang="en-US" dirty="0"/>
        </a:p>
      </dgm:t>
    </dgm:pt>
    <dgm:pt modelId="{CCE33CD8-557B-48C8-8E01-3C7957800B19}" type="parTrans" cxnId="{F105F76D-9B38-4C98-80CC-9802E837FD02}">
      <dgm:prSet/>
      <dgm:spPr/>
      <dgm:t>
        <a:bodyPr/>
        <a:lstStyle/>
        <a:p>
          <a:endParaRPr lang="en-US"/>
        </a:p>
      </dgm:t>
    </dgm:pt>
    <dgm:pt modelId="{60C51D0B-59F0-451B-B6D2-53A8E70CB8B5}" type="sibTrans" cxnId="{F105F76D-9B38-4C98-80CC-9802E837FD02}">
      <dgm:prSet/>
      <dgm:spPr/>
      <dgm:t>
        <a:bodyPr/>
        <a:lstStyle/>
        <a:p>
          <a:endParaRPr lang="en-US"/>
        </a:p>
      </dgm:t>
    </dgm:pt>
    <dgm:pt modelId="{F7791CDB-B79C-4D18-B910-133FAD13DCFF}">
      <dgm:prSet/>
      <dgm:spPr/>
      <dgm:t>
        <a:bodyPr/>
        <a:lstStyle/>
        <a:p>
          <a:pPr rtl="0"/>
          <a:r>
            <a:rPr lang="en-US" b="0" baseline="0" dirty="0">
              <a:effectLst/>
            </a:rPr>
            <a:t>User access management</a:t>
          </a:r>
        </a:p>
      </dgm:t>
    </dgm:pt>
    <dgm:pt modelId="{2BCEB734-C833-46F2-AA1E-CC01D7D4EE79}" type="parTrans" cxnId="{75B66205-2C96-485F-BF15-A783D8FA5DAF}">
      <dgm:prSet/>
      <dgm:spPr/>
      <dgm:t>
        <a:bodyPr/>
        <a:lstStyle/>
        <a:p>
          <a:endParaRPr lang="en-US"/>
        </a:p>
      </dgm:t>
    </dgm:pt>
    <dgm:pt modelId="{C6C1DB53-18DE-4459-90FF-DCF49239C775}" type="sibTrans" cxnId="{75B66205-2C96-485F-BF15-A783D8FA5DAF}">
      <dgm:prSet/>
      <dgm:spPr/>
      <dgm:t>
        <a:bodyPr/>
        <a:lstStyle/>
        <a:p>
          <a:endParaRPr lang="en-US"/>
        </a:p>
      </dgm:t>
    </dgm:pt>
    <dgm:pt modelId="{5FDEDCA3-94BA-4BD8-8A98-9F81E8E95F84}">
      <dgm:prSet/>
      <dgm:spPr/>
      <dgm:t>
        <a:bodyPr/>
        <a:lstStyle/>
        <a:p>
          <a:pPr rtl="0"/>
          <a:r>
            <a:rPr lang="en-US" b="0" baseline="0" dirty="0">
              <a:effectLst/>
            </a:rPr>
            <a:t>Keyed security</a:t>
          </a:r>
        </a:p>
      </dgm:t>
    </dgm:pt>
    <dgm:pt modelId="{146B1C9E-F898-4D26-A73D-5649EEAF83FF}" type="parTrans" cxnId="{C25B5431-8C79-4124-9537-F1D715FB879F}">
      <dgm:prSet/>
      <dgm:spPr/>
      <dgm:t>
        <a:bodyPr/>
        <a:lstStyle/>
        <a:p>
          <a:endParaRPr lang="en-US"/>
        </a:p>
      </dgm:t>
    </dgm:pt>
    <dgm:pt modelId="{1F61ED21-FA6D-40F2-90A9-BB5693424643}" type="sibTrans" cxnId="{C25B5431-8C79-4124-9537-F1D715FB879F}">
      <dgm:prSet/>
      <dgm:spPr/>
      <dgm:t>
        <a:bodyPr/>
        <a:lstStyle/>
        <a:p>
          <a:endParaRPr lang="en-US"/>
        </a:p>
      </dgm:t>
    </dgm:pt>
    <dgm:pt modelId="{118522EB-5E71-4121-A7BB-07183625F163}">
      <dgm:prSet/>
      <dgm:spPr/>
      <dgm:t>
        <a:bodyPr/>
        <a:lstStyle/>
        <a:p>
          <a:pPr rtl="0"/>
          <a:r>
            <a:rPr lang="en-US" b="0" baseline="0" dirty="0">
              <a:effectLst/>
            </a:rPr>
            <a:t>Easy firmware update </a:t>
          </a:r>
        </a:p>
      </dgm:t>
    </dgm:pt>
    <dgm:pt modelId="{D8A92F1A-D675-4B2A-AD78-6C7197A6987B}" type="parTrans" cxnId="{BC72B3BC-C1A4-4338-AE08-4163754A7A92}">
      <dgm:prSet/>
      <dgm:spPr/>
      <dgm:t>
        <a:bodyPr/>
        <a:lstStyle/>
        <a:p>
          <a:endParaRPr lang="en-US"/>
        </a:p>
      </dgm:t>
    </dgm:pt>
    <dgm:pt modelId="{EAD47C10-848A-456E-8A0F-8D0C354E65AC}" type="sibTrans" cxnId="{BC72B3BC-C1A4-4338-AE08-4163754A7A92}">
      <dgm:prSet/>
      <dgm:spPr/>
      <dgm:t>
        <a:bodyPr/>
        <a:lstStyle/>
        <a:p>
          <a:endParaRPr lang="en-US"/>
        </a:p>
      </dgm:t>
    </dgm:pt>
    <dgm:pt modelId="{456D20EA-E6CD-4A33-817B-BB7C28A90337}" type="pres">
      <dgm:prSet presAssocID="{0388B90F-4246-45C0-9420-DF0BFD43804D}" presName="diagram" presStyleCnt="0">
        <dgm:presLayoutVars>
          <dgm:dir/>
          <dgm:resizeHandles val="exact"/>
        </dgm:presLayoutVars>
      </dgm:prSet>
      <dgm:spPr/>
    </dgm:pt>
    <dgm:pt modelId="{97152517-216E-4723-A8A4-275544D30FC3}" type="pres">
      <dgm:prSet presAssocID="{28F1F50D-E66F-4935-888E-33355C2E69FB}" presName="node" presStyleLbl="node1" presStyleIdx="0" presStyleCnt="4">
        <dgm:presLayoutVars>
          <dgm:bulletEnabled val="1"/>
        </dgm:presLayoutVars>
      </dgm:prSet>
      <dgm:spPr/>
    </dgm:pt>
    <dgm:pt modelId="{FA901D2E-C8A6-4A45-868B-8A10C9F71740}" type="pres">
      <dgm:prSet presAssocID="{60C51D0B-59F0-451B-B6D2-53A8E70CB8B5}" presName="sibTrans" presStyleCnt="0"/>
      <dgm:spPr/>
    </dgm:pt>
    <dgm:pt modelId="{AE35919C-BE4E-403B-A969-A38A06937F14}" type="pres">
      <dgm:prSet presAssocID="{F7791CDB-B79C-4D18-B910-133FAD13DCFF}" presName="node" presStyleLbl="node1" presStyleIdx="1" presStyleCnt="4" custLinFactNeighborX="2593" custLinFactNeighborY="-1513">
        <dgm:presLayoutVars>
          <dgm:bulletEnabled val="1"/>
        </dgm:presLayoutVars>
      </dgm:prSet>
      <dgm:spPr/>
    </dgm:pt>
    <dgm:pt modelId="{AF9FC6CC-FA4C-4238-9B0B-811327A292D5}" type="pres">
      <dgm:prSet presAssocID="{C6C1DB53-18DE-4459-90FF-DCF49239C775}" presName="sibTrans" presStyleCnt="0"/>
      <dgm:spPr/>
    </dgm:pt>
    <dgm:pt modelId="{09EF0D32-5015-4353-875A-6886B744474C}" type="pres">
      <dgm:prSet presAssocID="{5FDEDCA3-94BA-4BD8-8A98-9F81E8E95F84}" presName="node" presStyleLbl="node1" presStyleIdx="2" presStyleCnt="4" custLinFactNeighborX="-604" custLinFactNeighborY="1179">
        <dgm:presLayoutVars>
          <dgm:bulletEnabled val="1"/>
        </dgm:presLayoutVars>
      </dgm:prSet>
      <dgm:spPr/>
    </dgm:pt>
    <dgm:pt modelId="{C496D839-49E6-471E-BB8E-D3DDFB3381BE}" type="pres">
      <dgm:prSet presAssocID="{1F61ED21-FA6D-40F2-90A9-BB5693424643}" presName="sibTrans" presStyleCnt="0"/>
      <dgm:spPr/>
    </dgm:pt>
    <dgm:pt modelId="{BCC07FA0-CC66-43E5-9872-5673257681C9}" type="pres">
      <dgm:prSet presAssocID="{118522EB-5E71-4121-A7BB-07183625F163}" presName="node" presStyleLbl="node1" presStyleIdx="3" presStyleCnt="4" custLinFactNeighborX="-1995" custLinFactNeighborY="3958">
        <dgm:presLayoutVars>
          <dgm:bulletEnabled val="1"/>
        </dgm:presLayoutVars>
      </dgm:prSet>
      <dgm:spPr/>
    </dgm:pt>
  </dgm:ptLst>
  <dgm:cxnLst>
    <dgm:cxn modelId="{75B66205-2C96-485F-BF15-A783D8FA5DAF}" srcId="{0388B90F-4246-45C0-9420-DF0BFD43804D}" destId="{F7791CDB-B79C-4D18-B910-133FAD13DCFF}" srcOrd="1" destOrd="0" parTransId="{2BCEB734-C833-46F2-AA1E-CC01D7D4EE79}" sibTransId="{C6C1DB53-18DE-4459-90FF-DCF49239C775}"/>
    <dgm:cxn modelId="{80CB3E08-0CC0-4F88-8453-C07DEDF73D6C}" type="presOf" srcId="{0388B90F-4246-45C0-9420-DF0BFD43804D}" destId="{456D20EA-E6CD-4A33-817B-BB7C28A90337}" srcOrd="0" destOrd="0" presId="urn:microsoft.com/office/officeart/2005/8/layout/default"/>
    <dgm:cxn modelId="{C25B5431-8C79-4124-9537-F1D715FB879F}" srcId="{0388B90F-4246-45C0-9420-DF0BFD43804D}" destId="{5FDEDCA3-94BA-4BD8-8A98-9F81E8E95F84}" srcOrd="2" destOrd="0" parTransId="{146B1C9E-F898-4D26-A73D-5649EEAF83FF}" sibTransId="{1F61ED21-FA6D-40F2-90A9-BB5693424643}"/>
    <dgm:cxn modelId="{F105F76D-9B38-4C98-80CC-9802E837FD02}" srcId="{0388B90F-4246-45C0-9420-DF0BFD43804D}" destId="{28F1F50D-E66F-4935-888E-33355C2E69FB}" srcOrd="0" destOrd="0" parTransId="{CCE33CD8-557B-48C8-8E01-3C7957800B19}" sibTransId="{60C51D0B-59F0-451B-B6D2-53A8E70CB8B5}"/>
    <dgm:cxn modelId="{4730A37D-A7B1-4FA0-9D9F-0A9273274DC9}" type="presOf" srcId="{F7791CDB-B79C-4D18-B910-133FAD13DCFF}" destId="{AE35919C-BE4E-403B-A969-A38A06937F14}" srcOrd="0" destOrd="0" presId="urn:microsoft.com/office/officeart/2005/8/layout/default"/>
    <dgm:cxn modelId="{BC72B3BC-C1A4-4338-AE08-4163754A7A92}" srcId="{0388B90F-4246-45C0-9420-DF0BFD43804D}" destId="{118522EB-5E71-4121-A7BB-07183625F163}" srcOrd="3" destOrd="0" parTransId="{D8A92F1A-D675-4B2A-AD78-6C7197A6987B}" sibTransId="{EAD47C10-848A-456E-8A0F-8D0C354E65AC}"/>
    <dgm:cxn modelId="{85A64CC4-3772-40B4-BB41-39FC8B23610A}" type="presOf" srcId="{5FDEDCA3-94BA-4BD8-8A98-9F81E8E95F84}" destId="{09EF0D32-5015-4353-875A-6886B744474C}" srcOrd="0" destOrd="0" presId="urn:microsoft.com/office/officeart/2005/8/layout/default"/>
    <dgm:cxn modelId="{71DFC3D2-A65E-4420-85A3-AB69387ADCC6}" type="presOf" srcId="{28F1F50D-E66F-4935-888E-33355C2E69FB}" destId="{97152517-216E-4723-A8A4-275544D30FC3}" srcOrd="0" destOrd="0" presId="urn:microsoft.com/office/officeart/2005/8/layout/default"/>
    <dgm:cxn modelId="{B77004E0-EC18-420A-B1D9-E7D4D5C130BF}" type="presOf" srcId="{118522EB-5E71-4121-A7BB-07183625F163}" destId="{BCC07FA0-CC66-43E5-9872-5673257681C9}" srcOrd="0" destOrd="0" presId="urn:microsoft.com/office/officeart/2005/8/layout/default"/>
    <dgm:cxn modelId="{040D58CB-8551-46ED-92A2-8FE7F630AEC2}" type="presParOf" srcId="{456D20EA-E6CD-4A33-817B-BB7C28A90337}" destId="{97152517-216E-4723-A8A4-275544D30FC3}" srcOrd="0" destOrd="0" presId="urn:microsoft.com/office/officeart/2005/8/layout/default"/>
    <dgm:cxn modelId="{D431FEF2-F3B2-4D30-A485-0603F403BD89}" type="presParOf" srcId="{456D20EA-E6CD-4A33-817B-BB7C28A90337}" destId="{FA901D2E-C8A6-4A45-868B-8A10C9F71740}" srcOrd="1" destOrd="0" presId="urn:microsoft.com/office/officeart/2005/8/layout/default"/>
    <dgm:cxn modelId="{F549D277-6B80-4422-ABDA-9DDFF7EC73FC}" type="presParOf" srcId="{456D20EA-E6CD-4A33-817B-BB7C28A90337}" destId="{AE35919C-BE4E-403B-A969-A38A06937F14}" srcOrd="2" destOrd="0" presId="urn:microsoft.com/office/officeart/2005/8/layout/default"/>
    <dgm:cxn modelId="{4BAEBC97-F1BA-4A3F-81FF-3A5EEF256528}" type="presParOf" srcId="{456D20EA-E6CD-4A33-817B-BB7C28A90337}" destId="{AF9FC6CC-FA4C-4238-9B0B-811327A292D5}" srcOrd="3" destOrd="0" presId="urn:microsoft.com/office/officeart/2005/8/layout/default"/>
    <dgm:cxn modelId="{7D046C13-0905-49B7-B0D1-DC4856D7ABA3}" type="presParOf" srcId="{456D20EA-E6CD-4A33-817B-BB7C28A90337}" destId="{09EF0D32-5015-4353-875A-6886B744474C}" srcOrd="4" destOrd="0" presId="urn:microsoft.com/office/officeart/2005/8/layout/default"/>
    <dgm:cxn modelId="{FF1AFB50-ADF2-42AE-96BF-2E5F585A49DA}" type="presParOf" srcId="{456D20EA-E6CD-4A33-817B-BB7C28A90337}" destId="{C496D839-49E6-471E-BB8E-D3DDFB3381BE}" srcOrd="5" destOrd="0" presId="urn:microsoft.com/office/officeart/2005/8/layout/default"/>
    <dgm:cxn modelId="{AB63BF22-AB69-4D76-B20A-FC78A0BD5319}" type="presParOf" srcId="{456D20EA-E6CD-4A33-817B-BB7C28A90337}" destId="{BCC07FA0-CC66-43E5-9872-5673257681C9}" srcOrd="6" destOrd="0" presId="urn:microsoft.com/office/officeart/2005/8/layout/defaul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E2013-1D39-4984-A744-6B575114672A}">
      <dsp:nvSpPr>
        <dsp:cNvPr id="0" name=""/>
        <dsp:cNvSpPr/>
      </dsp:nvSpPr>
      <dsp:spPr>
        <a:xfrm>
          <a:off x="-4059107" y="-623039"/>
          <a:ext cx="4837003" cy="4837003"/>
        </a:xfrm>
        <a:prstGeom prst="blockArc">
          <a:avLst>
            <a:gd name="adj1" fmla="val 18900000"/>
            <a:gd name="adj2" fmla="val 2700000"/>
            <a:gd name="adj3" fmla="val 44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CEB47-A5E7-46B9-A5DD-1B5E315068B0}">
      <dsp:nvSpPr>
        <dsp:cNvPr id="0" name=""/>
        <dsp:cNvSpPr/>
      </dsp:nvSpPr>
      <dsp:spPr>
        <a:xfrm>
          <a:off x="407614" y="276070"/>
          <a:ext cx="8140757" cy="55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Instantly connect to remote devices</a:t>
          </a:r>
        </a:p>
      </dsp:txBody>
      <dsp:txXfrm>
        <a:off x="407614" y="276070"/>
        <a:ext cx="8140757" cy="552427"/>
      </dsp:txXfrm>
    </dsp:sp>
    <dsp:sp modelId="{65D882BD-F792-435E-A205-53B398E8F137}">
      <dsp:nvSpPr>
        <dsp:cNvPr id="0" name=""/>
        <dsp:cNvSpPr/>
      </dsp:nvSpPr>
      <dsp:spPr>
        <a:xfrm>
          <a:off x="62346" y="207016"/>
          <a:ext cx="690534" cy="6905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68B430-9027-4C11-8DF7-53AABDFF1966}">
      <dsp:nvSpPr>
        <dsp:cNvPr id="0" name=""/>
        <dsp:cNvSpPr/>
      </dsp:nvSpPr>
      <dsp:spPr>
        <a:xfrm>
          <a:off x="724334" y="1104855"/>
          <a:ext cx="7824038" cy="55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Securely configure remote systems</a:t>
          </a:r>
        </a:p>
      </dsp:txBody>
      <dsp:txXfrm>
        <a:off x="724334" y="1104855"/>
        <a:ext cx="7824038" cy="552427"/>
      </dsp:txXfrm>
    </dsp:sp>
    <dsp:sp modelId="{279BAC5D-0982-42B3-ACA9-24AE09F0CC24}">
      <dsp:nvSpPr>
        <dsp:cNvPr id="0" name=""/>
        <dsp:cNvSpPr/>
      </dsp:nvSpPr>
      <dsp:spPr>
        <a:xfrm>
          <a:off x="379066" y="1035802"/>
          <a:ext cx="690534" cy="6905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A94019-A1B6-430E-9CA7-5C21D471876A}">
      <dsp:nvSpPr>
        <dsp:cNvPr id="0" name=""/>
        <dsp:cNvSpPr/>
      </dsp:nvSpPr>
      <dsp:spPr>
        <a:xfrm>
          <a:off x="724334" y="1933641"/>
          <a:ext cx="7824038" cy="55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Monitor systems and assets</a:t>
          </a:r>
        </a:p>
      </dsp:txBody>
      <dsp:txXfrm>
        <a:off x="724334" y="1933641"/>
        <a:ext cx="7824038" cy="552427"/>
      </dsp:txXfrm>
    </dsp:sp>
    <dsp:sp modelId="{F3792E20-B052-4303-AF2D-EDCF4884DDD5}">
      <dsp:nvSpPr>
        <dsp:cNvPr id="0" name=""/>
        <dsp:cNvSpPr/>
      </dsp:nvSpPr>
      <dsp:spPr>
        <a:xfrm>
          <a:off x="379066" y="1864587"/>
          <a:ext cx="690534" cy="6905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BD866-B827-44AF-B889-464B8F0BFE6C}">
      <dsp:nvSpPr>
        <dsp:cNvPr id="0" name=""/>
        <dsp:cNvSpPr/>
      </dsp:nvSpPr>
      <dsp:spPr>
        <a:xfrm>
          <a:off x="407614" y="2762426"/>
          <a:ext cx="8140757" cy="55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Troubleshoot equipment</a:t>
          </a:r>
        </a:p>
      </dsp:txBody>
      <dsp:txXfrm>
        <a:off x="407614" y="2762426"/>
        <a:ext cx="8140757" cy="552427"/>
      </dsp:txXfrm>
    </dsp:sp>
    <dsp:sp modelId="{13B5E681-EE8B-4D5C-8B2A-E7E310D583E6}">
      <dsp:nvSpPr>
        <dsp:cNvPr id="0" name=""/>
        <dsp:cNvSpPr/>
      </dsp:nvSpPr>
      <dsp:spPr>
        <a:xfrm>
          <a:off x="62346" y="2693373"/>
          <a:ext cx="690534" cy="6905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665A5-CEF8-46F9-82D0-5AB0D0CCCC2D}">
      <dsp:nvSpPr>
        <dsp:cNvPr id="0" name=""/>
        <dsp:cNvSpPr/>
      </dsp:nvSpPr>
      <dsp:spPr>
        <a:xfrm>
          <a:off x="73117" y="1458"/>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Access any communicating device</a:t>
          </a:r>
          <a:endParaRPr lang="en-US" sz="1400" kern="1200" dirty="0"/>
        </a:p>
      </dsp:txBody>
      <dsp:txXfrm>
        <a:off x="73117" y="1458"/>
        <a:ext cx="1465500" cy="879300"/>
      </dsp:txXfrm>
    </dsp:sp>
    <dsp:sp modelId="{2E30A640-77BB-4E24-B3F5-B3C0E0D2B186}">
      <dsp:nvSpPr>
        <dsp:cNvPr id="0" name=""/>
        <dsp:cNvSpPr/>
      </dsp:nvSpPr>
      <dsp:spPr>
        <a:xfrm>
          <a:off x="1733530" y="29605"/>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Access from anywhere</a:t>
          </a:r>
          <a:endParaRPr lang="en-US" sz="1400" kern="1200" dirty="0"/>
        </a:p>
      </dsp:txBody>
      <dsp:txXfrm>
        <a:off x="1733530" y="29605"/>
        <a:ext cx="1465500" cy="879300"/>
      </dsp:txXfrm>
    </dsp:sp>
    <dsp:sp modelId="{8B25B94C-AD47-47DD-B415-37644AB958B4}">
      <dsp:nvSpPr>
        <dsp:cNvPr id="0" name=""/>
        <dsp:cNvSpPr/>
      </dsp:nvSpPr>
      <dsp:spPr>
        <a:xfrm>
          <a:off x="73117" y="1027309"/>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Connect in 90 sec</a:t>
          </a:r>
          <a:endParaRPr lang="en-US" sz="1400" kern="1200" dirty="0"/>
        </a:p>
      </dsp:txBody>
      <dsp:txXfrm>
        <a:off x="73117" y="1027309"/>
        <a:ext cx="1465500" cy="879300"/>
      </dsp:txXfrm>
    </dsp:sp>
    <dsp:sp modelId="{D4F857B8-E18C-4D5A-A282-453B17DC903E}">
      <dsp:nvSpPr>
        <dsp:cNvPr id="0" name=""/>
        <dsp:cNvSpPr/>
      </dsp:nvSpPr>
      <dsp:spPr>
        <a:xfrm>
          <a:off x="1685168" y="1027309"/>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Access from smartphone</a:t>
          </a:r>
        </a:p>
      </dsp:txBody>
      <dsp:txXfrm>
        <a:off x="1685168" y="1027309"/>
        <a:ext cx="1465500" cy="879300"/>
      </dsp:txXfrm>
    </dsp:sp>
    <dsp:sp modelId="{F13A3702-A3EE-4954-9566-FF6971BAE1FA}">
      <dsp:nvSpPr>
        <dsp:cNvPr id="0" name=""/>
        <dsp:cNvSpPr/>
      </dsp:nvSpPr>
      <dsp:spPr>
        <a:xfrm>
          <a:off x="73117" y="2053159"/>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Third party VPN services compatible</a:t>
          </a:r>
        </a:p>
      </dsp:txBody>
      <dsp:txXfrm>
        <a:off x="73117" y="2053159"/>
        <a:ext cx="1465500" cy="879300"/>
      </dsp:txXfrm>
    </dsp:sp>
    <dsp:sp modelId="{8CE9AE81-A873-4AE6-AA25-B5026F35FC60}">
      <dsp:nvSpPr>
        <dsp:cNvPr id="0" name=""/>
        <dsp:cNvSpPr/>
      </dsp:nvSpPr>
      <dsp:spPr>
        <a:xfrm>
          <a:off x="1685168" y="2053159"/>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Wired, Wi-Fi, 3G, 4G</a:t>
          </a:r>
        </a:p>
      </dsp:txBody>
      <dsp:txXfrm>
        <a:off x="1685168" y="2053159"/>
        <a:ext cx="1465500" cy="87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5B94C-AD47-47DD-B415-37644AB958B4}">
      <dsp:nvSpPr>
        <dsp:cNvPr id="0" name=""/>
        <dsp:cNvSpPr/>
      </dsp:nvSpPr>
      <dsp:spPr>
        <a:xfrm>
          <a:off x="356" y="242048"/>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Data collection</a:t>
          </a:r>
        </a:p>
      </dsp:txBody>
      <dsp:txXfrm>
        <a:off x="356" y="242048"/>
        <a:ext cx="1389751" cy="833850"/>
      </dsp:txXfrm>
    </dsp:sp>
    <dsp:sp modelId="{15A14671-F957-47F2-8091-603901066C23}">
      <dsp:nvSpPr>
        <dsp:cNvPr id="0" name=""/>
        <dsp:cNvSpPr/>
      </dsp:nvSpPr>
      <dsp:spPr>
        <a:xfrm>
          <a:off x="1529082" y="242048"/>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Data Logging</a:t>
          </a:r>
        </a:p>
      </dsp:txBody>
      <dsp:txXfrm>
        <a:off x="1529082" y="242048"/>
        <a:ext cx="1389751" cy="833850"/>
      </dsp:txXfrm>
    </dsp:sp>
    <dsp:sp modelId="{DBD718F9-AC74-4881-B913-7F02FA3AB55D}">
      <dsp:nvSpPr>
        <dsp:cNvPr id="0" name=""/>
        <dsp:cNvSpPr/>
      </dsp:nvSpPr>
      <dsp:spPr>
        <a:xfrm>
          <a:off x="0" y="1225414"/>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Dashboard</a:t>
          </a:r>
        </a:p>
      </dsp:txBody>
      <dsp:txXfrm>
        <a:off x="0" y="1225414"/>
        <a:ext cx="1389751" cy="833850"/>
      </dsp:txXfrm>
    </dsp:sp>
    <dsp:sp modelId="{F870ABEA-549F-443F-927A-6D9C33D3B49E}">
      <dsp:nvSpPr>
        <dsp:cNvPr id="0" name=""/>
        <dsp:cNvSpPr/>
      </dsp:nvSpPr>
      <dsp:spPr>
        <a:xfrm>
          <a:off x="1529082" y="1214874"/>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OT protocols</a:t>
          </a:r>
        </a:p>
      </dsp:txBody>
      <dsp:txXfrm>
        <a:off x="1529082" y="1214874"/>
        <a:ext cx="1389751" cy="833850"/>
      </dsp:txXfrm>
    </dsp:sp>
    <dsp:sp modelId="{22232FE1-F1E9-4A43-8A61-DEEC1410E907}">
      <dsp:nvSpPr>
        <dsp:cNvPr id="0" name=""/>
        <dsp:cNvSpPr/>
      </dsp:nvSpPr>
      <dsp:spPr>
        <a:xfrm>
          <a:off x="356" y="2187699"/>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Cloud protocols</a:t>
          </a:r>
        </a:p>
      </dsp:txBody>
      <dsp:txXfrm>
        <a:off x="356" y="2187699"/>
        <a:ext cx="1389751" cy="833850"/>
      </dsp:txXfrm>
    </dsp:sp>
    <dsp:sp modelId="{B459C43A-57F2-4442-B113-AB4953B065BA}">
      <dsp:nvSpPr>
        <dsp:cNvPr id="0" name=""/>
        <dsp:cNvSpPr/>
      </dsp:nvSpPr>
      <dsp:spPr>
        <a:xfrm>
          <a:off x="1529082" y="2187699"/>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Alarm Notification</a:t>
          </a:r>
        </a:p>
      </dsp:txBody>
      <dsp:txXfrm>
        <a:off x="1529082" y="2187699"/>
        <a:ext cx="1389751" cy="833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52517-216E-4723-A8A4-275544D30FC3}">
      <dsp:nvSpPr>
        <dsp:cNvPr id="0" name=""/>
        <dsp:cNvSpPr/>
      </dsp:nvSpPr>
      <dsp:spPr>
        <a:xfrm>
          <a:off x="1582" y="359748"/>
          <a:ext cx="1255542" cy="753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Firewall </a:t>
          </a:r>
          <a:endParaRPr lang="en-US" sz="1400" kern="1200" dirty="0"/>
        </a:p>
      </dsp:txBody>
      <dsp:txXfrm>
        <a:off x="1582" y="359748"/>
        <a:ext cx="1255542" cy="753325"/>
      </dsp:txXfrm>
    </dsp:sp>
    <dsp:sp modelId="{AE35919C-BE4E-403B-A969-A38A06937F14}">
      <dsp:nvSpPr>
        <dsp:cNvPr id="0" name=""/>
        <dsp:cNvSpPr/>
      </dsp:nvSpPr>
      <dsp:spPr>
        <a:xfrm>
          <a:off x="1415235" y="348350"/>
          <a:ext cx="1255542" cy="753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User access management</a:t>
          </a:r>
        </a:p>
      </dsp:txBody>
      <dsp:txXfrm>
        <a:off x="1415235" y="348350"/>
        <a:ext cx="1255542" cy="753325"/>
      </dsp:txXfrm>
    </dsp:sp>
    <dsp:sp modelId="{09EF0D32-5015-4353-875A-6886B744474C}">
      <dsp:nvSpPr>
        <dsp:cNvPr id="0" name=""/>
        <dsp:cNvSpPr/>
      </dsp:nvSpPr>
      <dsp:spPr>
        <a:xfrm>
          <a:off x="2756193" y="368630"/>
          <a:ext cx="1255542" cy="753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Keyed security</a:t>
          </a:r>
        </a:p>
      </dsp:txBody>
      <dsp:txXfrm>
        <a:off x="2756193" y="368630"/>
        <a:ext cx="1255542" cy="753325"/>
      </dsp:txXfrm>
    </dsp:sp>
    <dsp:sp modelId="{BCC07FA0-CC66-43E5-9872-5673257681C9}">
      <dsp:nvSpPr>
        <dsp:cNvPr id="0" name=""/>
        <dsp:cNvSpPr/>
      </dsp:nvSpPr>
      <dsp:spPr>
        <a:xfrm>
          <a:off x="4119825" y="389565"/>
          <a:ext cx="1255542" cy="753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baseline="0" dirty="0">
              <a:effectLst/>
            </a:rPr>
            <a:t>Easy firmware update </a:t>
          </a:r>
        </a:p>
      </dsp:txBody>
      <dsp:txXfrm>
        <a:off x="4119825" y="389565"/>
        <a:ext cx="1255542" cy="7533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49A0CA-19C7-EA48-A0A3-DC4B89B0BD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7D841CB-BC00-2C49-BB44-AE4A37AACB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B48008-7972-9E41-83EA-F9693AF6AE93}" type="datetimeFigureOut">
              <a:rPr lang="en-US" smtClean="0"/>
              <a:t>6/28/2021</a:t>
            </a:fld>
            <a:endParaRPr lang="en-US" dirty="0"/>
          </a:p>
        </p:txBody>
      </p:sp>
      <p:sp>
        <p:nvSpPr>
          <p:cNvPr id="4" name="Footer Placeholder 3">
            <a:extLst>
              <a:ext uri="{FF2B5EF4-FFF2-40B4-BE49-F238E27FC236}">
                <a16:creationId xmlns:a16="http://schemas.microsoft.com/office/drawing/2014/main" id="{E193F442-95F2-D747-9D2D-BABA2573CD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893607E-D73F-4140-9777-BE07799653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9FA03F-6420-0644-A612-869BCF590AD7}" type="slidenum">
              <a:rPr lang="en-US" smtClean="0"/>
              <a:t>‹#›</a:t>
            </a:fld>
            <a:endParaRPr lang="en-US" dirty="0"/>
          </a:p>
        </p:txBody>
      </p:sp>
    </p:spTree>
    <p:extLst>
      <p:ext uri="{BB962C8B-B14F-4D97-AF65-F5344CB8AC3E}">
        <p14:creationId xmlns:p14="http://schemas.microsoft.com/office/powerpoint/2010/main" val="1003346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85E70-50BF-3C41-9579-FD4E815028A4}" type="datetimeFigureOut">
              <a:rPr lang="en-US" smtClean="0"/>
              <a:t>6/28/2021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23AE6-B4CE-5E4F-82B3-FA97ABC36E0E}" type="slidenum">
              <a:rPr lang="en-US" smtClean="0"/>
              <a:t>‹#›</a:t>
            </a:fld>
            <a:endParaRPr lang="en-US" dirty="0"/>
          </a:p>
        </p:txBody>
      </p:sp>
    </p:spTree>
    <p:extLst>
      <p:ext uri="{BB962C8B-B14F-4D97-AF65-F5344CB8AC3E}">
        <p14:creationId xmlns:p14="http://schemas.microsoft.com/office/powerpoint/2010/main" val="255848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a:p>
            <a:endParaRPr lang="en-US" dirty="0"/>
          </a:p>
          <a:p>
            <a:r>
              <a:rPr lang="en-US" dirty="0"/>
              <a:t>Welcome</a:t>
            </a:r>
          </a:p>
          <a:p>
            <a:r>
              <a:rPr lang="en-US" dirty="0"/>
              <a:t>My name is</a:t>
            </a:r>
          </a:p>
          <a:p>
            <a:r>
              <a:rPr lang="en-US" dirty="0"/>
              <a:t>Stephane &amp; Andy</a:t>
            </a:r>
          </a:p>
          <a:p>
            <a:r>
              <a:rPr lang="en-US" dirty="0"/>
              <a:t>Ask question</a:t>
            </a:r>
            <a:r>
              <a:rPr lang="en-US" baseline="0" dirty="0"/>
              <a:t> Q&amp;A tool - </a:t>
            </a:r>
            <a:r>
              <a:rPr lang="en-US" dirty="0"/>
              <a:t>Answer Question at the end</a:t>
            </a:r>
            <a:r>
              <a:rPr lang="en-US" baseline="0" dirty="0"/>
              <a:t> of the presentation</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a:t>
            </a:fld>
            <a:endParaRPr lang="en-US" dirty="0"/>
          </a:p>
        </p:txBody>
      </p:sp>
    </p:spTree>
    <p:extLst>
      <p:ext uri="{BB962C8B-B14F-4D97-AF65-F5344CB8AC3E}">
        <p14:creationId xmlns:p14="http://schemas.microsoft.com/office/powerpoint/2010/main" val="676179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a:t>Here you can see more in details the tools offered by the Remote Access solution. If we start with the Secure Remote Access part you can see that is possible to connect any communicating device in 90 sec from anywhere even with a smartphone. It can adapt to any available network and it is open to third party devices. </a:t>
            </a:r>
          </a:p>
          <a:p>
            <a:r>
              <a:rPr lang="en-US" u="none" baseline="0" dirty="0"/>
              <a:t>Then on the right, it is all about the Secure Industrial </a:t>
            </a:r>
            <a:r>
              <a:rPr lang="en-US" u="none" baseline="0" dirty="0" err="1"/>
              <a:t>Iot</a:t>
            </a:r>
            <a:r>
              <a:rPr lang="en-US" u="none" baseline="0" dirty="0"/>
              <a:t>. As you can see it includes a perfect package to integrate the remote systems  in a </a:t>
            </a:r>
            <a:r>
              <a:rPr lang="en-US" u="none" baseline="0" dirty="0" err="1"/>
              <a:t>IIoT</a:t>
            </a:r>
            <a:r>
              <a:rPr lang="en-US" u="none" baseline="0" dirty="0"/>
              <a:t> strategy project. </a:t>
            </a:r>
          </a:p>
          <a:p>
            <a:r>
              <a:rPr lang="en-US" u="none" baseline="0" dirty="0"/>
              <a:t>Last but not least, the cybersecurity tools set. It is the main concern of most of customers and the Remote Access offer protection and advanced management for a long term protection</a:t>
            </a:r>
          </a:p>
        </p:txBody>
      </p:sp>
      <p:sp>
        <p:nvSpPr>
          <p:cNvPr id="4" name="Slide Number Placeholder 3"/>
          <p:cNvSpPr>
            <a:spLocks noGrp="1"/>
          </p:cNvSpPr>
          <p:nvPr>
            <p:ph type="sldNum" sz="quarter" idx="10"/>
          </p:nvPr>
        </p:nvSpPr>
        <p:spPr/>
        <p:txBody>
          <a:bodyPr/>
          <a:lstStyle/>
          <a:p>
            <a:fld id="{53B23AE6-B4CE-5E4F-82B3-FA97ABC36E0E}" type="slidenum">
              <a:rPr lang="en-US" smtClean="0"/>
              <a:t>12</a:t>
            </a:fld>
            <a:endParaRPr lang="en-US" dirty="0"/>
          </a:p>
        </p:txBody>
      </p:sp>
    </p:spTree>
    <p:extLst>
      <p:ext uri="{BB962C8B-B14F-4D97-AF65-F5344CB8AC3E}">
        <p14:creationId xmlns:p14="http://schemas.microsoft.com/office/powerpoint/2010/main" val="384613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Remote Access</a:t>
            </a:r>
            <a:r>
              <a:rPr lang="en-US" baseline="0" dirty="0"/>
              <a:t> is a 3 assets solution. RLConnect24 is the central one. It is the secure cloud that coordinates Devices and users while managing the devices. It also offers dashboards and data logging to make a </a:t>
            </a:r>
            <a:r>
              <a:rPr lang="en-US" baseline="0" dirty="0" err="1"/>
              <a:t>IIoT</a:t>
            </a:r>
            <a:r>
              <a:rPr lang="en-US" baseline="0" dirty="0"/>
              <a:t> solution. </a:t>
            </a:r>
          </a:p>
          <a:p>
            <a:r>
              <a:rPr lang="en-US" baseline="0" dirty="0"/>
              <a:t>In the middle it is the </a:t>
            </a:r>
            <a:r>
              <a:rPr lang="en-US" baseline="0" dirty="0" err="1"/>
              <a:t>RLDIalup</a:t>
            </a:r>
            <a:r>
              <a:rPr lang="en-US" baseline="0" dirty="0"/>
              <a:t>. This is a software you install on the computer you want to connect securely the remote device from.</a:t>
            </a:r>
          </a:p>
          <a:p>
            <a:r>
              <a:rPr lang="en-US" baseline="0" dirty="0"/>
              <a:t>On the left, It is the router device. It is the device you install on the field and you connect the remote devices to. It is very easy to install in 90 sec with the </a:t>
            </a:r>
            <a:r>
              <a:rPr lang="en-US" baseline="0" dirty="0" err="1"/>
              <a:t>simply.connect</a:t>
            </a:r>
            <a:r>
              <a:rPr lang="en-US" baseline="0" dirty="0"/>
              <a:t> QR code process.  </a:t>
            </a:r>
            <a:endParaRPr lang="en-US" dirty="0"/>
          </a:p>
        </p:txBody>
      </p:sp>
      <p:sp>
        <p:nvSpPr>
          <p:cNvPr id="4" name="Slide Number Placeholder 3"/>
          <p:cNvSpPr>
            <a:spLocks noGrp="1"/>
          </p:cNvSpPr>
          <p:nvPr>
            <p:ph type="sldNum" sz="quarter" idx="5"/>
          </p:nvPr>
        </p:nvSpPr>
        <p:spPr/>
        <p:txBody>
          <a:bodyPr/>
          <a:lstStyle/>
          <a:p>
            <a:fld id="{53B23AE6-B4CE-5E4F-82B3-FA97ABC36E0E}" type="slidenum">
              <a:rPr lang="en-US" smtClean="0"/>
              <a:t>13</a:t>
            </a:fld>
            <a:endParaRPr lang="en-US"/>
          </a:p>
        </p:txBody>
      </p:sp>
    </p:spTree>
    <p:extLst>
      <p:ext uri="{BB962C8B-B14F-4D97-AF65-F5344CB8AC3E}">
        <p14:creationId xmlns:p14="http://schemas.microsoft.com/office/powerpoint/2010/main" val="83668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it</a:t>
            </a:r>
            <a:r>
              <a:rPr lang="en-US" baseline="0" dirty="0"/>
              <a:t> is a basic example how the different Remote Access components work together. On the left, you can see the different devices on the installation to contact. They are connected to the router device which protect them from the external network with the firewall. The  RLConnect24 connects securely the computer and the Router device. The Router gives the computer access to the remote devices according the user </a:t>
            </a:r>
            <a:r>
              <a:rPr lang="en-US" baseline="0" dirty="0" err="1"/>
              <a:t>rightsFron</a:t>
            </a:r>
            <a:r>
              <a:rPr lang="en-US" baseline="0" dirty="0"/>
              <a:t> RLConnect24 portal it is possible access to the dashboard and the logs to monitor the installation.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14</a:t>
            </a:fld>
            <a:endParaRPr lang="en-US" dirty="0"/>
          </a:p>
        </p:txBody>
      </p:sp>
    </p:spTree>
    <p:extLst>
      <p:ext uri="{BB962C8B-B14F-4D97-AF65-F5344CB8AC3E}">
        <p14:creationId xmlns:p14="http://schemas.microsoft.com/office/powerpoint/2010/main" val="117617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Remote</a:t>
            </a:r>
            <a:r>
              <a:rPr lang="en-US" baseline="0" dirty="0"/>
              <a:t> Access router</a:t>
            </a:r>
            <a:r>
              <a:rPr lang="en-US" dirty="0"/>
              <a:t> range</a:t>
            </a:r>
            <a:r>
              <a:rPr lang="en-US" baseline="0" dirty="0"/>
              <a:t> offers a variety of 3 models. The RA50C compact model with 3 ports integrated Ethernet switch. It also supports Wi-Fi client and cellular connections. </a:t>
            </a:r>
          </a:p>
          <a:p>
            <a:r>
              <a:rPr lang="en-US" baseline="0" dirty="0"/>
              <a:t>If you choose the RA70S, you will enjoy the Data Monitoring, the </a:t>
            </a:r>
            <a:r>
              <a:rPr lang="en-US" baseline="0" dirty="0" err="1"/>
              <a:t>simply.connect</a:t>
            </a:r>
            <a:r>
              <a:rPr lang="en-US" baseline="0" dirty="0"/>
              <a:t> features and advanced networking features. The RA70K is the most secured router. It offers a real key on the device that the customer on site use to authorize remote connection to the machine. </a:t>
            </a:r>
            <a:r>
              <a:rPr lang="en-US" baseline="0" dirty="0" err="1"/>
              <a:t>Simply.connect</a:t>
            </a:r>
            <a:r>
              <a:rPr lang="en-US" baseline="0" dirty="0"/>
              <a:t> and serial communication are also part of the package.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3AE6-B4CE-5E4F-82B3-FA97ABC36E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05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it</a:t>
            </a:r>
            <a:r>
              <a:rPr lang="en-US" baseline="0" dirty="0"/>
              <a:t> is what you will find in the Price list. About the products you can see the different versions with their different options. Another point, the EU version of the router finishes by a </a:t>
            </a:r>
            <a:r>
              <a:rPr lang="en-US" baseline="0" dirty="0" err="1"/>
              <a:t>A</a:t>
            </a:r>
            <a:r>
              <a:rPr lang="en-US" baseline="0" dirty="0"/>
              <a:t> when the North American version finishes by a 0.</a:t>
            </a:r>
          </a:p>
          <a:p>
            <a:endParaRPr lang="en-US" baseline="0" dirty="0"/>
          </a:p>
          <a:p>
            <a:r>
              <a:rPr lang="en-US" baseline="0" dirty="0"/>
              <a:t>About the </a:t>
            </a:r>
            <a:r>
              <a:rPr lang="en-US" baseline="0" dirty="0" err="1"/>
              <a:t>licences</a:t>
            </a:r>
            <a:r>
              <a:rPr lang="en-US" baseline="0" dirty="0"/>
              <a:t>, Remote Access has a free basic offer but It is possible to extend its power by buying licenses. You can for example increase the user access control and add Alarm events or dashboards. If you need more details about it just contact us. </a:t>
            </a:r>
          </a:p>
          <a:p>
            <a:endParaRPr lang="en-US" baseline="0" dirty="0"/>
          </a:p>
          <a:p>
            <a:r>
              <a:rPr lang="en-US" baseline="0" dirty="0"/>
              <a:t>This is the end of this section. Do you have any question and is the concept clear for everyone?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16</a:t>
            </a:fld>
            <a:endParaRPr lang="en-US" dirty="0"/>
          </a:p>
        </p:txBody>
      </p:sp>
    </p:spTree>
    <p:extLst>
      <p:ext uri="{BB962C8B-B14F-4D97-AF65-F5344CB8AC3E}">
        <p14:creationId xmlns:p14="http://schemas.microsoft.com/office/powerpoint/2010/main" val="3442092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a:t>
            </a:r>
            <a:r>
              <a:rPr lang="en-US" baseline="0" dirty="0"/>
              <a:t> I am going to present with some application example in real applications.</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17</a:t>
            </a:fld>
            <a:endParaRPr lang="en-US" dirty="0"/>
          </a:p>
        </p:txBody>
      </p:sp>
    </p:spTree>
    <p:extLst>
      <p:ext uri="{BB962C8B-B14F-4D97-AF65-F5344CB8AC3E}">
        <p14:creationId xmlns:p14="http://schemas.microsoft.com/office/powerpoint/2010/main" val="474613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about HVAC.</a:t>
            </a:r>
            <a:r>
              <a:rPr lang="en-US" baseline="0" dirty="0"/>
              <a:t> Most of the time these machines are difficult to reach and can consumed a lot of energy when they are not tuned correctly. Our remote access solution is perfect if this type of challenge. It can easily connect to the internet using the 4G while adapting to new and previous HVAC generations with the different communication interfaces. The manufacturer will be able to offer secure remote tuning and monitoring as service to its customers. This situation can be reproduce with a lot of other similar autonomous machines such as building heater, pumps, valves,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18</a:t>
            </a:fld>
            <a:endParaRPr lang="en-US" dirty="0"/>
          </a:p>
        </p:txBody>
      </p:sp>
    </p:spTree>
    <p:extLst>
      <p:ext uri="{BB962C8B-B14F-4D97-AF65-F5344CB8AC3E}">
        <p14:creationId xmlns:p14="http://schemas.microsoft.com/office/powerpoint/2010/main" val="3452725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see how</a:t>
            </a:r>
            <a:r>
              <a:rPr lang="en-US" baseline="0" dirty="0"/>
              <a:t> a machine-builder can connect its machines even if they are deployed in various customers site. It will then able to support its customers more efficiently during troubleshooting or tuning activities. The basic Remote access offers all tools to enable it out of the box</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19</a:t>
            </a:fld>
            <a:endParaRPr lang="en-US" dirty="0"/>
          </a:p>
        </p:txBody>
      </p:sp>
    </p:spTree>
    <p:extLst>
      <p:ext uri="{BB962C8B-B14F-4D97-AF65-F5344CB8AC3E}">
        <p14:creationId xmlns:p14="http://schemas.microsoft.com/office/powerpoint/2010/main" val="1536099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similar reasons as the Machine builders, solution providers or system integrators needs to access remotely to installations. The Remote Access can be use on machine but also on bigger installation such as renewable energy installations. It will also be able to offer to its customer more monitoring services such as network intrusion protection, Live notifications and dashboards.</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20</a:t>
            </a:fld>
            <a:endParaRPr lang="en-US" dirty="0"/>
          </a:p>
        </p:txBody>
      </p:sp>
    </p:spTree>
    <p:extLst>
      <p:ext uri="{BB962C8B-B14F-4D97-AF65-F5344CB8AC3E}">
        <p14:creationId xmlns:p14="http://schemas.microsoft.com/office/powerpoint/2010/main" val="318807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Remote</a:t>
            </a:r>
            <a:r>
              <a:rPr lang="en-US" baseline="0" dirty="0"/>
              <a:t> Access solution can </a:t>
            </a:r>
            <a:r>
              <a:rPr lang="en-US" baseline="0" dirty="0" err="1"/>
              <a:t>adapte</a:t>
            </a:r>
            <a:r>
              <a:rPr lang="en-US" baseline="0" dirty="0"/>
              <a:t> to production line. Just by connected it to its network, it is possible to access to any assets connected to it even if there is a firewall protection. Since </a:t>
            </a:r>
            <a:r>
              <a:rPr lang="en-US" baseline="0" dirty="0" err="1"/>
              <a:t>IIoT</a:t>
            </a:r>
            <a:r>
              <a:rPr lang="en-US" baseline="0" dirty="0"/>
              <a:t> features are included, the customer will be able, just by installing the device, to integrate the system into its </a:t>
            </a:r>
            <a:r>
              <a:rPr lang="en-US" baseline="0" dirty="0" err="1"/>
              <a:t>IIoT</a:t>
            </a:r>
            <a:r>
              <a:rPr lang="en-US" baseline="0" dirty="0"/>
              <a:t> strategy. </a:t>
            </a:r>
          </a:p>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21</a:t>
            </a:fld>
            <a:endParaRPr lang="en-US" dirty="0"/>
          </a:p>
        </p:txBody>
      </p:sp>
    </p:spTree>
    <p:extLst>
      <p:ext uri="{BB962C8B-B14F-4D97-AF65-F5344CB8AC3E}">
        <p14:creationId xmlns:p14="http://schemas.microsoft.com/office/powerpoint/2010/main" val="60213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RL has been selling remote access for years but the one component that’s been missing is an RL managed remote access server. Customers find it too much of a hassle to manage their own servers. RL gives them a remote access solution with a complete </a:t>
            </a:r>
            <a:r>
              <a:rPr lang="en-US" dirty="0" err="1"/>
              <a:t>IIoT</a:t>
            </a:r>
            <a:r>
              <a:rPr lang="en-US" dirty="0"/>
              <a:t> solution.</a:t>
            </a:r>
          </a:p>
        </p:txBody>
      </p:sp>
      <p:sp>
        <p:nvSpPr>
          <p:cNvPr id="4" name="Slide Number Placeholder 3"/>
          <p:cNvSpPr>
            <a:spLocks noGrp="1"/>
          </p:cNvSpPr>
          <p:nvPr>
            <p:ph type="sldNum" sz="quarter" idx="10"/>
          </p:nvPr>
        </p:nvSpPr>
        <p:spPr/>
        <p:txBody>
          <a:bodyPr/>
          <a:lstStyle/>
          <a:p>
            <a:fld id="{53B23AE6-B4CE-5E4F-82B3-FA97ABC36E0E}" type="slidenum">
              <a:rPr lang="en-US" smtClean="0"/>
              <a:t>4</a:t>
            </a:fld>
            <a:endParaRPr lang="en-US" dirty="0"/>
          </a:p>
        </p:txBody>
      </p:sp>
    </p:spTree>
    <p:extLst>
      <p:ext uri="{BB962C8B-B14F-4D97-AF65-F5344CB8AC3E}">
        <p14:creationId xmlns:p14="http://schemas.microsoft.com/office/powerpoint/2010/main" val="3889868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it is a more advanced example, w</a:t>
            </a:r>
            <a:r>
              <a:rPr lang="en-US" dirty="0"/>
              <a:t>hen talking about big production line network, segregating</a:t>
            </a:r>
            <a:r>
              <a:rPr lang="en-US" baseline="0" dirty="0"/>
              <a:t> a network decrease the cyberattack consequences and increase the network efficiency. The Remote access router can segregate the network while the Remote Access solution keeps offering all features described before in the presentation.  </a:t>
            </a:r>
          </a:p>
          <a:p>
            <a:endParaRPr lang="en-US" baseline="0" dirty="0"/>
          </a:p>
          <a:p>
            <a:endParaRPr lang="en-US" baseline="0" dirty="0"/>
          </a:p>
          <a:p>
            <a:r>
              <a:rPr lang="en-US" baseline="0" dirty="0"/>
              <a:t>It is the end of this section. Do you have any question or other example suggestions?</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22</a:t>
            </a:fld>
            <a:endParaRPr lang="en-US" dirty="0"/>
          </a:p>
        </p:txBody>
      </p:sp>
    </p:spTree>
    <p:extLst>
      <p:ext uri="{BB962C8B-B14F-4D97-AF65-F5344CB8AC3E}">
        <p14:creationId xmlns:p14="http://schemas.microsoft.com/office/powerpoint/2010/main" val="1699690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here I am going to the describe how this solution is on the market. The inputs have been collected from US team, </a:t>
            </a:r>
            <a:r>
              <a:rPr lang="en-US" baseline="0" dirty="0" err="1"/>
              <a:t>MBConnect</a:t>
            </a:r>
            <a:r>
              <a:rPr lang="en-US" baseline="0" dirty="0"/>
              <a:t> experiences and market researches.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23</a:t>
            </a:fld>
            <a:endParaRPr lang="en-US" dirty="0"/>
          </a:p>
        </p:txBody>
      </p:sp>
    </p:spTree>
    <p:extLst>
      <p:ext uri="{BB962C8B-B14F-4D97-AF65-F5344CB8AC3E}">
        <p14:creationId xmlns:p14="http://schemas.microsoft.com/office/powerpoint/2010/main" val="3044538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solution mostly fits for these 3 types of customers. </a:t>
            </a:r>
          </a:p>
          <a:p>
            <a:endParaRPr lang="en-US" baseline="0" dirty="0"/>
          </a:p>
          <a:p>
            <a:r>
              <a:rPr lang="en-US" baseline="0" dirty="0"/>
              <a:t>There are the machine builders. You will find them in Manufacturing, building automation and Farming. In general they are interested by the secure remote Access features for machine troubleshooting.</a:t>
            </a:r>
          </a:p>
          <a:p>
            <a:endParaRPr lang="en-US" baseline="0" dirty="0"/>
          </a:p>
          <a:p>
            <a:r>
              <a:rPr lang="en-US" baseline="0" dirty="0"/>
              <a:t>The OEM and advanced machine builders are in manufacturing, renewable energy, Utilities, infrastructure, Oil and Gas. They are interested by Secure Remote Access to troubleshoot machines and Industrial IoT to offer more services.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also the </a:t>
            </a:r>
            <a:r>
              <a:rPr lang="en-US" baseline="0" dirty="0" err="1"/>
              <a:t>Sytem</a:t>
            </a:r>
            <a:r>
              <a:rPr lang="en-US" baseline="0" dirty="0"/>
              <a:t> Integrators. They are in the same markets as the OEM advances machine builders. They are also interested by Secure Remote Access to troubleshoot machines, Industrial IoT to offer more services and centralized data on a SCADA to get a system overview. </a:t>
            </a:r>
          </a:p>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24</a:t>
            </a:fld>
            <a:endParaRPr lang="en-US" dirty="0"/>
          </a:p>
        </p:txBody>
      </p:sp>
    </p:spTree>
    <p:extLst>
      <p:ext uri="{BB962C8B-B14F-4D97-AF65-F5344CB8AC3E}">
        <p14:creationId xmlns:p14="http://schemas.microsoft.com/office/powerpoint/2010/main" val="343960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table</a:t>
            </a:r>
            <a:r>
              <a:rPr lang="en-US" baseline="0" dirty="0"/>
              <a:t> you can see the people profile interested by this type of solution.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25</a:t>
            </a:fld>
            <a:endParaRPr lang="en-US" dirty="0"/>
          </a:p>
        </p:txBody>
      </p:sp>
    </p:spTree>
    <p:extLst>
      <p:ext uri="{BB962C8B-B14F-4D97-AF65-F5344CB8AC3E}">
        <p14:creationId xmlns:p14="http://schemas.microsoft.com/office/powerpoint/2010/main" val="1124355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told you before in this presentation,</a:t>
            </a:r>
            <a:r>
              <a:rPr lang="en-US" baseline="0" dirty="0"/>
              <a:t> the competition on this market is very strong. Here I am  going to show where are the Remote Access </a:t>
            </a:r>
            <a:r>
              <a:rPr lang="en-US" baseline="0" dirty="0" err="1"/>
              <a:t>strenghs</a:t>
            </a:r>
            <a:r>
              <a:rPr lang="en-US" baseline="0" dirty="0"/>
              <a:t>.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26</a:t>
            </a:fld>
            <a:endParaRPr lang="en-US" dirty="0"/>
          </a:p>
        </p:txBody>
      </p:sp>
    </p:spTree>
    <p:extLst>
      <p:ext uri="{BB962C8B-B14F-4D97-AF65-F5344CB8AC3E}">
        <p14:creationId xmlns:p14="http://schemas.microsoft.com/office/powerpoint/2010/main" val="872025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27</a:t>
            </a:fld>
            <a:endParaRPr lang="en-US" dirty="0"/>
          </a:p>
        </p:txBody>
      </p:sp>
    </p:spTree>
    <p:extLst>
      <p:ext uri="{BB962C8B-B14F-4D97-AF65-F5344CB8AC3E}">
        <p14:creationId xmlns:p14="http://schemas.microsoft.com/office/powerpoint/2010/main" val="3637283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29</a:t>
            </a:fld>
            <a:endParaRPr lang="en-US" dirty="0"/>
          </a:p>
        </p:txBody>
      </p:sp>
    </p:spTree>
    <p:extLst>
      <p:ext uri="{BB962C8B-B14F-4D97-AF65-F5344CB8AC3E}">
        <p14:creationId xmlns:p14="http://schemas.microsoft.com/office/powerpoint/2010/main" val="233335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sure you already realized that the Remote Access and the FlexEdge features can be very close. So what differentiate them. As we just seen the Remote Access solution is designed to offer very simple and scalable secure remote access. It also include good device management, users management and </a:t>
            </a:r>
            <a:r>
              <a:rPr lang="en-US" baseline="0" dirty="0" err="1"/>
              <a:t>IIoT</a:t>
            </a:r>
            <a:r>
              <a:rPr lang="en-US" baseline="0" dirty="0"/>
              <a:t> features. It fits for low technical skilled customers to medium. </a:t>
            </a:r>
          </a:p>
          <a:p>
            <a:endParaRPr lang="en-US" baseline="0" dirty="0"/>
          </a:p>
          <a:p>
            <a:r>
              <a:rPr lang="en-US" baseline="0" dirty="0"/>
              <a:t>The </a:t>
            </a:r>
            <a:r>
              <a:rPr lang="en-US" baseline="0" dirty="0" err="1"/>
              <a:t>flexEdge</a:t>
            </a:r>
            <a:r>
              <a:rPr lang="en-US" baseline="0" dirty="0"/>
              <a:t> is more technical and more flexible. It will be able to achieve more advanced projects and support more </a:t>
            </a:r>
            <a:r>
              <a:rPr lang="en-US" baseline="0" dirty="0" err="1"/>
              <a:t>reggudised</a:t>
            </a:r>
            <a:r>
              <a:rPr lang="en-US" baseline="0" dirty="0"/>
              <a:t> environment. </a:t>
            </a:r>
            <a:endParaRPr lang="en-US" dirty="0"/>
          </a:p>
        </p:txBody>
      </p:sp>
      <p:sp>
        <p:nvSpPr>
          <p:cNvPr id="4" name="Slide Number Placeholder 3"/>
          <p:cNvSpPr>
            <a:spLocks noGrp="1"/>
          </p:cNvSpPr>
          <p:nvPr>
            <p:ph type="sldNum" sz="quarter" idx="5"/>
          </p:nvPr>
        </p:nvSpPr>
        <p:spPr/>
        <p:txBody>
          <a:bodyPr/>
          <a:lstStyle/>
          <a:p>
            <a:fld id="{53B23AE6-B4CE-5E4F-82B3-FA97ABC36E0E}" type="slidenum">
              <a:rPr lang="en-US" smtClean="0"/>
              <a:t>31</a:t>
            </a:fld>
            <a:endParaRPr lang="en-US"/>
          </a:p>
        </p:txBody>
      </p:sp>
    </p:spTree>
    <p:extLst>
      <p:ext uri="{BB962C8B-B14F-4D97-AF65-F5344CB8AC3E}">
        <p14:creationId xmlns:p14="http://schemas.microsoft.com/office/powerpoint/2010/main" val="213132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Even</a:t>
            </a:r>
            <a:r>
              <a:rPr lang="en-US" baseline="0" dirty="0"/>
              <a:t> though the FlexEdge is capable of Easy remote access and centralized monitoring, it cannot be done as easy as the Remote access can do. Some customer appreciate the combination of both.</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err="1"/>
              <a:t>Welotec</a:t>
            </a:r>
            <a:r>
              <a:rPr lang="en-US" dirty="0"/>
              <a:t> is extending its own remote access offer with FlexEdge</a:t>
            </a:r>
          </a:p>
          <a:p>
            <a:pPr marL="628650" lvl="1" indent="-171450">
              <a:buFont typeface="Arial" panose="020B0604020202020204" pitchFamily="34" charset="0"/>
              <a:buChar char="•"/>
            </a:pPr>
            <a:r>
              <a:rPr lang="en-US" dirty="0"/>
              <a:t>MB Connect sees opportunities for the FlexEdge into their solution</a:t>
            </a:r>
          </a:p>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32</a:t>
            </a:fld>
            <a:endParaRPr lang="en-US" dirty="0"/>
          </a:p>
        </p:txBody>
      </p:sp>
    </p:spTree>
    <p:extLst>
      <p:ext uri="{BB962C8B-B14F-4D97-AF65-F5344CB8AC3E}">
        <p14:creationId xmlns:p14="http://schemas.microsoft.com/office/powerpoint/2010/main" val="2111195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application diagram to describe what you’ll be showing the audience in the dashboard demo.</a:t>
            </a:r>
          </a:p>
          <a:p>
            <a:endParaRPr lang="en-US" dirty="0"/>
          </a:p>
          <a:p>
            <a:r>
              <a:rPr lang="en-US" dirty="0"/>
              <a:t>Key points:</a:t>
            </a:r>
          </a:p>
          <a:p>
            <a:pPr marL="171450" indent="-171450">
              <a:buFont typeface="Arial" panose="020B0604020202020204" pitchFamily="34" charset="0"/>
              <a:buChar char="•"/>
            </a:pPr>
            <a:r>
              <a:rPr lang="en-US" dirty="0"/>
              <a:t>VPN tunnel makes it possible to work just as if you were local to do things like view the virtual HMI, make software changes to industrial equipment and troubleshoot issues</a:t>
            </a:r>
          </a:p>
          <a:p>
            <a:pPr marL="171450" indent="-171450">
              <a:buFont typeface="Arial" panose="020B0604020202020204" pitchFamily="34" charset="0"/>
              <a:buChar char="•"/>
            </a:pPr>
            <a:r>
              <a:rPr lang="en-US" dirty="0"/>
              <a:t>2 different ways to consume the data that is at the remote site, VPN connection via RLDialUp &amp; viewing dashboards from browser </a:t>
            </a:r>
          </a:p>
        </p:txBody>
      </p:sp>
      <p:sp>
        <p:nvSpPr>
          <p:cNvPr id="4" name="Slide Number Placeholder 3"/>
          <p:cNvSpPr>
            <a:spLocks noGrp="1"/>
          </p:cNvSpPr>
          <p:nvPr>
            <p:ph type="sldNum" sz="quarter" idx="5"/>
          </p:nvPr>
        </p:nvSpPr>
        <p:spPr/>
        <p:txBody>
          <a:bodyPr/>
          <a:lstStyle/>
          <a:p>
            <a:fld id="{53B23AE6-B4CE-5E4F-82B3-FA97ABC36E0E}" type="slidenum">
              <a:rPr lang="en-US" smtClean="0"/>
              <a:t>39</a:t>
            </a:fld>
            <a:endParaRPr lang="en-US"/>
          </a:p>
        </p:txBody>
      </p:sp>
    </p:spTree>
    <p:extLst>
      <p:ext uri="{BB962C8B-B14F-4D97-AF65-F5344CB8AC3E}">
        <p14:creationId xmlns:p14="http://schemas.microsoft.com/office/powerpoint/2010/main" val="135306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section I am going to explain you the different customers challenges we have been able to identify by talking to them.</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5</a:t>
            </a:fld>
            <a:endParaRPr lang="en-US" dirty="0"/>
          </a:p>
        </p:txBody>
      </p:sp>
    </p:spTree>
    <p:extLst>
      <p:ext uri="{BB962C8B-B14F-4D97-AF65-F5344CB8AC3E}">
        <p14:creationId xmlns:p14="http://schemas.microsoft.com/office/powerpoint/2010/main" val="2036694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42</a:t>
            </a:fld>
            <a:endParaRPr lang="en-US" dirty="0"/>
          </a:p>
        </p:txBody>
      </p:sp>
    </p:spTree>
    <p:extLst>
      <p:ext uri="{BB962C8B-B14F-4D97-AF65-F5344CB8AC3E}">
        <p14:creationId xmlns:p14="http://schemas.microsoft.com/office/powerpoint/2010/main" val="224753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45</a:t>
            </a:fld>
            <a:endParaRPr lang="en-US" dirty="0"/>
          </a:p>
        </p:txBody>
      </p:sp>
    </p:spTree>
    <p:extLst>
      <p:ext uri="{BB962C8B-B14F-4D97-AF65-F5344CB8AC3E}">
        <p14:creationId xmlns:p14="http://schemas.microsoft.com/office/powerpoint/2010/main" val="1743707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46</a:t>
            </a:fld>
            <a:endParaRPr lang="en-US" dirty="0"/>
          </a:p>
        </p:txBody>
      </p:sp>
    </p:spTree>
    <p:extLst>
      <p:ext uri="{BB962C8B-B14F-4D97-AF65-F5344CB8AC3E}">
        <p14:creationId xmlns:p14="http://schemas.microsoft.com/office/powerpoint/2010/main" val="1477149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48</a:t>
            </a:fld>
            <a:endParaRPr lang="en-US" dirty="0"/>
          </a:p>
        </p:txBody>
      </p:sp>
    </p:spTree>
    <p:extLst>
      <p:ext uri="{BB962C8B-B14F-4D97-AF65-F5344CB8AC3E}">
        <p14:creationId xmlns:p14="http://schemas.microsoft.com/office/powerpoint/2010/main" val="326887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met</a:t>
            </a:r>
            <a:r>
              <a:rPr lang="en-US" b="1" baseline="0" dirty="0"/>
              <a:t> customers who understand the advantages of putting in place a Remote Access solution on their installation. They see the possibility to reduce cost and risk while providing a better service.</a:t>
            </a:r>
          </a:p>
          <a:p>
            <a:r>
              <a:rPr lang="en-US" b="1" baseline="0" dirty="0"/>
              <a:t>However, their expertise isn’t connectivity. There are afraid about investing in a solution too complex to install and maintain.</a:t>
            </a:r>
            <a:endParaRPr lang="en-US" b="1" dirty="0"/>
          </a:p>
        </p:txBody>
      </p:sp>
      <p:sp>
        <p:nvSpPr>
          <p:cNvPr id="4" name="Slide Number Placeholder 3"/>
          <p:cNvSpPr>
            <a:spLocks noGrp="1"/>
          </p:cNvSpPr>
          <p:nvPr>
            <p:ph type="sldNum" sz="quarter" idx="10"/>
          </p:nvPr>
        </p:nvSpPr>
        <p:spPr/>
        <p:txBody>
          <a:bodyPr/>
          <a:lstStyle/>
          <a:p>
            <a:fld id="{53B23AE6-B4CE-5E4F-82B3-FA97ABC36E0E}" type="slidenum">
              <a:rPr lang="en-US" smtClean="0"/>
              <a:t>6</a:t>
            </a:fld>
            <a:endParaRPr lang="en-US" dirty="0"/>
          </a:p>
        </p:txBody>
      </p:sp>
    </p:spTree>
    <p:extLst>
      <p:ext uri="{BB962C8B-B14F-4D97-AF65-F5344CB8AC3E}">
        <p14:creationId xmlns:p14="http://schemas.microsoft.com/office/powerpoint/2010/main" val="7493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met customers who</a:t>
            </a:r>
            <a:r>
              <a:rPr lang="en-US" b="1" baseline="0" dirty="0"/>
              <a:t> wants develop services, such machine leasing or maintenance contracts, around their traditional offer to increase their revenu. These companies looks for a solution able to provide this data out of the machine.</a:t>
            </a:r>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53B23AE6-B4CE-5E4F-82B3-FA97ABC36E0E}" type="slidenum">
              <a:rPr lang="en-US" smtClean="0"/>
              <a:t>7</a:t>
            </a:fld>
            <a:endParaRPr lang="en-US" dirty="0"/>
          </a:p>
        </p:txBody>
      </p:sp>
    </p:spTree>
    <p:extLst>
      <p:ext uri="{BB962C8B-B14F-4D97-AF65-F5344CB8AC3E}">
        <p14:creationId xmlns:p14="http://schemas.microsoft.com/office/powerpoint/2010/main" val="377549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a:t>
            </a:r>
            <a:r>
              <a:rPr lang="en-US" b="1" baseline="0" dirty="0"/>
              <a:t> met customers who are challenged with the new restrictive cybersecurity rules in place on their customers site. It requires more and more networking security skill set and exceed their internal competences. They are looking for a long term confident solution and partner which can support them in this task. </a:t>
            </a:r>
            <a:endParaRPr lang="en-US" b="1" dirty="0"/>
          </a:p>
        </p:txBody>
      </p:sp>
      <p:sp>
        <p:nvSpPr>
          <p:cNvPr id="4" name="Slide Number Placeholder 3"/>
          <p:cNvSpPr>
            <a:spLocks noGrp="1"/>
          </p:cNvSpPr>
          <p:nvPr>
            <p:ph type="sldNum" sz="quarter" idx="10"/>
          </p:nvPr>
        </p:nvSpPr>
        <p:spPr/>
        <p:txBody>
          <a:bodyPr/>
          <a:lstStyle/>
          <a:p>
            <a:fld id="{53B23AE6-B4CE-5E4F-82B3-FA97ABC36E0E}" type="slidenum">
              <a:rPr lang="en-US" smtClean="0"/>
              <a:t>8</a:t>
            </a:fld>
            <a:endParaRPr lang="en-US" dirty="0"/>
          </a:p>
        </p:txBody>
      </p:sp>
    </p:spTree>
    <p:extLst>
      <p:ext uri="{BB962C8B-B14F-4D97-AF65-F5344CB8AC3E}">
        <p14:creationId xmlns:p14="http://schemas.microsoft.com/office/powerpoint/2010/main" val="200066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Industrial</a:t>
            </a:r>
            <a:r>
              <a:rPr lang="en-US" b="1" baseline="0" dirty="0"/>
              <a:t> environments challenge is a common characteristic for all these customers.  They all want a solution designed for supporting its extreme conditions 24/7 during years without problems.</a:t>
            </a:r>
            <a:endParaRPr lang="en-US" b="1" dirty="0"/>
          </a:p>
        </p:txBody>
      </p:sp>
      <p:sp>
        <p:nvSpPr>
          <p:cNvPr id="4" name="Slide Number Placeholder 3"/>
          <p:cNvSpPr>
            <a:spLocks noGrp="1"/>
          </p:cNvSpPr>
          <p:nvPr>
            <p:ph type="sldNum" sz="quarter" idx="10"/>
          </p:nvPr>
        </p:nvSpPr>
        <p:spPr/>
        <p:txBody>
          <a:bodyPr/>
          <a:lstStyle/>
          <a:p>
            <a:fld id="{53B23AE6-B4CE-5E4F-82B3-FA97ABC36E0E}" type="slidenum">
              <a:rPr lang="en-US" smtClean="0"/>
              <a:t>9</a:t>
            </a:fld>
            <a:endParaRPr lang="en-US" dirty="0"/>
          </a:p>
        </p:txBody>
      </p:sp>
    </p:spTree>
    <p:extLst>
      <p:ext uri="{BB962C8B-B14F-4D97-AF65-F5344CB8AC3E}">
        <p14:creationId xmlns:p14="http://schemas.microsoft.com/office/powerpoint/2010/main" val="78766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I am going</a:t>
            </a:r>
            <a:r>
              <a:rPr lang="en-US" baseline="0" dirty="0"/>
              <a:t> to introduce you about the Remote Access solution concept.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10</a:t>
            </a:fld>
            <a:endParaRPr lang="en-US" dirty="0"/>
          </a:p>
        </p:txBody>
      </p:sp>
    </p:spTree>
    <p:extLst>
      <p:ext uri="{BB962C8B-B14F-4D97-AF65-F5344CB8AC3E}">
        <p14:creationId xmlns:p14="http://schemas.microsoft.com/office/powerpoint/2010/main" val="91785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remote access solution has been designed to help customers connect to remote devices easily and instantly. Even without deep networking skills and in few minutes, the customers is able to connect to any remote machine securely.  Having this connection done, it will be able to configure remote systems, monitor remote installations and its devices while making troubleshooting if needed.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3B23AE6-B4CE-5E4F-82B3-FA97ABC36E0E}" type="slidenum">
              <a:rPr lang="en-US" smtClean="0"/>
              <a:t>11</a:t>
            </a:fld>
            <a:endParaRPr lang="en-US" dirty="0"/>
          </a:p>
        </p:txBody>
      </p:sp>
    </p:spTree>
    <p:extLst>
      <p:ext uri="{BB962C8B-B14F-4D97-AF65-F5344CB8AC3E}">
        <p14:creationId xmlns:p14="http://schemas.microsoft.com/office/powerpoint/2010/main" val="10208718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image" Target="../media/image2.jpeg"/><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image" Target="../media/image2.jpe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9.png"/><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9.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9.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2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3.xml"/><Relationship Id="rId7" Type="http://schemas.openxmlformats.org/officeDocument/2006/relationships/image" Target="../media/image12.png"/><Relationship Id="rId2" Type="http://schemas.openxmlformats.org/officeDocument/2006/relationships/tags" Target="../tags/tag45.xml"/><Relationship Id="rId1" Type="http://schemas.openxmlformats.org/officeDocument/2006/relationships/vmlDrawing" Target="../drawings/vmlDrawing27.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27.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3.xml"/><Relationship Id="rId7" Type="http://schemas.openxmlformats.org/officeDocument/2006/relationships/image" Target="../media/image2.jpeg"/><Relationship Id="rId2" Type="http://schemas.openxmlformats.org/officeDocument/2006/relationships/tags" Target="../tags/tag46.xml"/><Relationship Id="rId1" Type="http://schemas.openxmlformats.org/officeDocument/2006/relationships/vmlDrawing" Target="../drawings/vmlDrawing2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8.bin"/><Relationship Id="rId9"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openxmlformats.org/officeDocument/2006/relationships/image" Target="../media/image8.png"/><Relationship Id="rId4" Type="http://schemas.openxmlformats.org/officeDocument/2006/relationships/slideMaster" Target="../slideMasters/slideMaster1.xml"/><Relationship Id="rId9"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image" Target="../media/image16.jpeg"/><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image" Target="../media/image17.jpeg"/><Relationship Id="rId4" Type="http://schemas.openxmlformats.org/officeDocument/2006/relationships/slideMaster" Target="../slideMasters/slideMaster4.xml"/><Relationship Id="rId9"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33.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5.png"/><Relationship Id="rId2" Type="http://schemas.openxmlformats.org/officeDocument/2006/relationships/tags" Target="../tags/tag5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17.jpeg"/></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5.png"/><Relationship Id="rId2" Type="http://schemas.openxmlformats.org/officeDocument/2006/relationships/tags" Target="../tags/tag57.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0.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image" Target="../media/image17.jpeg"/><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image" Target="../media/image17.jpeg"/><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image" Target="../media/image17.jpeg"/><Relationship Id="rId4" Type="http://schemas.openxmlformats.org/officeDocument/2006/relationships/slideMaster" Target="../slideMasters/slideMaster4.xml"/><Relationship Id="rId9"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5.png"/><Relationship Id="rId2" Type="http://schemas.openxmlformats.org/officeDocument/2006/relationships/tags" Target="../tags/tag67.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5.png"/><Relationship Id="rId2" Type="http://schemas.openxmlformats.org/officeDocument/2006/relationships/tags" Target="../tags/tag69.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1.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2.xml"/><Relationship Id="rId1" Type="http://schemas.openxmlformats.org/officeDocument/2006/relationships/vmlDrawing" Target="../drawings/vmlDrawing43.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3.xml"/><Relationship Id="rId1" Type="http://schemas.openxmlformats.org/officeDocument/2006/relationships/vmlDrawing" Target="../drawings/vmlDrawing44.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4.xml"/><Relationship Id="rId7" Type="http://schemas.openxmlformats.org/officeDocument/2006/relationships/image" Target="../media/image12.png"/><Relationship Id="rId2" Type="http://schemas.openxmlformats.org/officeDocument/2006/relationships/tags" Target="../tags/tag74.xml"/><Relationship Id="rId1" Type="http://schemas.openxmlformats.org/officeDocument/2006/relationships/vmlDrawing" Target="../drawings/vmlDrawing45.v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oleObject" Target="../embeddings/oleObject45.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Master" Target="../slideMasters/slideMaster4.xml"/><Relationship Id="rId7" Type="http://schemas.openxmlformats.org/officeDocument/2006/relationships/image" Target="../media/image15.png"/><Relationship Id="rId2" Type="http://schemas.openxmlformats.org/officeDocument/2006/relationships/tags" Target="../tags/tag75.xml"/><Relationship Id="rId1" Type="http://schemas.openxmlformats.org/officeDocument/2006/relationships/vmlDrawing" Target="../drawings/vmlDrawing46.vml"/><Relationship Id="rId6" Type="http://schemas.openxmlformats.org/officeDocument/2006/relationships/image" Target="../media/image19.jpeg"/><Relationship Id="rId5" Type="http://schemas.openxmlformats.org/officeDocument/2006/relationships/image" Target="../media/image10.emf"/><Relationship Id="rId4" Type="http://schemas.openxmlformats.org/officeDocument/2006/relationships/oleObject" Target="../embeddings/oleObject46.bin"/></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4.xml"/><Relationship Id="rId7" Type="http://schemas.openxmlformats.org/officeDocument/2006/relationships/image" Target="../media/image12.png"/><Relationship Id="rId2" Type="http://schemas.openxmlformats.org/officeDocument/2006/relationships/tags" Target="../tags/tag76.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image" Target="../media/image16.jpe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svg"/><Relationship Id="rId2" Type="http://schemas.openxmlformats.org/officeDocument/2006/relationships/tags" Target="../tags/tag77.xml"/><Relationship Id="rId1" Type="http://schemas.openxmlformats.org/officeDocument/2006/relationships/vmlDrawing" Target="../drawings/vmlDrawing48.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svg"/><Relationship Id="rId2" Type="http://schemas.openxmlformats.org/officeDocument/2006/relationships/tags" Target="../tags/tag78.xml"/><Relationship Id="rId1" Type="http://schemas.openxmlformats.org/officeDocument/2006/relationships/vmlDrawing" Target="../drawings/vmlDrawing49.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4.xml"/><Relationship Id="rId7" Type="http://schemas.openxmlformats.org/officeDocument/2006/relationships/image" Target="../media/image16.jpeg"/><Relationship Id="rId2" Type="http://schemas.openxmlformats.org/officeDocument/2006/relationships/tags" Target="../tags/tag79.xml"/><Relationship Id="rId1" Type="http://schemas.openxmlformats.org/officeDocument/2006/relationships/vmlDrawing" Target="../drawings/vmlDrawing50.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vmlDrawing" Target="../drawings/vmlDrawing51.vml"/><Relationship Id="rId5" Type="http://schemas.openxmlformats.org/officeDocument/2006/relationships/image" Target="../media/image10.emf"/><Relationship Id="rId4" Type="http://schemas.openxmlformats.org/officeDocument/2006/relationships/oleObject" Target="../embeddings/oleObject51.bin"/></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2.xml"/><Relationship Id="rId7" Type="http://schemas.openxmlformats.org/officeDocument/2006/relationships/image" Target="../media/image1.emf"/><Relationship Id="rId2" Type="http://schemas.openxmlformats.org/officeDocument/2006/relationships/tags" Target="../tags/tag81.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image" Target="../media/image2.jpeg"/><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6.xml"/><Relationship Id="rId7" Type="http://schemas.openxmlformats.org/officeDocument/2006/relationships/image" Target="../media/image1.emf"/><Relationship Id="rId2" Type="http://schemas.openxmlformats.org/officeDocument/2006/relationships/tags" Target="../tags/tag85.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image" Target="../media/image2.jpeg"/><Relationship Id="rId4" Type="http://schemas.openxmlformats.org/officeDocument/2006/relationships/slideMaster" Target="../slideMasters/slideMaster5.xml"/><Relationship Id="rId9"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8.xml"/><Relationship Id="rId7" Type="http://schemas.openxmlformats.org/officeDocument/2006/relationships/image" Target="../media/image2.jpeg"/><Relationship Id="rId2" Type="http://schemas.openxmlformats.org/officeDocument/2006/relationships/tags" Target="../tags/tag87.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10" Type="http://schemas.openxmlformats.org/officeDocument/2006/relationships/image" Target="../media/image8.png"/><Relationship Id="rId4" Type="http://schemas.openxmlformats.org/officeDocument/2006/relationships/slideMaster" Target="../slideMasters/slideMaster5.xml"/><Relationship Id="rId9"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0.xml"/><Relationship Id="rId7" Type="http://schemas.openxmlformats.org/officeDocument/2006/relationships/image" Target="../media/image1.emf"/><Relationship Id="rId2" Type="http://schemas.openxmlformats.org/officeDocument/2006/relationships/tags" Target="../tags/tag89.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image" Target="../media/image2.jpeg"/><Relationship Id="rId4"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4.xml"/><Relationship Id="rId7" Type="http://schemas.openxmlformats.org/officeDocument/2006/relationships/image" Target="../media/image1.emf"/><Relationship Id="rId2" Type="http://schemas.openxmlformats.org/officeDocument/2006/relationships/tags" Target="../tags/tag93.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6.xml"/><Relationship Id="rId7" Type="http://schemas.openxmlformats.org/officeDocument/2006/relationships/image" Target="../media/image1.emf"/><Relationship Id="rId2" Type="http://schemas.openxmlformats.org/officeDocument/2006/relationships/tags" Target="../tags/tag95.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9.png"/><Relationship Id="rId2" Type="http://schemas.openxmlformats.org/officeDocument/2006/relationships/tags" Target="../tags/tag97.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9.xml"/><Relationship Id="rId1" Type="http://schemas.openxmlformats.org/officeDocument/2006/relationships/vmlDrawing" Target="../drawings/vmlDrawing61.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0.xml"/><Relationship Id="rId1" Type="http://schemas.openxmlformats.org/officeDocument/2006/relationships/vmlDrawing" Target="../drawings/vmlDrawing6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vmlDrawing" Target="../drawings/vmlDrawing63.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9.png"/><Relationship Id="rId2" Type="http://schemas.openxmlformats.org/officeDocument/2006/relationships/tags" Target="../tags/tag102.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9.png"/><Relationship Id="rId2" Type="http://schemas.openxmlformats.org/officeDocument/2006/relationships/tags" Target="../tags/tag104.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7.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8.xml"/><Relationship Id="rId1" Type="http://schemas.openxmlformats.org/officeDocument/2006/relationships/vmlDrawing" Target="../drawings/vmlDrawing6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vmlDrawing" Target="../drawings/vmlDrawing6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1.xml"/><Relationship Id="rId7" Type="http://schemas.openxmlformats.org/officeDocument/2006/relationships/image" Target="../media/image11.png"/><Relationship Id="rId2" Type="http://schemas.openxmlformats.org/officeDocument/2006/relationships/tags" Target="../tags/tag110.xml"/><Relationship Id="rId1" Type="http://schemas.openxmlformats.org/officeDocument/2006/relationships/vmlDrawing" Target="../drawings/vmlDrawing70.vml"/><Relationship Id="rId6" Type="http://schemas.openxmlformats.org/officeDocument/2006/relationships/image" Target="../media/image10.emf"/><Relationship Id="rId5" Type="http://schemas.openxmlformats.org/officeDocument/2006/relationships/oleObject" Target="../embeddings/oleObject70.bin"/><Relationship Id="rId4" Type="http://schemas.openxmlformats.org/officeDocument/2006/relationships/slideMaster" Target="../slideMasters/slideMaster6.xml"/><Relationship Id="rId9" Type="http://schemas.openxmlformats.org/officeDocument/2006/relationships/image" Target="../media/image6.sv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6.xml"/><Relationship Id="rId7" Type="http://schemas.openxmlformats.org/officeDocument/2006/relationships/image" Target="../media/image2.jpeg"/><Relationship Id="rId2" Type="http://schemas.openxmlformats.org/officeDocument/2006/relationships/tags" Target="../tags/tag112.xml"/><Relationship Id="rId1" Type="http://schemas.openxmlformats.org/officeDocument/2006/relationships/vmlDrawing" Target="../drawings/vmlDrawing71.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1.bin"/><Relationship Id="rId9"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9.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15" name="WhiteRight-Facing Triangle">
            <a:extLst>
              <a:ext uri="{FF2B5EF4-FFF2-40B4-BE49-F238E27FC236}">
                <a16:creationId xmlns:a16="http://schemas.microsoft.com/office/drawing/2014/main" id="{3F302D87-F3CE-1D42-9655-10BA124C3063}"/>
              </a:ext>
            </a:extLst>
          </p:cNvPr>
          <p:cNvSpPr/>
          <p:nvPr userDrawn="1"/>
        </p:nvSpPr>
        <p:spPr>
          <a:xfrm rot="5400000">
            <a:off x="2205988" y="2479956"/>
            <a:ext cx="7416884" cy="1868041"/>
          </a:xfrm>
          <a:prstGeom prst="triangle">
            <a:avLst/>
          </a:prstGeom>
          <a:solidFill>
            <a:schemeClr val="bg1"/>
          </a:solidFill>
          <a:ln>
            <a:noFill/>
          </a:ln>
          <a:effectLst>
            <a:outerShdw blurRad="342900" sx="112000" sy="11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E7A6DE-BBE6-8844-B240-11CF83C912BE}"/>
              </a:ext>
            </a:extLst>
          </p:cNvPr>
          <p:cNvSpPr/>
          <p:nvPr userDrawn="1"/>
        </p:nvSpPr>
        <p:spPr>
          <a:xfrm>
            <a:off x="-213577" y="0"/>
            <a:ext cx="51939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BE4D579-1982-F441-B59B-4DF93BBB05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40890"/>
          <a:stretch/>
        </p:blipFill>
        <p:spPr>
          <a:xfrm rot="10800000" flipH="1">
            <a:off x="-212432" y="0"/>
            <a:ext cx="3545305" cy="6858000"/>
          </a:xfrm>
          <a:prstGeom prst="rect">
            <a:avLst/>
          </a:prstGeom>
        </p:spPr>
      </p:pic>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2132909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6" imgW="381" imgH="381" progId="TCLayout.ActiveDocument.1">
                  <p:embed/>
                </p:oleObj>
              </mc:Choice>
              <mc:Fallback>
                <p:oleObj name="think-cell Slide" r:id="rId6" imgW="381" imgH="381"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itle Placeholder 1"/>
          <p:cNvSpPr>
            <a:spLocks noGrp="1"/>
          </p:cNvSpPr>
          <p:nvPr>
            <p:ph type="title" hasCustomPrompt="1"/>
          </p:nvPr>
        </p:nvSpPr>
        <p:spPr>
          <a:xfrm>
            <a:off x="832104" y="2066544"/>
            <a:ext cx="4636008" cy="978408"/>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Content and Copy</a:t>
            </a:r>
          </a:p>
        </p:txBody>
      </p:sp>
      <p:sp>
        <p:nvSpPr>
          <p:cNvPr id="14" name="Text Placeholder 11"/>
          <p:cNvSpPr>
            <a:spLocks noGrp="1"/>
          </p:cNvSpPr>
          <p:nvPr>
            <p:ph type="body" sz="quarter" idx="14" hasCustomPrompt="1"/>
          </p:nvPr>
        </p:nvSpPr>
        <p:spPr>
          <a:xfrm>
            <a:off x="832104" y="3113532"/>
            <a:ext cx="4636008" cy="356616"/>
          </a:xfrm>
          <a:prstGeom prst="rect">
            <a:avLst/>
          </a:prstGeom>
        </p:spPr>
        <p:txBody>
          <a:bodyPr>
            <a:noAutofit/>
          </a:bodyPr>
          <a:lstStyle>
            <a:lvl1pPr marL="0" indent="0">
              <a:buFontTx/>
              <a:buNone/>
              <a:defRPr sz="2600" b="1" i="0" baseline="0">
                <a:solidFill>
                  <a:schemeClr val="accent3"/>
                </a:solidFill>
                <a:latin typeface="Titillium" pitchFamily="2" charset="77"/>
              </a:defRPr>
            </a:lvl1pPr>
          </a:lstStyle>
          <a:p>
            <a:pPr lvl="0"/>
            <a:r>
              <a:rPr lang="en-US" dirty="0"/>
              <a:t>Subtitle of Presentation</a:t>
            </a:r>
          </a:p>
        </p:txBody>
      </p:sp>
      <p:sp>
        <p:nvSpPr>
          <p:cNvPr id="10" name="Parallelogram 9">
            <a:extLst>
              <a:ext uri="{FF2B5EF4-FFF2-40B4-BE49-F238E27FC236}">
                <a16:creationId xmlns:a16="http://schemas.microsoft.com/office/drawing/2014/main" id="{DB25E26E-F9F3-DB48-9506-EF31E1680571}"/>
              </a:ext>
            </a:extLst>
          </p:cNvPr>
          <p:cNvSpPr/>
          <p:nvPr userDrawn="1"/>
        </p:nvSpPr>
        <p:spPr>
          <a:xfrm rot="820535">
            <a:off x="10875526" y="939468"/>
            <a:ext cx="1082939" cy="6141997"/>
          </a:xfrm>
          <a:custGeom>
            <a:avLst/>
            <a:gdLst>
              <a:gd name="connsiteX0" fmla="*/ 0 w 1019381"/>
              <a:gd name="connsiteY0" fmla="*/ 8502129 h 8502129"/>
              <a:gd name="connsiteX1" fmla="*/ 254845 w 1019381"/>
              <a:gd name="connsiteY1" fmla="*/ 0 h 8502129"/>
              <a:gd name="connsiteX2" fmla="*/ 1019381 w 1019381"/>
              <a:gd name="connsiteY2" fmla="*/ 0 h 8502129"/>
              <a:gd name="connsiteX3" fmla="*/ 764536 w 1019381"/>
              <a:gd name="connsiteY3" fmla="*/ 8502129 h 8502129"/>
              <a:gd name="connsiteX4" fmla="*/ 0 w 1019381"/>
              <a:gd name="connsiteY4" fmla="*/ 8502129 h 8502129"/>
              <a:gd name="connsiteX0" fmla="*/ 0 w 1019381"/>
              <a:gd name="connsiteY0" fmla="*/ 8502129 h 8502129"/>
              <a:gd name="connsiteX1" fmla="*/ 254845 w 1019381"/>
              <a:gd name="connsiteY1" fmla="*/ 0 h 8502129"/>
              <a:gd name="connsiteX2" fmla="*/ 1019381 w 1019381"/>
              <a:gd name="connsiteY2" fmla="*/ 0 h 8502129"/>
              <a:gd name="connsiteX3" fmla="*/ 809485 w 1019381"/>
              <a:gd name="connsiteY3" fmla="*/ 6976288 h 8502129"/>
              <a:gd name="connsiteX4" fmla="*/ 0 w 1019381"/>
              <a:gd name="connsiteY4" fmla="*/ 8502129 h 8502129"/>
              <a:gd name="connsiteX0" fmla="*/ 0 w 993603"/>
              <a:gd name="connsiteY0" fmla="*/ 7204515 h 7204515"/>
              <a:gd name="connsiteX1" fmla="*/ 229067 w 993603"/>
              <a:gd name="connsiteY1" fmla="*/ 0 h 7204515"/>
              <a:gd name="connsiteX2" fmla="*/ 993603 w 993603"/>
              <a:gd name="connsiteY2" fmla="*/ 0 h 7204515"/>
              <a:gd name="connsiteX3" fmla="*/ 783707 w 993603"/>
              <a:gd name="connsiteY3" fmla="*/ 6976288 h 7204515"/>
              <a:gd name="connsiteX4" fmla="*/ 0 w 993603"/>
              <a:gd name="connsiteY4" fmla="*/ 7204515 h 7204515"/>
              <a:gd name="connsiteX0" fmla="*/ 0 w 993603"/>
              <a:gd name="connsiteY0" fmla="*/ 7204515 h 7204515"/>
              <a:gd name="connsiteX1" fmla="*/ 189688 w 993603"/>
              <a:gd name="connsiteY1" fmla="*/ 1034930 h 7204515"/>
              <a:gd name="connsiteX2" fmla="*/ 993603 w 993603"/>
              <a:gd name="connsiteY2" fmla="*/ 0 h 7204515"/>
              <a:gd name="connsiteX3" fmla="*/ 783707 w 993603"/>
              <a:gd name="connsiteY3" fmla="*/ 6976288 h 7204515"/>
              <a:gd name="connsiteX4" fmla="*/ 0 w 993603"/>
              <a:gd name="connsiteY4" fmla="*/ 7204515 h 7204515"/>
              <a:gd name="connsiteX0" fmla="*/ 0 w 894121"/>
              <a:gd name="connsiteY0" fmla="*/ 6169585 h 6169585"/>
              <a:gd name="connsiteX1" fmla="*/ 189688 w 894121"/>
              <a:gd name="connsiteY1" fmla="*/ 0 h 6169585"/>
              <a:gd name="connsiteX2" fmla="*/ 894121 w 894121"/>
              <a:gd name="connsiteY2" fmla="*/ 2130868 h 6169585"/>
              <a:gd name="connsiteX3" fmla="*/ 783707 w 894121"/>
              <a:gd name="connsiteY3" fmla="*/ 5941358 h 6169585"/>
              <a:gd name="connsiteX4" fmla="*/ 0 w 894121"/>
              <a:gd name="connsiteY4" fmla="*/ 6169585 h 6169585"/>
              <a:gd name="connsiteX0" fmla="*/ 0 w 894121"/>
              <a:gd name="connsiteY0" fmla="*/ 6184950 h 6184950"/>
              <a:gd name="connsiteX1" fmla="*/ 239943 w 894121"/>
              <a:gd name="connsiteY1" fmla="*/ 0 h 6184950"/>
              <a:gd name="connsiteX2" fmla="*/ 894121 w 894121"/>
              <a:gd name="connsiteY2" fmla="*/ 2146233 h 6184950"/>
              <a:gd name="connsiteX3" fmla="*/ 783707 w 894121"/>
              <a:gd name="connsiteY3" fmla="*/ 5956723 h 6184950"/>
              <a:gd name="connsiteX4" fmla="*/ 0 w 894121"/>
              <a:gd name="connsiteY4" fmla="*/ 6184950 h 6184950"/>
              <a:gd name="connsiteX0" fmla="*/ 0 w 1068127"/>
              <a:gd name="connsiteY0" fmla="*/ 6184950 h 6184950"/>
              <a:gd name="connsiteX1" fmla="*/ 239943 w 1068127"/>
              <a:gd name="connsiteY1" fmla="*/ 0 h 6184950"/>
              <a:gd name="connsiteX2" fmla="*/ 1068127 w 1068127"/>
              <a:gd name="connsiteY2" fmla="*/ 715578 h 6184950"/>
              <a:gd name="connsiteX3" fmla="*/ 783707 w 1068127"/>
              <a:gd name="connsiteY3" fmla="*/ 5956723 h 6184950"/>
              <a:gd name="connsiteX4" fmla="*/ 0 w 1068127"/>
              <a:gd name="connsiteY4" fmla="*/ 6184950 h 6184950"/>
              <a:gd name="connsiteX0" fmla="*/ 0 w 1068127"/>
              <a:gd name="connsiteY0" fmla="*/ 7297485 h 7297485"/>
              <a:gd name="connsiteX1" fmla="*/ 681545 w 1068127"/>
              <a:gd name="connsiteY1" fmla="*/ 0 h 7297485"/>
              <a:gd name="connsiteX2" fmla="*/ 1068127 w 1068127"/>
              <a:gd name="connsiteY2" fmla="*/ 1828113 h 7297485"/>
              <a:gd name="connsiteX3" fmla="*/ 783707 w 1068127"/>
              <a:gd name="connsiteY3" fmla="*/ 7069258 h 7297485"/>
              <a:gd name="connsiteX4" fmla="*/ 0 w 1068127"/>
              <a:gd name="connsiteY4" fmla="*/ 7297485 h 7297485"/>
              <a:gd name="connsiteX0" fmla="*/ 0 w 1068127"/>
              <a:gd name="connsiteY0" fmla="*/ 7758084 h 7758084"/>
              <a:gd name="connsiteX1" fmla="*/ 636491 w 1068127"/>
              <a:gd name="connsiteY1" fmla="*/ 0 h 7758084"/>
              <a:gd name="connsiteX2" fmla="*/ 1068127 w 1068127"/>
              <a:gd name="connsiteY2" fmla="*/ 2288712 h 7758084"/>
              <a:gd name="connsiteX3" fmla="*/ 783707 w 1068127"/>
              <a:gd name="connsiteY3" fmla="*/ 7529857 h 7758084"/>
              <a:gd name="connsiteX4" fmla="*/ 0 w 1068127"/>
              <a:gd name="connsiteY4" fmla="*/ 7758084 h 7758084"/>
              <a:gd name="connsiteX0" fmla="*/ 0 w 1108474"/>
              <a:gd name="connsiteY0" fmla="*/ 7758084 h 7758084"/>
              <a:gd name="connsiteX1" fmla="*/ 636491 w 1108474"/>
              <a:gd name="connsiteY1" fmla="*/ 0 h 7758084"/>
              <a:gd name="connsiteX2" fmla="*/ 1108474 w 1108474"/>
              <a:gd name="connsiteY2" fmla="*/ 2888752 h 7758084"/>
              <a:gd name="connsiteX3" fmla="*/ 783707 w 1108474"/>
              <a:gd name="connsiteY3" fmla="*/ 7529857 h 7758084"/>
              <a:gd name="connsiteX4" fmla="*/ 0 w 1108474"/>
              <a:gd name="connsiteY4" fmla="*/ 7758084 h 7758084"/>
              <a:gd name="connsiteX0" fmla="*/ 0 w 1108474"/>
              <a:gd name="connsiteY0" fmla="*/ 7520989 h 7520989"/>
              <a:gd name="connsiteX1" fmla="*/ 635221 w 1108474"/>
              <a:gd name="connsiteY1" fmla="*/ 0 h 7520989"/>
              <a:gd name="connsiteX2" fmla="*/ 1108474 w 1108474"/>
              <a:gd name="connsiteY2" fmla="*/ 2651657 h 7520989"/>
              <a:gd name="connsiteX3" fmla="*/ 783707 w 1108474"/>
              <a:gd name="connsiteY3" fmla="*/ 7292762 h 7520989"/>
              <a:gd name="connsiteX4" fmla="*/ 0 w 1108474"/>
              <a:gd name="connsiteY4" fmla="*/ 7520989 h 7520989"/>
              <a:gd name="connsiteX0" fmla="*/ 0 w 1100330"/>
              <a:gd name="connsiteY0" fmla="*/ 7479208 h 7479208"/>
              <a:gd name="connsiteX1" fmla="*/ 627077 w 1100330"/>
              <a:gd name="connsiteY1" fmla="*/ 0 h 7479208"/>
              <a:gd name="connsiteX2" fmla="*/ 1100330 w 1100330"/>
              <a:gd name="connsiteY2" fmla="*/ 2651657 h 7479208"/>
              <a:gd name="connsiteX3" fmla="*/ 775563 w 1100330"/>
              <a:gd name="connsiteY3" fmla="*/ 7292762 h 7479208"/>
              <a:gd name="connsiteX4" fmla="*/ 0 w 1100330"/>
              <a:gd name="connsiteY4" fmla="*/ 7479208 h 7479208"/>
              <a:gd name="connsiteX0" fmla="*/ 0 w 1100330"/>
              <a:gd name="connsiteY0" fmla="*/ 7116763 h 7116763"/>
              <a:gd name="connsiteX1" fmla="*/ 601370 w 1100330"/>
              <a:gd name="connsiteY1" fmla="*/ 0 h 7116763"/>
              <a:gd name="connsiteX2" fmla="*/ 1100330 w 1100330"/>
              <a:gd name="connsiteY2" fmla="*/ 2289212 h 7116763"/>
              <a:gd name="connsiteX3" fmla="*/ 775563 w 1100330"/>
              <a:gd name="connsiteY3" fmla="*/ 6930317 h 7116763"/>
              <a:gd name="connsiteX4" fmla="*/ 0 w 1100330"/>
              <a:gd name="connsiteY4" fmla="*/ 7116763 h 7116763"/>
              <a:gd name="connsiteX0" fmla="*/ 0 w 1100330"/>
              <a:gd name="connsiteY0" fmla="*/ 7158048 h 7158048"/>
              <a:gd name="connsiteX1" fmla="*/ 676838 w 1100330"/>
              <a:gd name="connsiteY1" fmla="*/ 0 h 7158048"/>
              <a:gd name="connsiteX2" fmla="*/ 1100330 w 1100330"/>
              <a:gd name="connsiteY2" fmla="*/ 2330497 h 7158048"/>
              <a:gd name="connsiteX3" fmla="*/ 775563 w 1100330"/>
              <a:gd name="connsiteY3" fmla="*/ 6971602 h 7158048"/>
              <a:gd name="connsiteX4" fmla="*/ 0 w 1100330"/>
              <a:gd name="connsiteY4" fmla="*/ 7158048 h 7158048"/>
              <a:gd name="connsiteX0" fmla="*/ 0 w 1100330"/>
              <a:gd name="connsiteY0" fmla="*/ 7195796 h 7195796"/>
              <a:gd name="connsiteX1" fmla="*/ 601795 w 1100330"/>
              <a:gd name="connsiteY1" fmla="*/ 0 h 7195796"/>
              <a:gd name="connsiteX2" fmla="*/ 1100330 w 1100330"/>
              <a:gd name="connsiteY2" fmla="*/ 2368245 h 7195796"/>
              <a:gd name="connsiteX3" fmla="*/ 775563 w 1100330"/>
              <a:gd name="connsiteY3" fmla="*/ 7009350 h 7195796"/>
              <a:gd name="connsiteX4" fmla="*/ 0 w 1100330"/>
              <a:gd name="connsiteY4" fmla="*/ 7195796 h 7195796"/>
              <a:gd name="connsiteX0" fmla="*/ 0 w 1073439"/>
              <a:gd name="connsiteY0" fmla="*/ 7195796 h 7195796"/>
              <a:gd name="connsiteX1" fmla="*/ 601795 w 1073439"/>
              <a:gd name="connsiteY1" fmla="*/ 0 h 7195796"/>
              <a:gd name="connsiteX2" fmla="*/ 1073439 w 1073439"/>
              <a:gd name="connsiteY2" fmla="*/ 2420117 h 7195796"/>
              <a:gd name="connsiteX3" fmla="*/ 775563 w 1073439"/>
              <a:gd name="connsiteY3" fmla="*/ 7009350 h 7195796"/>
              <a:gd name="connsiteX4" fmla="*/ 0 w 1073439"/>
              <a:gd name="connsiteY4" fmla="*/ 7195796 h 7195796"/>
              <a:gd name="connsiteX0" fmla="*/ 0 w 1073439"/>
              <a:gd name="connsiteY0" fmla="*/ 7171737 h 7171737"/>
              <a:gd name="connsiteX1" fmla="*/ 569138 w 1073439"/>
              <a:gd name="connsiteY1" fmla="*/ 0 h 7171737"/>
              <a:gd name="connsiteX2" fmla="*/ 1073439 w 1073439"/>
              <a:gd name="connsiteY2" fmla="*/ 2396058 h 7171737"/>
              <a:gd name="connsiteX3" fmla="*/ 775563 w 1073439"/>
              <a:gd name="connsiteY3" fmla="*/ 6985291 h 7171737"/>
              <a:gd name="connsiteX4" fmla="*/ 0 w 1073439"/>
              <a:gd name="connsiteY4" fmla="*/ 7171737 h 7171737"/>
              <a:gd name="connsiteX0" fmla="*/ 0 w 1073439"/>
              <a:gd name="connsiteY0" fmla="*/ 7182246 h 7182246"/>
              <a:gd name="connsiteX1" fmla="*/ 588348 w 1073439"/>
              <a:gd name="connsiteY1" fmla="*/ 0 h 7182246"/>
              <a:gd name="connsiteX2" fmla="*/ 1073439 w 1073439"/>
              <a:gd name="connsiteY2" fmla="*/ 2406567 h 7182246"/>
              <a:gd name="connsiteX3" fmla="*/ 775563 w 1073439"/>
              <a:gd name="connsiteY3" fmla="*/ 6995800 h 7182246"/>
              <a:gd name="connsiteX4" fmla="*/ 0 w 1073439"/>
              <a:gd name="connsiteY4" fmla="*/ 7182246 h 7182246"/>
              <a:gd name="connsiteX0" fmla="*/ 0 w 1077477"/>
              <a:gd name="connsiteY0" fmla="*/ 7182246 h 7182246"/>
              <a:gd name="connsiteX1" fmla="*/ 588348 w 1077477"/>
              <a:gd name="connsiteY1" fmla="*/ 0 h 7182246"/>
              <a:gd name="connsiteX2" fmla="*/ 1077477 w 1077477"/>
              <a:gd name="connsiteY2" fmla="*/ 2405414 h 7182246"/>
              <a:gd name="connsiteX3" fmla="*/ 775563 w 1077477"/>
              <a:gd name="connsiteY3" fmla="*/ 6995800 h 7182246"/>
              <a:gd name="connsiteX4" fmla="*/ 0 w 1077477"/>
              <a:gd name="connsiteY4" fmla="*/ 7182246 h 7182246"/>
              <a:gd name="connsiteX0" fmla="*/ 0 w 1082939"/>
              <a:gd name="connsiteY0" fmla="*/ 7210268 h 7210268"/>
              <a:gd name="connsiteX1" fmla="*/ 593810 w 1082939"/>
              <a:gd name="connsiteY1" fmla="*/ 0 h 7210268"/>
              <a:gd name="connsiteX2" fmla="*/ 1082939 w 1082939"/>
              <a:gd name="connsiteY2" fmla="*/ 2405414 h 7210268"/>
              <a:gd name="connsiteX3" fmla="*/ 781025 w 1082939"/>
              <a:gd name="connsiteY3" fmla="*/ 6995800 h 7210268"/>
              <a:gd name="connsiteX4" fmla="*/ 0 w 1082939"/>
              <a:gd name="connsiteY4" fmla="*/ 7210268 h 721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39" h="7210268">
                <a:moveTo>
                  <a:pt x="0" y="7210268"/>
                </a:moveTo>
                <a:lnTo>
                  <a:pt x="593810" y="0"/>
                </a:lnTo>
                <a:lnTo>
                  <a:pt x="1082939" y="2405414"/>
                </a:lnTo>
                <a:lnTo>
                  <a:pt x="781025" y="6995800"/>
                </a:lnTo>
                <a:lnTo>
                  <a:pt x="0" y="7210268"/>
                </a:lnTo>
                <a:close/>
              </a:path>
            </a:pathLst>
          </a:custGeom>
          <a:solidFill>
            <a:srgbClr val="C0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3817" y="6073333"/>
            <a:ext cx="3463986" cy="146160"/>
          </a:xfrm>
          <a:prstGeom prst="rect">
            <a:avLst/>
          </a:prstGeom>
        </p:spPr>
      </p:pic>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3816" y="4970917"/>
            <a:ext cx="3469373" cy="891532"/>
          </a:xfrm>
          <a:prstGeom prst="rect">
            <a:avLst/>
          </a:prstGeom>
        </p:spPr>
      </p:pic>
      <p:sp>
        <p:nvSpPr>
          <p:cNvPr id="18" name="TextBox 17">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lvl="0"/>
            <a:r>
              <a:rPr lang="en-US" dirty="0"/>
              <a:t>© Copyright Red Lion 2020</a:t>
            </a:r>
          </a:p>
        </p:txBody>
      </p:sp>
    </p:spTree>
    <p:extLst>
      <p:ext uri="{BB962C8B-B14F-4D97-AF65-F5344CB8AC3E}">
        <p14:creationId xmlns:p14="http://schemas.microsoft.com/office/powerpoint/2010/main" val="262569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2">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Rectangle 1"/>
          <p:cNvSpPr/>
          <p:nvPr userDrawn="1"/>
        </p:nvSpPr>
        <p:spPr>
          <a:xfrm>
            <a:off x="282101" y="0"/>
            <a:ext cx="66634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Placeholder 1">
            <a:extLst>
              <a:ext uri="{FF2B5EF4-FFF2-40B4-BE49-F238E27FC236}">
                <a16:creationId xmlns:a16="http://schemas.microsoft.com/office/drawing/2014/main" id="{6F2868B1-4218-D044-840E-A9221A4C38B6}"/>
              </a:ext>
            </a:extLst>
          </p:cNvPr>
          <p:cNvSpPr>
            <a:spLocks noGrp="1"/>
          </p:cNvSpPr>
          <p:nvPr>
            <p:ph type="title" hasCustomPrompt="1"/>
          </p:nvPr>
        </p:nvSpPr>
        <p:spPr>
          <a:xfrm>
            <a:off x="713052" y="549928"/>
            <a:ext cx="6059604" cy="576072"/>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Agenda slide</a:t>
            </a:r>
          </a:p>
        </p:txBody>
      </p:sp>
      <p:sp>
        <p:nvSpPr>
          <p:cNvPr id="5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7" name="Rectangle 6">
            <a:extLst>
              <a:ext uri="{FF2B5EF4-FFF2-40B4-BE49-F238E27FC236}">
                <a16:creationId xmlns:a16="http://schemas.microsoft.com/office/drawing/2014/main" id="{3CFB5C07-A8B6-B242-88A1-3CA555C2EA2C}"/>
              </a:ext>
            </a:extLst>
          </p:cNvPr>
          <p:cNvSpPr/>
          <p:nvPr userDrawn="1"/>
        </p:nvSpPr>
        <p:spPr>
          <a:xfrm>
            <a:off x="6910832" y="0"/>
            <a:ext cx="457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4">
            <a:extLst>
              <a:ext uri="{FF2B5EF4-FFF2-40B4-BE49-F238E27FC236}">
                <a16:creationId xmlns:a16="http://schemas.microsoft.com/office/drawing/2014/main" id="{717003C0-9D7D-A44B-9525-C12DD23B5CD8}"/>
              </a:ext>
            </a:extLst>
          </p:cNvPr>
          <p:cNvSpPr>
            <a:spLocks noGrp="1"/>
          </p:cNvSpPr>
          <p:nvPr>
            <p:ph type="body" sz="quarter" idx="37" hasCustomPrompt="1"/>
          </p:nvPr>
        </p:nvSpPr>
        <p:spPr>
          <a:xfrm>
            <a:off x="2266543" y="1658645"/>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1</a:t>
            </a:r>
          </a:p>
        </p:txBody>
      </p:sp>
      <p:sp>
        <p:nvSpPr>
          <p:cNvPr id="25"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2270984" y="2222877"/>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sp>
        <p:nvSpPr>
          <p:cNvPr id="11" name="Oval 10">
            <a:extLst>
              <a:ext uri="{FF2B5EF4-FFF2-40B4-BE49-F238E27FC236}">
                <a16:creationId xmlns:a16="http://schemas.microsoft.com/office/drawing/2014/main" id="{D7EBEB16-C18F-DA48-BA34-D03C38136E39}"/>
              </a:ext>
            </a:extLst>
          </p:cNvPr>
          <p:cNvSpPr/>
          <p:nvPr userDrawn="1"/>
        </p:nvSpPr>
        <p:spPr>
          <a:xfrm>
            <a:off x="6595364" y="1767753"/>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4">
            <a:extLst>
              <a:ext uri="{FF2B5EF4-FFF2-40B4-BE49-F238E27FC236}">
                <a16:creationId xmlns:a16="http://schemas.microsoft.com/office/drawing/2014/main" id="{0BD51C68-E411-0245-865D-860BF6DD6526}"/>
              </a:ext>
            </a:extLst>
          </p:cNvPr>
          <p:cNvSpPr>
            <a:spLocks noGrp="1"/>
          </p:cNvSpPr>
          <p:nvPr>
            <p:ph type="body" sz="quarter" idx="51" hasCustomPrompt="1"/>
          </p:nvPr>
        </p:nvSpPr>
        <p:spPr>
          <a:xfrm>
            <a:off x="2266543" y="2695968"/>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2</a:t>
            </a:r>
          </a:p>
        </p:txBody>
      </p:sp>
      <p:sp>
        <p:nvSpPr>
          <p:cNvPr id="39" name="Text Placeholder 3">
            <a:extLst>
              <a:ext uri="{FF2B5EF4-FFF2-40B4-BE49-F238E27FC236}">
                <a16:creationId xmlns:a16="http://schemas.microsoft.com/office/drawing/2014/main" id="{00CE5835-D23D-4F44-A2BA-D8A99F54FA21}"/>
              </a:ext>
            </a:extLst>
          </p:cNvPr>
          <p:cNvSpPr>
            <a:spLocks noGrp="1"/>
          </p:cNvSpPr>
          <p:nvPr>
            <p:ph type="body" sz="quarter" idx="52" hasCustomPrompt="1"/>
          </p:nvPr>
        </p:nvSpPr>
        <p:spPr>
          <a:xfrm>
            <a:off x="2270984" y="3260200"/>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p:txBody>
      </p:sp>
      <p:sp>
        <p:nvSpPr>
          <p:cNvPr id="40" name="Oval 39">
            <a:extLst>
              <a:ext uri="{FF2B5EF4-FFF2-40B4-BE49-F238E27FC236}">
                <a16:creationId xmlns:a16="http://schemas.microsoft.com/office/drawing/2014/main" id="{0A45C505-1A5A-A045-8CA0-2777EC99A9EB}"/>
              </a:ext>
            </a:extLst>
          </p:cNvPr>
          <p:cNvSpPr/>
          <p:nvPr userDrawn="1"/>
        </p:nvSpPr>
        <p:spPr>
          <a:xfrm>
            <a:off x="6595364" y="2805076"/>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05DC7C6-A461-7746-99F6-978717E7C7F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8FA89B-FBE0-1B47-81A1-8511BAC2543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
            <a:extLst>
              <a:ext uri="{FF2B5EF4-FFF2-40B4-BE49-F238E27FC236}">
                <a16:creationId xmlns:a16="http://schemas.microsoft.com/office/drawing/2014/main" id="{063C663E-328B-7D4C-BCE1-3ABC10088A30}"/>
              </a:ext>
            </a:extLst>
          </p:cNvPr>
          <p:cNvSpPr>
            <a:spLocks noGrp="1"/>
          </p:cNvSpPr>
          <p:nvPr>
            <p:ph type="body" sz="quarter" idx="47" hasCustomPrompt="1"/>
          </p:nvPr>
        </p:nvSpPr>
        <p:spPr>
          <a:xfrm>
            <a:off x="6641189" y="1897821"/>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01</a:t>
            </a:r>
          </a:p>
        </p:txBody>
      </p:sp>
      <p:sp>
        <p:nvSpPr>
          <p:cNvPr id="35" name="Text Placeholder 3">
            <a:extLst>
              <a:ext uri="{FF2B5EF4-FFF2-40B4-BE49-F238E27FC236}">
                <a16:creationId xmlns:a16="http://schemas.microsoft.com/office/drawing/2014/main" id="{327186FE-EA50-374D-87FB-239C939DD1B7}"/>
              </a:ext>
            </a:extLst>
          </p:cNvPr>
          <p:cNvSpPr>
            <a:spLocks noGrp="1"/>
          </p:cNvSpPr>
          <p:nvPr>
            <p:ph type="body" sz="quarter" idx="57" hasCustomPrompt="1"/>
          </p:nvPr>
        </p:nvSpPr>
        <p:spPr>
          <a:xfrm>
            <a:off x="6641189" y="2957994"/>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02</a:t>
            </a:r>
          </a:p>
        </p:txBody>
      </p:sp>
      <p:sp>
        <p:nvSpPr>
          <p:cNvPr id="51" name="Slide Number Placeholder 6">
            <a:extLst>
              <a:ext uri="{FF2B5EF4-FFF2-40B4-BE49-F238E27FC236}">
                <a16:creationId xmlns:a16="http://schemas.microsoft.com/office/drawing/2014/main" id="{E68911A7-4B95-C842-893F-650F0E3578C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54" name="Picture 53" descr="A black sign with white text&#10;&#10;Description automatically generated">
            <a:extLst>
              <a:ext uri="{FF2B5EF4-FFF2-40B4-BE49-F238E27FC236}">
                <a16:creationId xmlns:a16="http://schemas.microsoft.com/office/drawing/2014/main" id="{6333A16E-2FEB-444D-80C3-AEB5896C7F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2847" y="6111799"/>
            <a:ext cx="859403" cy="590403"/>
          </a:xfrm>
          <a:prstGeom prst="rect">
            <a:avLst/>
          </a:prstGeom>
        </p:spPr>
      </p:pic>
      <p:sp>
        <p:nvSpPr>
          <p:cNvPr id="55" name="TextBox 54">
            <a:extLst>
              <a:ext uri="{FF2B5EF4-FFF2-40B4-BE49-F238E27FC236}">
                <a16:creationId xmlns:a16="http://schemas.microsoft.com/office/drawing/2014/main" id="{E40594DF-BC9F-F54B-A9D3-37663CD9936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359724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_1">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3"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Rectangle 1"/>
          <p:cNvSpPr/>
          <p:nvPr userDrawn="1"/>
        </p:nvSpPr>
        <p:spPr>
          <a:xfrm>
            <a:off x="282101" y="0"/>
            <a:ext cx="66634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Placeholder 1">
            <a:extLst>
              <a:ext uri="{FF2B5EF4-FFF2-40B4-BE49-F238E27FC236}">
                <a16:creationId xmlns:a16="http://schemas.microsoft.com/office/drawing/2014/main" id="{6F2868B1-4218-D044-840E-A9221A4C38B6}"/>
              </a:ext>
            </a:extLst>
          </p:cNvPr>
          <p:cNvSpPr>
            <a:spLocks noGrp="1"/>
          </p:cNvSpPr>
          <p:nvPr>
            <p:ph type="title" hasCustomPrompt="1"/>
          </p:nvPr>
        </p:nvSpPr>
        <p:spPr>
          <a:xfrm>
            <a:off x="713052" y="549928"/>
            <a:ext cx="6059604" cy="576072"/>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Agenda slide</a:t>
            </a:r>
          </a:p>
        </p:txBody>
      </p:sp>
      <p:sp>
        <p:nvSpPr>
          <p:cNvPr id="5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7" name="Rectangle 6">
            <a:extLst>
              <a:ext uri="{FF2B5EF4-FFF2-40B4-BE49-F238E27FC236}">
                <a16:creationId xmlns:a16="http://schemas.microsoft.com/office/drawing/2014/main" id="{3CFB5C07-A8B6-B242-88A1-3CA555C2EA2C}"/>
              </a:ext>
            </a:extLst>
          </p:cNvPr>
          <p:cNvSpPr/>
          <p:nvPr userDrawn="1"/>
        </p:nvSpPr>
        <p:spPr>
          <a:xfrm>
            <a:off x="6910832" y="0"/>
            <a:ext cx="457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4">
            <a:extLst>
              <a:ext uri="{FF2B5EF4-FFF2-40B4-BE49-F238E27FC236}">
                <a16:creationId xmlns:a16="http://schemas.microsoft.com/office/drawing/2014/main" id="{717003C0-9D7D-A44B-9525-C12DD23B5CD8}"/>
              </a:ext>
            </a:extLst>
          </p:cNvPr>
          <p:cNvSpPr>
            <a:spLocks noGrp="1"/>
          </p:cNvSpPr>
          <p:nvPr>
            <p:ph type="body" sz="quarter" idx="37" hasCustomPrompt="1"/>
          </p:nvPr>
        </p:nvSpPr>
        <p:spPr>
          <a:xfrm>
            <a:off x="2266543" y="1658645"/>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1</a:t>
            </a:r>
          </a:p>
        </p:txBody>
      </p:sp>
      <p:sp>
        <p:nvSpPr>
          <p:cNvPr id="25"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2270984" y="2222877"/>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sp>
        <p:nvSpPr>
          <p:cNvPr id="11" name="Oval 10">
            <a:extLst>
              <a:ext uri="{FF2B5EF4-FFF2-40B4-BE49-F238E27FC236}">
                <a16:creationId xmlns:a16="http://schemas.microsoft.com/office/drawing/2014/main" id="{D7EBEB16-C18F-DA48-BA34-D03C38136E39}"/>
              </a:ext>
            </a:extLst>
          </p:cNvPr>
          <p:cNvSpPr/>
          <p:nvPr userDrawn="1"/>
        </p:nvSpPr>
        <p:spPr>
          <a:xfrm>
            <a:off x="6595364" y="1767753"/>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05DC7C6-A461-7746-99F6-978717E7C7F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8FA89B-FBE0-1B47-81A1-8511BAC2543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
            <a:extLst>
              <a:ext uri="{FF2B5EF4-FFF2-40B4-BE49-F238E27FC236}">
                <a16:creationId xmlns:a16="http://schemas.microsoft.com/office/drawing/2014/main" id="{063C663E-328B-7D4C-BCE1-3ABC10088A30}"/>
              </a:ext>
            </a:extLst>
          </p:cNvPr>
          <p:cNvSpPr>
            <a:spLocks noGrp="1"/>
          </p:cNvSpPr>
          <p:nvPr>
            <p:ph type="body" sz="quarter" idx="47" hasCustomPrompt="1"/>
          </p:nvPr>
        </p:nvSpPr>
        <p:spPr>
          <a:xfrm>
            <a:off x="6641189" y="1897821"/>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01</a:t>
            </a:r>
          </a:p>
        </p:txBody>
      </p:sp>
      <p:sp>
        <p:nvSpPr>
          <p:cNvPr id="51" name="Slide Number Placeholder 6">
            <a:extLst>
              <a:ext uri="{FF2B5EF4-FFF2-40B4-BE49-F238E27FC236}">
                <a16:creationId xmlns:a16="http://schemas.microsoft.com/office/drawing/2014/main" id="{E68911A7-4B95-C842-893F-650F0E3578C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54" name="Picture 53" descr="A black sign with white text&#10;&#10;Description automatically generated">
            <a:extLst>
              <a:ext uri="{FF2B5EF4-FFF2-40B4-BE49-F238E27FC236}">
                <a16:creationId xmlns:a16="http://schemas.microsoft.com/office/drawing/2014/main" id="{6333A16E-2FEB-444D-80C3-AEB5896C7F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2847" y="6111799"/>
            <a:ext cx="859403" cy="590403"/>
          </a:xfrm>
          <a:prstGeom prst="rect">
            <a:avLst/>
          </a:prstGeom>
        </p:spPr>
      </p:pic>
      <p:sp>
        <p:nvSpPr>
          <p:cNvPr id="55" name="TextBox 54">
            <a:extLst>
              <a:ext uri="{FF2B5EF4-FFF2-40B4-BE49-F238E27FC236}">
                <a16:creationId xmlns:a16="http://schemas.microsoft.com/office/drawing/2014/main" id="{E40594DF-BC9F-F54B-A9D3-37663CD9936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211055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Image Agend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07733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4" name="Rectangle 23">
            <a:extLst>
              <a:ext uri="{FF2B5EF4-FFF2-40B4-BE49-F238E27FC236}">
                <a16:creationId xmlns:a16="http://schemas.microsoft.com/office/drawing/2014/main" id="{6CBBAC50-7A17-8044-8291-1B9889C80AAD}"/>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F452DC7-5DC8-2F4B-96C9-3B547ED334E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
            <a:extLst>
              <a:ext uri="{FF2B5EF4-FFF2-40B4-BE49-F238E27FC236}">
                <a16:creationId xmlns:a16="http://schemas.microsoft.com/office/drawing/2014/main" id="{80AE58E5-3790-4C49-AE9F-BDAA19F77750}"/>
              </a:ext>
            </a:extLst>
          </p:cNvPr>
          <p:cNvSpPr>
            <a:spLocks noGrp="1"/>
          </p:cNvSpPr>
          <p:nvPr>
            <p:ph type="pic" sz="quarter" idx="13"/>
          </p:nvPr>
        </p:nvSpPr>
        <p:spPr>
          <a:xfrm>
            <a:off x="6166332"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27" name="Picture Placeholder 2">
            <a:extLst>
              <a:ext uri="{FF2B5EF4-FFF2-40B4-BE49-F238E27FC236}">
                <a16:creationId xmlns:a16="http://schemas.microsoft.com/office/drawing/2014/main" id="{E4909624-9AC3-5C40-BB2E-1EA549CF7260}"/>
              </a:ext>
            </a:extLst>
          </p:cNvPr>
          <p:cNvSpPr>
            <a:spLocks noGrp="1"/>
          </p:cNvSpPr>
          <p:nvPr>
            <p:ph type="pic" sz="quarter" idx="14"/>
          </p:nvPr>
        </p:nvSpPr>
        <p:spPr>
          <a:xfrm>
            <a:off x="8900077"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40" name="Picture Placeholder 2">
            <a:extLst>
              <a:ext uri="{FF2B5EF4-FFF2-40B4-BE49-F238E27FC236}">
                <a16:creationId xmlns:a16="http://schemas.microsoft.com/office/drawing/2014/main" id="{D374FE38-4F06-4845-A7D0-597E8A845167}"/>
              </a:ext>
            </a:extLst>
          </p:cNvPr>
          <p:cNvSpPr>
            <a:spLocks noGrp="1"/>
          </p:cNvSpPr>
          <p:nvPr>
            <p:ph type="pic" sz="quarter" idx="15"/>
          </p:nvPr>
        </p:nvSpPr>
        <p:spPr>
          <a:xfrm>
            <a:off x="3428197"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baseline="0"/>
            </a:lvl1pPr>
          </a:lstStyle>
          <a:p>
            <a:r>
              <a:rPr lang="en-US" dirty="0"/>
              <a:t>Click icon to add picture</a:t>
            </a:r>
          </a:p>
        </p:txBody>
      </p:sp>
      <p:sp>
        <p:nvSpPr>
          <p:cNvPr id="41" name="Picture Placeholder 2">
            <a:extLst>
              <a:ext uri="{FF2B5EF4-FFF2-40B4-BE49-F238E27FC236}">
                <a16:creationId xmlns:a16="http://schemas.microsoft.com/office/drawing/2014/main" id="{4BCE609F-1AD4-2941-B749-4C35E058E901}"/>
              </a:ext>
            </a:extLst>
          </p:cNvPr>
          <p:cNvSpPr>
            <a:spLocks noGrp="1"/>
          </p:cNvSpPr>
          <p:nvPr>
            <p:ph type="pic" sz="quarter" idx="16"/>
          </p:nvPr>
        </p:nvSpPr>
        <p:spPr>
          <a:xfrm>
            <a:off x="690799"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42" name="Text Placeholder 45">
            <a:extLst>
              <a:ext uri="{FF2B5EF4-FFF2-40B4-BE49-F238E27FC236}">
                <a16:creationId xmlns:a16="http://schemas.microsoft.com/office/drawing/2014/main" id="{104BED92-3C29-324A-A33C-DB7AA5FED320}"/>
              </a:ext>
            </a:extLst>
          </p:cNvPr>
          <p:cNvSpPr>
            <a:spLocks noGrp="1"/>
          </p:cNvSpPr>
          <p:nvPr>
            <p:ph type="body" sz="quarter" idx="24" hasCustomPrompt="1"/>
          </p:nvPr>
        </p:nvSpPr>
        <p:spPr>
          <a:xfrm>
            <a:off x="686562"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5" name="Text Placeholder 45">
            <a:extLst>
              <a:ext uri="{FF2B5EF4-FFF2-40B4-BE49-F238E27FC236}">
                <a16:creationId xmlns:a16="http://schemas.microsoft.com/office/drawing/2014/main" id="{D3891A97-1332-B24B-96FA-AADE82730110}"/>
              </a:ext>
            </a:extLst>
          </p:cNvPr>
          <p:cNvSpPr>
            <a:spLocks noGrp="1"/>
          </p:cNvSpPr>
          <p:nvPr>
            <p:ph type="body" sz="quarter" idx="28" hasCustomPrompt="1"/>
          </p:nvPr>
        </p:nvSpPr>
        <p:spPr>
          <a:xfrm>
            <a:off x="3394844"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7" name="Text Placeholder 45">
            <a:extLst>
              <a:ext uri="{FF2B5EF4-FFF2-40B4-BE49-F238E27FC236}">
                <a16:creationId xmlns:a16="http://schemas.microsoft.com/office/drawing/2014/main" id="{BC041B28-8559-064C-9EF6-9F86B45689FF}"/>
              </a:ext>
            </a:extLst>
          </p:cNvPr>
          <p:cNvSpPr>
            <a:spLocks noGrp="1"/>
          </p:cNvSpPr>
          <p:nvPr>
            <p:ph type="body" sz="quarter" idx="32" hasCustomPrompt="1"/>
          </p:nvPr>
        </p:nvSpPr>
        <p:spPr>
          <a:xfrm>
            <a:off x="6105541"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9" name="Text Placeholder 45">
            <a:extLst>
              <a:ext uri="{FF2B5EF4-FFF2-40B4-BE49-F238E27FC236}">
                <a16:creationId xmlns:a16="http://schemas.microsoft.com/office/drawing/2014/main" id="{97B57322-5D1B-514E-9C66-CC45AF5DAE9B}"/>
              </a:ext>
            </a:extLst>
          </p:cNvPr>
          <p:cNvSpPr>
            <a:spLocks noGrp="1"/>
          </p:cNvSpPr>
          <p:nvPr>
            <p:ph type="body" sz="quarter" idx="36" hasCustomPrompt="1"/>
          </p:nvPr>
        </p:nvSpPr>
        <p:spPr>
          <a:xfrm>
            <a:off x="8879768"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54" name="Text Placeholder 9">
            <a:extLst>
              <a:ext uri="{FF2B5EF4-FFF2-40B4-BE49-F238E27FC236}">
                <a16:creationId xmlns:a16="http://schemas.microsoft.com/office/drawing/2014/main" id="{584400F5-4A35-9249-ADF1-DEA9BCDA69BB}"/>
              </a:ext>
            </a:extLst>
          </p:cNvPr>
          <p:cNvSpPr>
            <a:spLocks noGrp="1"/>
          </p:cNvSpPr>
          <p:nvPr>
            <p:ph type="body" sz="quarter" idx="25"/>
          </p:nvPr>
        </p:nvSpPr>
        <p:spPr>
          <a:xfrm>
            <a:off x="686562" y="3840480"/>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56" name="Text Placeholder 9">
            <a:extLst>
              <a:ext uri="{FF2B5EF4-FFF2-40B4-BE49-F238E27FC236}">
                <a16:creationId xmlns:a16="http://schemas.microsoft.com/office/drawing/2014/main" id="{80E2C7AE-AB52-E44E-94BA-0CDBBF0465F4}"/>
              </a:ext>
            </a:extLst>
          </p:cNvPr>
          <p:cNvSpPr>
            <a:spLocks noGrp="1"/>
          </p:cNvSpPr>
          <p:nvPr>
            <p:ph type="body" sz="quarter" idx="29"/>
          </p:nvPr>
        </p:nvSpPr>
        <p:spPr>
          <a:xfrm>
            <a:off x="3394844" y="3840480"/>
            <a:ext cx="2350659" cy="548640"/>
          </a:xfrm>
          <a:prstGeom prst="rect">
            <a:avLst/>
          </a:prstGeom>
        </p:spPr>
        <p:txBody>
          <a:bodyPr anchor="ctr">
            <a:normAutofit/>
          </a:bodyPr>
          <a:lstStyle>
            <a:lvl1pPr>
              <a:defRPr lang="en-US" sz="1800" b="1" dirty="0">
                <a:solidFill>
                  <a:srgbClr val="1B365D"/>
                </a:solidFill>
                <a:latin typeface="Titillium Bd" panose="00000800000000000000" pitchFamily="50" charset="0"/>
              </a:defRPr>
            </a:lvl1pPr>
          </a:lstStyle>
          <a:p>
            <a:pPr marL="0" lvl="0" indent="0">
              <a:lnSpc>
                <a:spcPct val="100000"/>
              </a:lnSpc>
              <a:buNone/>
            </a:pPr>
            <a:r>
              <a:rPr lang="en-US" dirty="0"/>
              <a:t>Click to edit Master text styles</a:t>
            </a:r>
          </a:p>
        </p:txBody>
      </p:sp>
      <p:sp>
        <p:nvSpPr>
          <p:cNvPr id="58" name="Text Placeholder 9">
            <a:extLst>
              <a:ext uri="{FF2B5EF4-FFF2-40B4-BE49-F238E27FC236}">
                <a16:creationId xmlns:a16="http://schemas.microsoft.com/office/drawing/2014/main" id="{A2FFFD41-EE4B-CC4E-9EC2-A7F646FD631F}"/>
              </a:ext>
            </a:extLst>
          </p:cNvPr>
          <p:cNvSpPr>
            <a:spLocks noGrp="1"/>
          </p:cNvSpPr>
          <p:nvPr>
            <p:ph type="body" sz="quarter" idx="33"/>
          </p:nvPr>
        </p:nvSpPr>
        <p:spPr>
          <a:xfrm>
            <a:off x="6105541" y="3840480"/>
            <a:ext cx="2350659" cy="548640"/>
          </a:xfrm>
          <a:prstGeom prst="rect">
            <a:avLst/>
          </a:prstGeom>
        </p:spPr>
        <p:txBody>
          <a:bodyPr anchor="ctr">
            <a:normAutofit/>
          </a:bodyPr>
          <a:lstStyle>
            <a:lvl1pPr>
              <a:defRPr lang="en-US" sz="1800" b="1" dirty="0">
                <a:solidFill>
                  <a:srgbClr val="1B365D"/>
                </a:solidFill>
                <a:latin typeface="Titillium Bd" panose="00000800000000000000" pitchFamily="50" charset="0"/>
              </a:defRPr>
            </a:lvl1pPr>
          </a:lstStyle>
          <a:p>
            <a:pPr marL="0" lvl="0" indent="0">
              <a:lnSpc>
                <a:spcPct val="100000"/>
              </a:lnSpc>
              <a:buNone/>
            </a:pPr>
            <a:r>
              <a:rPr lang="en-US" dirty="0"/>
              <a:t>Click to edit Master text styles</a:t>
            </a:r>
          </a:p>
        </p:txBody>
      </p:sp>
      <p:sp>
        <p:nvSpPr>
          <p:cNvPr id="60" name="Text Placeholder 9">
            <a:extLst>
              <a:ext uri="{FF2B5EF4-FFF2-40B4-BE49-F238E27FC236}">
                <a16:creationId xmlns:a16="http://schemas.microsoft.com/office/drawing/2014/main" id="{7406CC2E-A96E-394E-942D-5E927B7A87C0}"/>
              </a:ext>
            </a:extLst>
          </p:cNvPr>
          <p:cNvSpPr>
            <a:spLocks noGrp="1"/>
          </p:cNvSpPr>
          <p:nvPr>
            <p:ph type="body" sz="quarter" idx="37"/>
          </p:nvPr>
        </p:nvSpPr>
        <p:spPr>
          <a:xfrm>
            <a:off x="8879768" y="3840480"/>
            <a:ext cx="2350659" cy="548640"/>
          </a:xfrm>
          <a:prstGeom prst="rect">
            <a:avLst/>
          </a:prstGeom>
        </p:spPr>
        <p:txBody>
          <a:bodyPr anchor="ctr">
            <a:normAutofit/>
          </a:bodyPr>
          <a:lstStyle>
            <a:lvl1pPr>
              <a:defRPr lang="en-US" sz="1800" b="1" dirty="0">
                <a:solidFill>
                  <a:srgbClr val="1B365D"/>
                </a:solidFill>
                <a:latin typeface="Titillium Bd" panose="00000800000000000000" pitchFamily="50" charset="0"/>
              </a:defRPr>
            </a:lvl1pPr>
          </a:lstStyle>
          <a:p>
            <a:pPr marL="0" lvl="0" indent="0">
              <a:lnSpc>
                <a:spcPct val="100000"/>
              </a:lnSpc>
              <a:buNone/>
            </a:pPr>
            <a:r>
              <a:rPr lang="en-US" dirty="0"/>
              <a:t>Click to edit Master text styles</a:t>
            </a:r>
          </a:p>
        </p:txBody>
      </p:sp>
      <p:pic>
        <p:nvPicPr>
          <p:cNvPr id="33" name="Picture 32" descr="A black sign with white text&#10;&#10;Description automatically generated">
            <a:extLst>
              <a:ext uri="{FF2B5EF4-FFF2-40B4-BE49-F238E27FC236}">
                <a16:creationId xmlns:a16="http://schemas.microsoft.com/office/drawing/2014/main" id="{80B745E7-F03A-364A-A69B-F7637AF4C0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7" name="Slide Number Placeholder 6">
            <a:extLst>
              <a:ext uri="{FF2B5EF4-FFF2-40B4-BE49-F238E27FC236}">
                <a16:creationId xmlns:a16="http://schemas.microsoft.com/office/drawing/2014/main" id="{6ED3552E-ECB2-1241-A2FE-F599B0092262}"/>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9" name="TextBox 28">
            <a:extLst>
              <a:ext uri="{FF2B5EF4-FFF2-40B4-BE49-F238E27FC236}">
                <a16:creationId xmlns:a16="http://schemas.microsoft.com/office/drawing/2014/main" id="{E60A9B0F-577D-A046-9BC5-8A20FC61FA13}"/>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30"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686562"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1" name="Text Placeholder 3">
            <a:extLst>
              <a:ext uri="{FF2B5EF4-FFF2-40B4-BE49-F238E27FC236}">
                <a16:creationId xmlns:a16="http://schemas.microsoft.com/office/drawing/2014/main" id="{BAFFF22B-0BD1-FA40-A485-F4A3D60B25A5}"/>
              </a:ext>
            </a:extLst>
          </p:cNvPr>
          <p:cNvSpPr>
            <a:spLocks noGrp="1"/>
          </p:cNvSpPr>
          <p:nvPr>
            <p:ph type="body" sz="quarter" idx="47" hasCustomPrompt="1"/>
          </p:nvPr>
        </p:nvSpPr>
        <p:spPr>
          <a:xfrm>
            <a:off x="3410712"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2" name="Text Placeholder 3">
            <a:extLst>
              <a:ext uri="{FF2B5EF4-FFF2-40B4-BE49-F238E27FC236}">
                <a16:creationId xmlns:a16="http://schemas.microsoft.com/office/drawing/2014/main" id="{BAFFF22B-0BD1-FA40-A485-F4A3D60B25A5}"/>
              </a:ext>
            </a:extLst>
          </p:cNvPr>
          <p:cNvSpPr>
            <a:spLocks noGrp="1"/>
          </p:cNvSpPr>
          <p:nvPr>
            <p:ph type="body" sz="quarter" idx="48" hasCustomPrompt="1"/>
          </p:nvPr>
        </p:nvSpPr>
        <p:spPr>
          <a:xfrm>
            <a:off x="6106287"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4" name="Text Placeholder 3">
            <a:extLst>
              <a:ext uri="{FF2B5EF4-FFF2-40B4-BE49-F238E27FC236}">
                <a16:creationId xmlns:a16="http://schemas.microsoft.com/office/drawing/2014/main" id="{BAFFF22B-0BD1-FA40-A485-F4A3D60B25A5}"/>
              </a:ext>
            </a:extLst>
          </p:cNvPr>
          <p:cNvSpPr>
            <a:spLocks noGrp="1"/>
          </p:cNvSpPr>
          <p:nvPr>
            <p:ph type="body" sz="quarter" idx="49" hasCustomPrompt="1"/>
          </p:nvPr>
        </p:nvSpPr>
        <p:spPr>
          <a:xfrm>
            <a:off x="8868537"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Heading/Plain</a:t>
            </a:r>
          </a:p>
        </p:txBody>
      </p:sp>
      <p:sp>
        <p:nvSpPr>
          <p:cNvPr id="3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033003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mediat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sp>
        <p:nvSpPr>
          <p:cNvPr id="12" name="TextBox 11">
            <a:extLst>
              <a:ext uri="{FF2B5EF4-FFF2-40B4-BE49-F238E27FC236}">
                <a16:creationId xmlns:a16="http://schemas.microsoft.com/office/drawing/2014/main" id="{3F286E66-7073-A04E-8C8E-72B53D3A9B0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2BBA7AB0-543E-FF4B-83C4-EA77AD8B6F37}"/>
              </a:ext>
            </a:extLst>
          </p:cNvPr>
          <p:cNvSpPr/>
          <p:nvPr userDrawn="1"/>
        </p:nvSpPr>
        <p:spPr>
          <a:xfrm>
            <a:off x="0" y="5760721"/>
            <a:ext cx="12203113" cy="1097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White Logo">
            <a:extLst>
              <a:ext uri="{FF2B5EF4-FFF2-40B4-BE49-F238E27FC236}">
                <a16:creationId xmlns:a16="http://schemas.microsoft.com/office/drawing/2014/main" id="{5A4E378A-5C03-1246-ABB3-1B62938D7E7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25199" y="6061148"/>
            <a:ext cx="836790" cy="556787"/>
          </a:xfrm>
          <a:prstGeom prst="rect">
            <a:avLst/>
          </a:prstGeom>
        </p:spPr>
      </p:pic>
      <p:sp>
        <p:nvSpPr>
          <p:cNvPr id="16" name="Subtitle">
            <a:extLst>
              <a:ext uri="{FF2B5EF4-FFF2-40B4-BE49-F238E27FC236}">
                <a16:creationId xmlns:a16="http://schemas.microsoft.com/office/drawing/2014/main" id="{9CF478C2-330A-1F46-8F01-45AFA7F23A3B}"/>
              </a:ext>
            </a:extLst>
          </p:cNvPr>
          <p:cNvSpPr>
            <a:spLocks noGrp="1"/>
          </p:cNvSpPr>
          <p:nvPr>
            <p:ph type="body" sz="quarter" idx="19"/>
          </p:nvPr>
        </p:nvSpPr>
        <p:spPr>
          <a:xfrm>
            <a:off x="658368" y="6372043"/>
            <a:ext cx="5645523" cy="361628"/>
          </a:xfrm>
          <a:prstGeom prst="rect">
            <a:avLst/>
          </a:prstGeom>
        </p:spPr>
        <p:txBody>
          <a:bodyPr>
            <a:noAutofit/>
          </a:bodyPr>
          <a:lstStyle>
            <a:lvl1pPr marL="0" indent="0">
              <a:buNone/>
              <a:defRPr sz="2400" b="1">
                <a:solidFill>
                  <a:schemeClr val="accent5"/>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17" name="Primary Title">
            <a:extLst>
              <a:ext uri="{FF2B5EF4-FFF2-40B4-BE49-F238E27FC236}">
                <a16:creationId xmlns:a16="http://schemas.microsoft.com/office/drawing/2014/main" id="{5D2A6934-1261-DF44-BBE4-94293CBA495D}"/>
              </a:ext>
            </a:extLst>
          </p:cNvPr>
          <p:cNvSpPr>
            <a:spLocks noGrp="1"/>
          </p:cNvSpPr>
          <p:nvPr>
            <p:ph type="body" sz="quarter" idx="18"/>
          </p:nvPr>
        </p:nvSpPr>
        <p:spPr>
          <a:xfrm>
            <a:off x="658368" y="5885049"/>
            <a:ext cx="10278525" cy="358406"/>
          </a:xfrm>
          <a:prstGeom prst="rect">
            <a:avLst/>
          </a:prstGeom>
        </p:spPr>
        <p:txBody>
          <a:bodyPr>
            <a:noAutofit/>
          </a:bodyPr>
          <a:lstStyle>
            <a:lvl1pPr marL="0" indent="0">
              <a:buNone/>
              <a:defRPr sz="2800" b="1">
                <a:solidFill>
                  <a:schemeClr val="bg1"/>
                </a:solidFill>
                <a:latin typeface="+mj-lt"/>
              </a:defRPr>
            </a:lvl1pPr>
          </a:lstStyle>
          <a:p>
            <a:pPr lvl="0"/>
            <a:endParaRPr lang="en-US" dirty="0"/>
          </a:p>
        </p:txBody>
      </p:sp>
      <p:sp>
        <p:nvSpPr>
          <p:cNvPr id="18" name="Footer Placeholder 4">
            <a:extLst>
              <a:ext uri="{FF2B5EF4-FFF2-40B4-BE49-F238E27FC236}">
                <a16:creationId xmlns:a16="http://schemas.microsoft.com/office/drawing/2014/main" id="{A561B9E7-40CF-D243-91DA-114C45AAE6BF}"/>
              </a:ext>
            </a:extLst>
          </p:cNvPr>
          <p:cNvSpPr>
            <a:spLocks noGrp="1"/>
          </p:cNvSpPr>
          <p:nvPr>
            <p:ph type="ftr" sz="quarter" idx="3"/>
          </p:nvPr>
        </p:nvSpPr>
        <p:spPr>
          <a:xfrm>
            <a:off x="6421582" y="6367783"/>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 Copyright Red Lion 2020</a:t>
            </a:r>
          </a:p>
          <a:p>
            <a:r>
              <a:rPr lang="en-US" dirty="0"/>
              <a:t>CONFIDENTIAL: Contents of this document are for internal Red Lion Controls use only</a:t>
            </a:r>
          </a:p>
        </p:txBody>
      </p:sp>
    </p:spTree>
    <p:extLst>
      <p:ext uri="{BB962C8B-B14F-4D97-AF65-F5344CB8AC3E}">
        <p14:creationId xmlns:p14="http://schemas.microsoft.com/office/powerpoint/2010/main" val="84273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_Regul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0920F4-E584-4046-AFF0-AAE539D7AFB1}"/>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3F2ADE-7BAE-FE48-B737-68A29D1255F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black sign with white text&#10;&#10;Description automatically generated">
            <a:extLst>
              <a:ext uri="{FF2B5EF4-FFF2-40B4-BE49-F238E27FC236}">
                <a16:creationId xmlns:a16="http://schemas.microsoft.com/office/drawing/2014/main" id="{761C9082-60BC-064E-AAC2-FA3CC4BCB7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5" name="Slide Number Placeholder 6">
            <a:extLst>
              <a:ext uri="{FF2B5EF4-FFF2-40B4-BE49-F238E27FC236}">
                <a16:creationId xmlns:a16="http://schemas.microsoft.com/office/drawing/2014/main" id="{9D67A6A4-CC50-FB45-909B-1C321A7286C5}"/>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43BBB49E-A8AC-7448-9581-7F73A7F9C64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2"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Plain</a:t>
            </a:r>
          </a:p>
        </p:txBody>
      </p:sp>
      <p:sp>
        <p:nvSpPr>
          <p:cNvPr id="1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4"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456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634048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14196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Horizontal">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1A4E53-853D-524D-85DA-2A286E4087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pic>
        <p:nvPicPr>
          <p:cNvPr id="13" name="Picture 12">
            <a:extLst>
              <a:ext uri="{FF2B5EF4-FFF2-40B4-BE49-F238E27FC236}">
                <a16:creationId xmlns:a16="http://schemas.microsoft.com/office/drawing/2014/main" id="{4B8A64A7-C697-5645-95FC-AAB0A0E5D3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40890"/>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4">
            <a:extLst>
              <a:ext uri="{FF2B5EF4-FFF2-40B4-BE49-F238E27FC236}">
                <a16:creationId xmlns:a16="http://schemas.microsoft.com/office/drawing/2014/main" id="{ECD8734E-2BFC-E445-8F94-3A5BE2C22B7B}"/>
              </a:ext>
            </a:extLst>
          </p:cNvPr>
          <p:cNvSpPr>
            <a:spLocks noGrp="1"/>
          </p:cNvSpPr>
          <p:nvPr>
            <p:ph sz="quarter" idx="22" hasCustomPrompt="1"/>
          </p:nvPr>
        </p:nvSpPr>
        <p:spPr>
          <a:xfrm>
            <a:off x="691074" y="1901952"/>
            <a:ext cx="10945444" cy="2011680"/>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a:extLst>
              <a:ext uri="{FF2B5EF4-FFF2-40B4-BE49-F238E27FC236}">
                <a16:creationId xmlns:a16="http://schemas.microsoft.com/office/drawing/2014/main" id="{5B08C399-0ECB-D74E-A4B9-4F31C3F7F1BD}"/>
              </a:ext>
            </a:extLst>
          </p:cNvPr>
          <p:cNvSpPr>
            <a:spLocks noGrp="1"/>
          </p:cNvSpPr>
          <p:nvPr>
            <p:ph sz="quarter" idx="23" hasCustomPrompt="1"/>
          </p:nvPr>
        </p:nvSpPr>
        <p:spPr>
          <a:xfrm>
            <a:off x="691074" y="4023360"/>
            <a:ext cx="10945444" cy="2011680"/>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A black sign with white text&#10;&#10;Description automatically generated">
            <a:extLst>
              <a:ext uri="{FF2B5EF4-FFF2-40B4-BE49-F238E27FC236}">
                <a16:creationId xmlns:a16="http://schemas.microsoft.com/office/drawing/2014/main" id="{DDE3D5FD-96D0-214C-96B9-EFF1764729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6" name="Slide Number Placeholder 6">
            <a:extLst>
              <a:ext uri="{FF2B5EF4-FFF2-40B4-BE49-F238E27FC236}">
                <a16:creationId xmlns:a16="http://schemas.microsoft.com/office/drawing/2014/main" id="{1F21C825-EAB4-9F48-9181-EC0EE205D970}"/>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9" name="TextBox 18">
            <a:extLst>
              <a:ext uri="{FF2B5EF4-FFF2-40B4-BE49-F238E27FC236}">
                <a16:creationId xmlns:a16="http://schemas.microsoft.com/office/drawing/2014/main" id="{70E8FA77-9DCC-AE45-B246-42FAC673B4F6}"/>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Horizontal - Ghosted Arrow</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96894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Vertical">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black sign with white text&#10;&#10;Description automatically generated">
            <a:extLst>
              <a:ext uri="{FF2B5EF4-FFF2-40B4-BE49-F238E27FC236}">
                <a16:creationId xmlns:a16="http://schemas.microsoft.com/office/drawing/2014/main" id="{42E0F146-3C04-264E-AD2C-ACC5A17664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16007CB1-868D-254F-988F-BC008F952FE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4" name="TextBox 13">
            <a:extLst>
              <a:ext uri="{FF2B5EF4-FFF2-40B4-BE49-F238E27FC236}">
                <a16:creationId xmlns:a16="http://schemas.microsoft.com/office/drawing/2014/main" id="{89053AA0-C7EE-5D46-8553-1DF8CD274ADE}"/>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Vertical</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892415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p:cNvSpPr/>
          <p:nvPr userDrawn="1"/>
        </p:nvSpPr>
        <p:spPr>
          <a:xfrm>
            <a:off x="6092952" y="0"/>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031D513C-0038-A840-BA0F-5E5095A01FB5}"/>
              </a:ext>
            </a:extLst>
          </p:cNvPr>
          <p:cNvSpPr/>
          <p:nvPr userDrawn="1"/>
        </p:nvSpPr>
        <p:spPr>
          <a:xfrm>
            <a:off x="5620938" y="2973615"/>
            <a:ext cx="950124" cy="9107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91CD6-944A-4C4A-AA24-336273FB0457}"/>
              </a:ext>
            </a:extLst>
          </p:cNvPr>
          <p:cNvSpPr txBox="1"/>
          <p:nvPr userDrawn="1"/>
        </p:nvSpPr>
        <p:spPr>
          <a:xfrm>
            <a:off x="5710990" y="3202559"/>
            <a:ext cx="770021" cy="523220"/>
          </a:xfrm>
          <a:prstGeom prst="rect">
            <a:avLst/>
          </a:prstGeom>
          <a:noFill/>
        </p:spPr>
        <p:txBody>
          <a:bodyPr wrap="square" rtlCol="0">
            <a:spAutoFit/>
          </a:bodyPr>
          <a:lstStyle/>
          <a:p>
            <a:pPr algn="ctr"/>
            <a:r>
              <a:rPr lang="en-US" sz="2800" b="1" dirty="0">
                <a:solidFill>
                  <a:schemeClr val="bg1"/>
                </a:solidFill>
                <a:latin typeface="+mj-lt"/>
              </a:rPr>
              <a:t>VS.</a:t>
            </a:r>
          </a:p>
        </p:txBody>
      </p:sp>
      <p:sp>
        <p:nvSpPr>
          <p:cNvPr id="24" name="Rectangle 23">
            <a:extLst>
              <a:ext uri="{FF2B5EF4-FFF2-40B4-BE49-F238E27FC236}">
                <a16:creationId xmlns:a16="http://schemas.microsoft.com/office/drawing/2014/main" id="{37B6C317-D2CE-3A4D-B860-6B95243BC75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FAD97C8-94B5-4143-9125-218476B8E54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lide Number Placeholder 6">
            <a:extLst>
              <a:ext uri="{FF2B5EF4-FFF2-40B4-BE49-F238E27FC236}">
                <a16:creationId xmlns:a16="http://schemas.microsoft.com/office/drawing/2014/main" id="{0176EB27-E6A1-B349-A0E5-3A180521118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21" name="Picture 20" descr="A black sign with white text&#10;&#10;Description automatically generated">
            <a:extLst>
              <a:ext uri="{FF2B5EF4-FFF2-40B4-BE49-F238E27FC236}">
                <a16:creationId xmlns:a16="http://schemas.microsoft.com/office/drawing/2014/main" id="{2EE990C8-BE75-2E45-9C80-2E8B9CC443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3" name="Content Placeholder 6">
            <a:extLst>
              <a:ext uri="{FF2B5EF4-FFF2-40B4-BE49-F238E27FC236}">
                <a16:creationId xmlns:a16="http://schemas.microsoft.com/office/drawing/2014/main" id="{38834FB2-55E3-CD47-A772-F786AFFF0EDA}"/>
              </a:ext>
            </a:extLst>
          </p:cNvPr>
          <p:cNvSpPr>
            <a:spLocks noGrp="1"/>
          </p:cNvSpPr>
          <p:nvPr>
            <p:ph sz="quarter" idx="34" hasCustomPrompt="1"/>
          </p:nvPr>
        </p:nvSpPr>
        <p:spPr>
          <a:xfrm>
            <a:off x="723324"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28" name="Content Placeholder 6">
            <a:extLst>
              <a:ext uri="{FF2B5EF4-FFF2-40B4-BE49-F238E27FC236}">
                <a16:creationId xmlns:a16="http://schemas.microsoft.com/office/drawing/2014/main" id="{E1837556-8C8E-D54F-983C-C6E759EAF009}"/>
              </a:ext>
            </a:extLst>
          </p:cNvPr>
          <p:cNvSpPr>
            <a:spLocks noGrp="1"/>
          </p:cNvSpPr>
          <p:nvPr>
            <p:ph sz="quarter" idx="37" hasCustomPrompt="1"/>
          </p:nvPr>
        </p:nvSpPr>
        <p:spPr>
          <a:xfrm>
            <a:off x="6856603"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7" name="TextBox 16">
            <a:extLst>
              <a:ext uri="{FF2B5EF4-FFF2-40B4-BE49-F238E27FC236}">
                <a16:creationId xmlns:a16="http://schemas.microsoft.com/office/drawing/2014/main" id="{37DF2B08-937D-5947-A8AA-579782E33DD4}"/>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1</a:t>
            </a:r>
          </a:p>
        </p:txBody>
      </p:sp>
      <p:sp>
        <p:nvSpPr>
          <p:cNvPr id="1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1" hasCustomPrompt="1"/>
          </p:nvPr>
        </p:nvSpPr>
        <p:spPr>
          <a:xfrm>
            <a:off x="6851962" y="0"/>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2</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52" hasCustomPrompt="1"/>
          </p:nvPr>
        </p:nvSpPr>
        <p:spPr>
          <a:xfrm>
            <a:off x="6866202" y="1150685"/>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5587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Split_Gray">
    <p:spTree>
      <p:nvGrpSpPr>
        <p:cNvPr id="1" name=""/>
        <p:cNvGrpSpPr/>
        <p:nvPr/>
      </p:nvGrpSpPr>
      <p:grpSpPr>
        <a:xfrm>
          <a:off x="0" y="0"/>
          <a:ext cx="0" cy="0"/>
          <a:chOff x="0" y="0"/>
          <a:chExt cx="0" cy="0"/>
        </a:xfrm>
      </p:grpSpPr>
      <p:sp>
        <p:nvSpPr>
          <p:cNvPr id="2" name="Rectangle 1"/>
          <p:cNvSpPr/>
          <p:nvPr userDrawn="1"/>
        </p:nvSpPr>
        <p:spPr>
          <a:xfrm>
            <a:off x="6092952" y="-1"/>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01951"/>
            <a:ext cx="4916344"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DD807933-3389-7C41-9AD0-3A5AF2F626E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B56C97-5C22-F243-9EE1-CC08E7302D7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black sign with white text&#10;&#10;Description automatically generated">
            <a:extLst>
              <a:ext uri="{FF2B5EF4-FFF2-40B4-BE49-F238E27FC236}">
                <a16:creationId xmlns:a16="http://schemas.microsoft.com/office/drawing/2014/main" id="{D61EEE53-9B94-CE4A-B003-7CE7E2CE83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69575ED7-0A41-B64B-9262-92AF4B420C54}"/>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2"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3" name="TextBox 12">
            <a:extLst>
              <a:ext uri="{FF2B5EF4-FFF2-40B4-BE49-F238E27FC236}">
                <a16:creationId xmlns:a16="http://schemas.microsoft.com/office/drawing/2014/main" id="{158A0FAF-B1DD-1741-982E-D59C25899E41}"/>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919472"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Gray Back Split</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919472"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55238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m Title Page">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28EDBF-5F05-284B-9F7B-B5F5B49FD8F8}"/>
              </a:ext>
            </a:extLst>
          </p:cNvPr>
          <p:cNvSpPr>
            <a:spLocks noGrp="1"/>
          </p:cNvSpPr>
          <p:nvPr>
            <p:ph type="pic" sz="quarter" idx="11"/>
          </p:nvPr>
        </p:nvSpPr>
        <p:spPr>
          <a:xfrm>
            <a:off x="0" y="0"/>
            <a:ext cx="12192000" cy="6858000"/>
          </a:xfrm>
          <a:custGeom>
            <a:avLst/>
            <a:gdLst>
              <a:gd name="connsiteX0" fmla="*/ 12192000 w 12192000"/>
              <a:gd name="connsiteY0" fmla="*/ 3562854 h 6858000"/>
              <a:gd name="connsiteX1" fmla="*/ 12192000 w 12192000"/>
              <a:gd name="connsiteY1" fmla="*/ 5651801 h 6858000"/>
              <a:gd name="connsiteX2" fmla="*/ 10985801 w 12192000"/>
              <a:gd name="connsiteY2" fmla="*/ 6858000 h 6858000"/>
              <a:gd name="connsiteX3" fmla="*/ 8896855 w 12192000"/>
              <a:gd name="connsiteY3" fmla="*/ 6858000 h 6858000"/>
              <a:gd name="connsiteX4" fmla="*/ 12192000 w 12192000"/>
              <a:gd name="connsiteY4" fmla="*/ 1343491 h 6858000"/>
              <a:gd name="connsiteX5" fmla="*/ 12192000 w 12192000"/>
              <a:gd name="connsiteY5" fmla="*/ 3432438 h 6858000"/>
              <a:gd name="connsiteX6" fmla="*/ 8766438 w 12192000"/>
              <a:gd name="connsiteY6" fmla="*/ 6858000 h 6858000"/>
              <a:gd name="connsiteX7" fmla="*/ 6677492 w 12192000"/>
              <a:gd name="connsiteY7" fmla="*/ 6858000 h 6858000"/>
              <a:gd name="connsiteX8" fmla="*/ 0 w 12192000"/>
              <a:gd name="connsiteY8" fmla="*/ 0 h 6858000"/>
              <a:gd name="connsiteX9" fmla="*/ 12192000 w 12192000"/>
              <a:gd name="connsiteY9" fmla="*/ 0 h 6858000"/>
              <a:gd name="connsiteX10" fmla="*/ 12192000 w 12192000"/>
              <a:gd name="connsiteY10" fmla="*/ 1213075 h 6858000"/>
              <a:gd name="connsiteX11" fmla="*/ 6547076 w 12192000"/>
              <a:gd name="connsiteY11" fmla="*/ 6858000 h 6858000"/>
              <a:gd name="connsiteX12" fmla="*/ 4458130 w 12192000"/>
              <a:gd name="connsiteY12" fmla="*/ 6858000 h 6858000"/>
              <a:gd name="connsiteX13" fmla="*/ 11316128 w 12192000"/>
              <a:gd name="connsiteY13" fmla="*/ 2 h 6858000"/>
              <a:gd name="connsiteX14" fmla="*/ 11176002 w 12192000"/>
              <a:gd name="connsiteY14" fmla="*/ 2 h 6858000"/>
              <a:gd name="connsiteX15" fmla="*/ 4318004 w 12192000"/>
              <a:gd name="connsiteY15" fmla="*/ 6858000 h 6858000"/>
              <a:gd name="connsiteX16" fmla="*/ 2266186 w 12192000"/>
              <a:gd name="connsiteY16" fmla="*/ 6858000 h 6858000"/>
              <a:gd name="connsiteX17" fmla="*/ 2247622 w 12192000"/>
              <a:gd name="connsiteY17" fmla="*/ 6839436 h 6858000"/>
              <a:gd name="connsiteX18" fmla="*/ 9087055 w 12192000"/>
              <a:gd name="connsiteY18" fmla="*/ 2 h 6858000"/>
              <a:gd name="connsiteX19" fmla="*/ 2 w 12192000"/>
              <a:gd name="connsiteY19" fmla="*/ 2 h 6858000"/>
              <a:gd name="connsiteX20" fmla="*/ 2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12192000" y="3562854"/>
                </a:moveTo>
                <a:lnTo>
                  <a:pt x="12192000" y="5651801"/>
                </a:lnTo>
                <a:lnTo>
                  <a:pt x="10985801" y="6858000"/>
                </a:lnTo>
                <a:lnTo>
                  <a:pt x="8896855" y="6858000"/>
                </a:lnTo>
                <a:close/>
                <a:moveTo>
                  <a:pt x="12192000" y="1343491"/>
                </a:moveTo>
                <a:lnTo>
                  <a:pt x="12192000" y="3432438"/>
                </a:lnTo>
                <a:lnTo>
                  <a:pt x="8766438" y="6858000"/>
                </a:lnTo>
                <a:lnTo>
                  <a:pt x="6677492" y="6858000"/>
                </a:lnTo>
                <a:close/>
                <a:moveTo>
                  <a:pt x="0" y="0"/>
                </a:moveTo>
                <a:lnTo>
                  <a:pt x="12192000" y="0"/>
                </a:lnTo>
                <a:lnTo>
                  <a:pt x="12192000" y="1213075"/>
                </a:lnTo>
                <a:lnTo>
                  <a:pt x="6547076" y="6858000"/>
                </a:lnTo>
                <a:lnTo>
                  <a:pt x="4458130" y="6858000"/>
                </a:lnTo>
                <a:lnTo>
                  <a:pt x="11316128" y="2"/>
                </a:lnTo>
                <a:lnTo>
                  <a:pt x="11176002" y="2"/>
                </a:lnTo>
                <a:lnTo>
                  <a:pt x="4318004" y="6858000"/>
                </a:lnTo>
                <a:lnTo>
                  <a:pt x="2266186" y="6858000"/>
                </a:lnTo>
                <a:lnTo>
                  <a:pt x="2247622" y="6839436"/>
                </a:lnTo>
                <a:lnTo>
                  <a:pt x="9087055" y="2"/>
                </a:lnTo>
                <a:lnTo>
                  <a:pt x="2" y="2"/>
                </a:lnTo>
                <a:lnTo>
                  <a:pt x="2" y="6858000"/>
                </a:lnTo>
                <a:lnTo>
                  <a:pt x="0" y="6858000"/>
                </a:lnTo>
                <a:close/>
              </a:path>
            </a:pathLst>
          </a:custGeom>
        </p:spPr>
        <p:txBody>
          <a:bodyPr wrap="square">
            <a:noAutofit/>
          </a:bodyPr>
          <a:lstStyle/>
          <a:p>
            <a:r>
              <a:rPr lang="en-US" dirty="0"/>
              <a:t>Click icon to add picture</a:t>
            </a:r>
          </a:p>
        </p:txBody>
      </p:sp>
      <p:sp>
        <p:nvSpPr>
          <p:cNvPr id="14" name="CUTS">
            <a:extLst>
              <a:ext uri="{FF2B5EF4-FFF2-40B4-BE49-F238E27FC236}">
                <a16:creationId xmlns:a16="http://schemas.microsoft.com/office/drawing/2014/main" id="{20D7C606-3C29-294A-AB41-C536CFED225E}"/>
              </a:ext>
            </a:extLst>
          </p:cNvPr>
          <p:cNvSpPr/>
          <p:nvPr userDrawn="1"/>
        </p:nvSpPr>
        <p:spPr>
          <a:xfrm>
            <a:off x="1" y="12716"/>
            <a:ext cx="12191999" cy="6857999"/>
          </a:xfrm>
          <a:custGeom>
            <a:avLst/>
            <a:gdLst>
              <a:gd name="connsiteX0" fmla="*/ 12191999 w 12191999"/>
              <a:gd name="connsiteY0" fmla="*/ 5651798 h 6857999"/>
              <a:gd name="connsiteX1" fmla="*/ 12191999 w 12191999"/>
              <a:gd name="connsiteY1" fmla="*/ 6857999 h 6857999"/>
              <a:gd name="connsiteX2" fmla="*/ 10985798 w 12191999"/>
              <a:gd name="connsiteY2" fmla="*/ 6857999 h 6857999"/>
              <a:gd name="connsiteX3" fmla="*/ 12191999 w 12191999"/>
              <a:gd name="connsiteY3" fmla="*/ 3432435 h 6857999"/>
              <a:gd name="connsiteX4" fmla="*/ 12191999 w 12191999"/>
              <a:gd name="connsiteY4" fmla="*/ 3562851 h 6857999"/>
              <a:gd name="connsiteX5" fmla="*/ 8896852 w 12191999"/>
              <a:gd name="connsiteY5" fmla="*/ 6857999 h 6857999"/>
              <a:gd name="connsiteX6" fmla="*/ 8766435 w 12191999"/>
              <a:gd name="connsiteY6" fmla="*/ 6857999 h 6857999"/>
              <a:gd name="connsiteX7" fmla="*/ 12191999 w 12191999"/>
              <a:gd name="connsiteY7" fmla="*/ 1213072 h 6857999"/>
              <a:gd name="connsiteX8" fmla="*/ 12191999 w 12191999"/>
              <a:gd name="connsiteY8" fmla="*/ 1343488 h 6857999"/>
              <a:gd name="connsiteX9" fmla="*/ 6677489 w 12191999"/>
              <a:gd name="connsiteY9" fmla="*/ 6857999 h 6857999"/>
              <a:gd name="connsiteX10" fmla="*/ 6547073 w 12191999"/>
              <a:gd name="connsiteY10" fmla="*/ 6857999 h 6857999"/>
              <a:gd name="connsiteX11" fmla="*/ 11176000 w 12191999"/>
              <a:gd name="connsiteY11" fmla="*/ 0 h 6857999"/>
              <a:gd name="connsiteX12" fmla="*/ 11316126 w 12191999"/>
              <a:gd name="connsiteY12" fmla="*/ 0 h 6857999"/>
              <a:gd name="connsiteX13" fmla="*/ 4458127 w 12191999"/>
              <a:gd name="connsiteY13" fmla="*/ 6857999 h 6857999"/>
              <a:gd name="connsiteX14" fmla="*/ 4318001 w 12191999"/>
              <a:gd name="connsiteY14" fmla="*/ 6857999 h 6857999"/>
              <a:gd name="connsiteX15" fmla="*/ 0 w 12191999"/>
              <a:gd name="connsiteY15" fmla="*/ 0 h 6857999"/>
              <a:gd name="connsiteX16" fmla="*/ 9087053 w 12191999"/>
              <a:gd name="connsiteY16" fmla="*/ 0 h 6857999"/>
              <a:gd name="connsiteX17" fmla="*/ 2247620 w 12191999"/>
              <a:gd name="connsiteY17" fmla="*/ 6839434 h 6857999"/>
              <a:gd name="connsiteX18" fmla="*/ 2266185 w 12191999"/>
              <a:gd name="connsiteY18" fmla="*/ 6857999 h 6857999"/>
              <a:gd name="connsiteX19" fmla="*/ 0 w 12191999"/>
              <a:gd name="connsiteY1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9">
                <a:moveTo>
                  <a:pt x="12191999" y="5651798"/>
                </a:moveTo>
                <a:lnTo>
                  <a:pt x="12191999" y="6857999"/>
                </a:lnTo>
                <a:lnTo>
                  <a:pt x="10985798" y="6857999"/>
                </a:lnTo>
                <a:close/>
                <a:moveTo>
                  <a:pt x="12191999" y="3432435"/>
                </a:moveTo>
                <a:lnTo>
                  <a:pt x="12191999" y="3562851"/>
                </a:lnTo>
                <a:lnTo>
                  <a:pt x="8896852" y="6857999"/>
                </a:lnTo>
                <a:lnTo>
                  <a:pt x="8766435" y="6857999"/>
                </a:lnTo>
                <a:close/>
                <a:moveTo>
                  <a:pt x="12191999" y="1213072"/>
                </a:moveTo>
                <a:lnTo>
                  <a:pt x="12191999" y="1343488"/>
                </a:lnTo>
                <a:lnTo>
                  <a:pt x="6677489" y="6857999"/>
                </a:lnTo>
                <a:lnTo>
                  <a:pt x="6547073" y="6857999"/>
                </a:lnTo>
                <a:close/>
                <a:moveTo>
                  <a:pt x="11176000" y="0"/>
                </a:moveTo>
                <a:lnTo>
                  <a:pt x="11316126" y="0"/>
                </a:lnTo>
                <a:lnTo>
                  <a:pt x="4458127" y="6857999"/>
                </a:lnTo>
                <a:lnTo>
                  <a:pt x="4318001" y="6857999"/>
                </a:lnTo>
                <a:close/>
                <a:moveTo>
                  <a:pt x="0" y="0"/>
                </a:moveTo>
                <a:lnTo>
                  <a:pt x="9087053" y="0"/>
                </a:lnTo>
                <a:lnTo>
                  <a:pt x="2247620" y="6839434"/>
                </a:lnTo>
                <a:lnTo>
                  <a:pt x="2266185"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a:extLst>
              <a:ext uri="{FF2B5EF4-FFF2-40B4-BE49-F238E27FC236}">
                <a16:creationId xmlns:a16="http://schemas.microsoft.com/office/drawing/2014/main" id="{3947AE7F-84E7-4B67-9A38-296F34BCA5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817" y="5913882"/>
            <a:ext cx="836790" cy="556787"/>
          </a:xfrm>
          <a:prstGeom prst="rect">
            <a:avLst/>
          </a:prstGeom>
        </p:spPr>
      </p:pic>
      <p:sp>
        <p:nvSpPr>
          <p:cNvPr id="15" name="Title Placeholder 1"/>
          <p:cNvSpPr>
            <a:spLocks noGrp="1"/>
          </p:cNvSpPr>
          <p:nvPr>
            <p:ph type="title" hasCustomPrompt="1"/>
          </p:nvPr>
        </p:nvSpPr>
        <p:spPr>
          <a:xfrm>
            <a:off x="694944" y="2055351"/>
            <a:ext cx="4636008" cy="978408"/>
          </a:xfrm>
          <a:prstGeom prst="rect">
            <a:avLst/>
          </a:prstGeom>
        </p:spPr>
        <p:txBody>
          <a:bodyPr vert="horz" lIns="91440" tIns="45720" rIns="91440" bIns="45720" rtlCol="0" anchor="ctr">
            <a:noAutofit/>
          </a:bodyPr>
          <a:lstStyle>
            <a:lvl1pPr algn="l">
              <a:defRPr b="0" i="0">
                <a:solidFill>
                  <a:schemeClr val="tx1"/>
                </a:solidFill>
                <a:latin typeface="Titillium" pitchFamily="2" charset="77"/>
              </a:defRPr>
            </a:lvl1pPr>
          </a:lstStyle>
          <a:p>
            <a:r>
              <a:rPr lang="en-US" dirty="0"/>
              <a:t>Click to edit Content and Copy</a:t>
            </a:r>
          </a:p>
        </p:txBody>
      </p:sp>
      <p:sp>
        <p:nvSpPr>
          <p:cNvPr id="16" name="Text Placeholder 12"/>
          <p:cNvSpPr>
            <a:spLocks noGrp="1"/>
          </p:cNvSpPr>
          <p:nvPr>
            <p:ph type="body" sz="quarter" idx="10" hasCustomPrompt="1"/>
          </p:nvPr>
        </p:nvSpPr>
        <p:spPr>
          <a:xfrm>
            <a:off x="694944" y="3122713"/>
            <a:ext cx="3625850" cy="1025525"/>
          </a:xfrm>
          <a:prstGeom prst="rect">
            <a:avLst/>
          </a:prstGeom>
        </p:spPr>
        <p:txBody>
          <a:bodyPr>
            <a:noAutofit/>
          </a:bodyPr>
          <a:lstStyle>
            <a:lvl1pPr marL="0" indent="0" algn="l">
              <a:buNone/>
              <a:defRPr sz="2600" b="1" i="0">
                <a:solidFill>
                  <a:schemeClr val="accent5"/>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Section</a:t>
            </a:r>
          </a:p>
        </p:txBody>
      </p:sp>
      <p:sp>
        <p:nvSpPr>
          <p:cNvPr id="18" name="RED RIGHT BOTTOM CORNER">
            <a:extLst>
              <a:ext uri="{FF2B5EF4-FFF2-40B4-BE49-F238E27FC236}">
                <a16:creationId xmlns:a16="http://schemas.microsoft.com/office/drawing/2014/main" id="{4D193DE4-498F-1D4F-A1A0-3C9497271EE7}"/>
              </a:ext>
            </a:extLst>
          </p:cNvPr>
          <p:cNvSpPr/>
          <p:nvPr userDrawn="1"/>
        </p:nvSpPr>
        <p:spPr>
          <a:xfrm flipH="1">
            <a:off x="11163300" y="5843368"/>
            <a:ext cx="1028700" cy="10286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2020</a:t>
            </a:r>
          </a:p>
        </p:txBody>
      </p:sp>
    </p:spTree>
    <p:extLst>
      <p:ext uri="{BB962C8B-B14F-4D97-AF65-F5344CB8AC3E}">
        <p14:creationId xmlns:p14="http://schemas.microsoft.com/office/powerpoint/2010/main" val="246808921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Split_White">
    <p:spTree>
      <p:nvGrpSpPr>
        <p:cNvPr id="1" name=""/>
        <p:cNvGrpSpPr/>
        <p:nvPr/>
      </p:nvGrpSpPr>
      <p:grpSpPr>
        <a:xfrm>
          <a:off x="0" y="0"/>
          <a:ext cx="0" cy="0"/>
          <a:chOff x="0" y="0"/>
          <a:chExt cx="0" cy="0"/>
        </a:xfrm>
      </p:grpSpPr>
      <p:sp>
        <p:nvSpPr>
          <p:cNvPr id="7"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5078FE57-77EE-254F-8309-3A9B5686B90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B35EF0-46CD-8045-9DA6-147FD038ECE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black sign with white text&#10;&#10;Description automatically generated">
            <a:extLst>
              <a:ext uri="{FF2B5EF4-FFF2-40B4-BE49-F238E27FC236}">
                <a16:creationId xmlns:a16="http://schemas.microsoft.com/office/drawing/2014/main" id="{B868B56D-5297-974D-BEFB-D6F8D2C99F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F0E59DAF-F025-C64D-B5CD-BCCE948D060B}"/>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2" name="TextBox 11">
            <a:extLst>
              <a:ext uri="{FF2B5EF4-FFF2-40B4-BE49-F238E27FC236}">
                <a16:creationId xmlns:a16="http://schemas.microsoft.com/office/drawing/2014/main" id="{0F87D5A0-7C85-8D4F-A925-93411FFAD676}"/>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3"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919472"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White Back Split</a:t>
            </a:r>
          </a:p>
        </p:txBody>
      </p:sp>
      <p:sp>
        <p:nvSpPr>
          <p:cNvPr id="14"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919472"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5"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01951"/>
            <a:ext cx="4916344"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280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_1">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552788" y="1901952"/>
            <a:ext cx="2713789" cy="100867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12" name="Content Placeholder 8"/>
          <p:cNvSpPr>
            <a:spLocks noGrp="1"/>
          </p:cNvSpPr>
          <p:nvPr>
            <p:ph sz="quarter" idx="13"/>
          </p:nvPr>
        </p:nvSpPr>
        <p:spPr>
          <a:xfrm>
            <a:off x="552788" y="3090672"/>
            <a:ext cx="5559256" cy="28895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4"/>
          </p:nvPr>
        </p:nvSpPr>
        <p:spPr>
          <a:xfrm>
            <a:off x="6231690" y="3090672"/>
            <a:ext cx="5559256" cy="28895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8">
            <a:extLst>
              <a:ext uri="{FF2B5EF4-FFF2-40B4-BE49-F238E27FC236}">
                <a16:creationId xmlns:a16="http://schemas.microsoft.com/office/drawing/2014/main" id="{3C7926EE-7162-394E-AC94-4F56C6479402}"/>
              </a:ext>
            </a:extLst>
          </p:cNvPr>
          <p:cNvSpPr>
            <a:spLocks noGrp="1"/>
          </p:cNvSpPr>
          <p:nvPr>
            <p:ph sz="quarter" idx="31" hasCustomPrompt="1"/>
          </p:nvPr>
        </p:nvSpPr>
        <p:spPr>
          <a:xfrm>
            <a:off x="3398255" y="1901952"/>
            <a:ext cx="2713789" cy="1008678"/>
          </a:xfrm>
          <a:prstGeom prst="rect">
            <a:avLst/>
          </a:prstGeom>
          <a:solidFill>
            <a:schemeClr val="tx1">
              <a:lumMod val="75000"/>
              <a:lumOff val="25000"/>
            </a:schemeClr>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2" name="Content Placeholder 8">
            <a:extLst>
              <a:ext uri="{FF2B5EF4-FFF2-40B4-BE49-F238E27FC236}">
                <a16:creationId xmlns:a16="http://schemas.microsoft.com/office/drawing/2014/main" id="{016C6094-D5BD-AD4B-83F6-83F7A341C748}"/>
              </a:ext>
            </a:extLst>
          </p:cNvPr>
          <p:cNvSpPr>
            <a:spLocks noGrp="1"/>
          </p:cNvSpPr>
          <p:nvPr>
            <p:ph sz="quarter" idx="32" hasCustomPrompt="1"/>
          </p:nvPr>
        </p:nvSpPr>
        <p:spPr>
          <a:xfrm>
            <a:off x="6231691" y="1901952"/>
            <a:ext cx="2713789" cy="1008678"/>
          </a:xfrm>
          <a:prstGeom prst="rect">
            <a:avLst/>
          </a:prstGeom>
          <a:solidFill>
            <a:srgbClr val="0D365D"/>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3" name="Content Placeholder 8">
            <a:extLst>
              <a:ext uri="{FF2B5EF4-FFF2-40B4-BE49-F238E27FC236}">
                <a16:creationId xmlns:a16="http://schemas.microsoft.com/office/drawing/2014/main" id="{3818F04B-BD29-2E44-9A61-FB64559B7A17}"/>
              </a:ext>
            </a:extLst>
          </p:cNvPr>
          <p:cNvSpPr>
            <a:spLocks noGrp="1"/>
          </p:cNvSpPr>
          <p:nvPr>
            <p:ph sz="quarter" idx="33" hasCustomPrompt="1"/>
          </p:nvPr>
        </p:nvSpPr>
        <p:spPr>
          <a:xfrm>
            <a:off x="9077158" y="1901952"/>
            <a:ext cx="2713789" cy="1008678"/>
          </a:xfrm>
          <a:prstGeom prst="rect">
            <a:avLst/>
          </a:prstGeom>
          <a:solidFill>
            <a:srgbClr val="FFC000"/>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4" name="Rectangle 23">
            <a:extLst>
              <a:ext uri="{FF2B5EF4-FFF2-40B4-BE49-F238E27FC236}">
                <a16:creationId xmlns:a16="http://schemas.microsoft.com/office/drawing/2014/main" id="{0EC459B0-7D32-AE4C-B823-B0C33E03648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19B2E69-38CA-8A47-9E22-10343E532865}"/>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black sign with white text&#10;&#10;Description automatically generated">
            <a:extLst>
              <a:ext uri="{FF2B5EF4-FFF2-40B4-BE49-F238E27FC236}">
                <a16:creationId xmlns:a16="http://schemas.microsoft.com/office/drawing/2014/main" id="{8CE43DDE-1299-304D-AA99-FEDCD89AF0F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4" name="Slide Number Placeholder 6">
            <a:extLst>
              <a:ext uri="{FF2B5EF4-FFF2-40B4-BE49-F238E27FC236}">
                <a16:creationId xmlns:a16="http://schemas.microsoft.com/office/drawing/2014/main" id="{504057A5-1AAB-A04B-B699-F6A5675B275D}"/>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7" name="TextBox 16">
            <a:extLst>
              <a:ext uri="{FF2B5EF4-FFF2-40B4-BE49-F238E27FC236}">
                <a16:creationId xmlns:a16="http://schemas.microsoft.com/office/drawing/2014/main" id="{E68D1B2E-009C-9544-A820-CF14D15A0D61}"/>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multi image slide</a:t>
            </a:r>
          </a:p>
        </p:txBody>
      </p:sp>
      <p:sp>
        <p:nvSpPr>
          <p:cNvPr id="2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37686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graphic_2">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4762982" y="1901952"/>
            <a:ext cx="2823021" cy="407974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Copy Block, Infographic, Image</a:t>
            </a:r>
          </a:p>
        </p:txBody>
      </p:sp>
      <p:sp>
        <p:nvSpPr>
          <p:cNvPr id="12" name="Content Placeholder 8"/>
          <p:cNvSpPr>
            <a:spLocks noGrp="1"/>
          </p:cNvSpPr>
          <p:nvPr>
            <p:ph sz="quarter" idx="13" hasCustomPrompt="1"/>
          </p:nvPr>
        </p:nvSpPr>
        <p:spPr>
          <a:xfrm>
            <a:off x="552788" y="3995927"/>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a:extLst>
              <a:ext uri="{FF2B5EF4-FFF2-40B4-BE49-F238E27FC236}">
                <a16:creationId xmlns:a16="http://schemas.microsoft.com/office/drawing/2014/main" id="{1F8F984E-C8A7-7042-85C7-63EA05CF568E}"/>
              </a:ext>
            </a:extLst>
          </p:cNvPr>
          <p:cNvSpPr>
            <a:spLocks noGrp="1"/>
          </p:cNvSpPr>
          <p:nvPr>
            <p:ph sz="quarter" idx="34" hasCustomPrompt="1"/>
          </p:nvPr>
        </p:nvSpPr>
        <p:spPr>
          <a:xfrm>
            <a:off x="549201" y="1901951"/>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a:extLst>
              <a:ext uri="{FF2B5EF4-FFF2-40B4-BE49-F238E27FC236}">
                <a16:creationId xmlns:a16="http://schemas.microsoft.com/office/drawing/2014/main" id="{C711F772-1F11-9A41-9FFE-87AAB0FF7869}"/>
              </a:ext>
            </a:extLst>
          </p:cNvPr>
          <p:cNvSpPr>
            <a:spLocks noGrp="1"/>
          </p:cNvSpPr>
          <p:nvPr>
            <p:ph sz="quarter" idx="35" hasCustomPrompt="1"/>
          </p:nvPr>
        </p:nvSpPr>
        <p:spPr>
          <a:xfrm>
            <a:off x="7663162" y="3995927"/>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a:extLst>
              <a:ext uri="{FF2B5EF4-FFF2-40B4-BE49-F238E27FC236}">
                <a16:creationId xmlns:a16="http://schemas.microsoft.com/office/drawing/2014/main" id="{ECD5CA76-ADA4-C842-984A-4BCD01298557}"/>
              </a:ext>
            </a:extLst>
          </p:cNvPr>
          <p:cNvSpPr>
            <a:spLocks noGrp="1"/>
          </p:cNvSpPr>
          <p:nvPr>
            <p:ph sz="quarter" idx="36" hasCustomPrompt="1"/>
          </p:nvPr>
        </p:nvSpPr>
        <p:spPr>
          <a:xfrm>
            <a:off x="7659575" y="1901951"/>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09F8E388-E713-BC40-80A7-48B42EAAB9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2F646FA-F3F8-6E4D-A755-21F7238E5490}"/>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black sign with white text&#10;&#10;Description automatically generated">
            <a:extLst>
              <a:ext uri="{FF2B5EF4-FFF2-40B4-BE49-F238E27FC236}">
                <a16:creationId xmlns:a16="http://schemas.microsoft.com/office/drawing/2014/main" id="{12F38B39-1245-974D-94A8-D1EE4F7586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3" name="Slide Number Placeholder 6">
            <a:extLst>
              <a:ext uri="{FF2B5EF4-FFF2-40B4-BE49-F238E27FC236}">
                <a16:creationId xmlns:a16="http://schemas.microsoft.com/office/drawing/2014/main" id="{4C203645-752B-614C-8441-1812530BF58D}"/>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9" name="TextBox 18">
            <a:extLst>
              <a:ext uri="{FF2B5EF4-FFF2-40B4-BE49-F238E27FC236}">
                <a16:creationId xmlns:a16="http://schemas.microsoft.com/office/drawing/2014/main" id="{6579E901-3A03-1E4C-BA8A-CD4E43BAF00A}"/>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006206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Chart_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661981" y="3481053"/>
            <a:ext cx="3413905" cy="2068610"/>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 name="Rectangle 1"/>
          <p:cNvSpPr/>
          <p:nvPr userDrawn="1"/>
        </p:nvSpPr>
        <p:spPr>
          <a:xfrm>
            <a:off x="5023163" y="-528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5023037" y="-52851"/>
            <a:ext cx="3522830" cy="3376948"/>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661981" y="-52851"/>
            <a:ext cx="3530019" cy="3376947"/>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2"/>
            <a:ext cx="3522830" cy="3376948"/>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01951"/>
            <a:ext cx="3695940"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2CD5334B-FD8A-3248-B71F-B5D95AE44F6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EEC44D5-A01F-D34A-9880-80335A5000F4}"/>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Slide Number Placeholder 6">
            <a:extLst>
              <a:ext uri="{FF2B5EF4-FFF2-40B4-BE49-F238E27FC236}">
                <a16:creationId xmlns:a16="http://schemas.microsoft.com/office/drawing/2014/main" id="{3CD6296D-30F2-9149-8665-7D382E941DE7}"/>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3" name="TextBox 22">
            <a:extLst>
              <a:ext uri="{FF2B5EF4-FFF2-40B4-BE49-F238E27FC236}">
                <a16:creationId xmlns:a16="http://schemas.microsoft.com/office/drawing/2014/main" id="{D3005819-F991-3342-8650-5339DEBA1D10}"/>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7"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369417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Gray</a:t>
            </a:r>
          </a:p>
        </p:txBody>
      </p:sp>
      <p:sp>
        <p:nvSpPr>
          <p:cNvPr id="2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3694176"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927997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ltiChart_White">
    <p:spTree>
      <p:nvGrpSpPr>
        <p:cNvPr id="1" name=""/>
        <p:cNvGrpSpPr/>
        <p:nvPr/>
      </p:nvGrpSpPr>
      <p:grpSpPr>
        <a:xfrm>
          <a:off x="0" y="0"/>
          <a:ext cx="0" cy="0"/>
          <a:chOff x="0" y="0"/>
          <a:chExt cx="0" cy="0"/>
        </a:xfrm>
      </p:grpSpPr>
      <p:sp>
        <p:nvSpPr>
          <p:cNvPr id="2" name="Rectangle 1"/>
          <p:cNvSpPr/>
          <p:nvPr userDrawn="1"/>
        </p:nvSpPr>
        <p:spPr>
          <a:xfrm>
            <a:off x="5023163" y="-528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5023037" y="-52851"/>
            <a:ext cx="3345459" cy="3272583"/>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843885" y="-52851"/>
            <a:ext cx="3348115" cy="3272581"/>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1"/>
            <a:ext cx="3345459" cy="2912063"/>
          </a:xfrm>
          <a:prstGeom prst="rect">
            <a:avLst/>
          </a:prstGeom>
          <a:noFill/>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843885" y="3481051"/>
            <a:ext cx="3232001" cy="2886322"/>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ED7E0B08-28C9-CF43-9538-AF41D8828694}"/>
              </a:ext>
            </a:extLst>
          </p:cNvPr>
          <p:cNvCxnSpPr/>
          <p:nvPr userDrawn="1"/>
        </p:nvCxnSpPr>
        <p:spPr>
          <a:xfrm>
            <a:off x="5023037" y="3350398"/>
            <a:ext cx="7354493" cy="0"/>
          </a:xfrm>
          <a:prstGeom prst="line">
            <a:avLst/>
          </a:prstGeom>
          <a:ln w="25400">
            <a:solidFill>
              <a:srgbClr val="0D365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CB478B-17FF-A940-A65A-25405E6D2BDE}"/>
              </a:ext>
            </a:extLst>
          </p:cNvPr>
          <p:cNvCxnSpPr/>
          <p:nvPr userDrawn="1"/>
        </p:nvCxnSpPr>
        <p:spPr>
          <a:xfrm>
            <a:off x="8606190" y="-118755"/>
            <a:ext cx="0" cy="70288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87A0D5D-7A9E-BE49-9C45-8995DC211AEE}"/>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72A07BA-674E-DE4D-AA6D-19BE69E5FA3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lide Number Placeholder 6">
            <a:extLst>
              <a:ext uri="{FF2B5EF4-FFF2-40B4-BE49-F238E27FC236}">
                <a16:creationId xmlns:a16="http://schemas.microsoft.com/office/drawing/2014/main" id="{34DEC11C-C74F-DD49-82B1-2A1567384F47}"/>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3" name="TextBox 22">
            <a:extLst>
              <a:ext uri="{FF2B5EF4-FFF2-40B4-BE49-F238E27FC236}">
                <a16:creationId xmlns:a16="http://schemas.microsoft.com/office/drawing/2014/main" id="{E3F846EC-35C2-8943-BD7B-76219599A325}"/>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369417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White</a:t>
            </a:r>
          </a:p>
        </p:txBody>
      </p:sp>
      <p:sp>
        <p:nvSpPr>
          <p:cNvPr id="2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3694176"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3"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01951"/>
            <a:ext cx="3695940"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5495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AD215420-1B64-B645-984B-723678470C9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7D5D330-C486-A54B-A1E5-1AA2408C0BDB}"/>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black sign with white text&#10;&#10;Description automatically generated">
            <a:extLst>
              <a:ext uri="{FF2B5EF4-FFF2-40B4-BE49-F238E27FC236}">
                <a16:creationId xmlns:a16="http://schemas.microsoft.com/office/drawing/2014/main" id="{DB150242-180A-9441-BF43-54936D2F23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2" name="Slide Number Placeholder 6">
            <a:extLst>
              <a:ext uri="{FF2B5EF4-FFF2-40B4-BE49-F238E27FC236}">
                <a16:creationId xmlns:a16="http://schemas.microsoft.com/office/drawing/2014/main" id="{947344CA-01B7-1C41-8500-42E0AB94ABB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874029DD-E750-8147-8CD6-330CCD028F99}"/>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2612751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AD215420-1B64-B645-984B-723678470C9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7D5D330-C486-A54B-A1E5-1AA2408C0BDB}"/>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black sign with white text&#10;&#10;Description automatically generated">
            <a:extLst>
              <a:ext uri="{FF2B5EF4-FFF2-40B4-BE49-F238E27FC236}">
                <a16:creationId xmlns:a16="http://schemas.microsoft.com/office/drawing/2014/main" id="{DB150242-180A-9441-BF43-54936D2F23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2" name="Slide Number Placeholder 6">
            <a:extLst>
              <a:ext uri="{FF2B5EF4-FFF2-40B4-BE49-F238E27FC236}">
                <a16:creationId xmlns:a16="http://schemas.microsoft.com/office/drawing/2014/main" id="{947344CA-01B7-1C41-8500-42E0AB94ABB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874029DD-E750-8147-8CD6-330CCD028F99}"/>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Blank with Heading</a:t>
            </a:r>
          </a:p>
        </p:txBody>
      </p:sp>
      <p:sp>
        <p:nvSpPr>
          <p:cNvPr id="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093932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Bottom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sp>
        <p:nvSpPr>
          <p:cNvPr id="12" name="TextBox 11">
            <a:extLst>
              <a:ext uri="{FF2B5EF4-FFF2-40B4-BE49-F238E27FC236}">
                <a16:creationId xmlns:a16="http://schemas.microsoft.com/office/drawing/2014/main" id="{3F286E66-7073-A04E-8C8E-72B53D3A9B0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2BBA7AB0-543E-FF4B-83C4-EA77AD8B6F37}"/>
              </a:ext>
            </a:extLst>
          </p:cNvPr>
          <p:cNvSpPr/>
          <p:nvPr userDrawn="1"/>
        </p:nvSpPr>
        <p:spPr>
          <a:xfrm>
            <a:off x="0" y="5760721"/>
            <a:ext cx="12203113" cy="1097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White Logo">
            <a:extLst>
              <a:ext uri="{FF2B5EF4-FFF2-40B4-BE49-F238E27FC236}">
                <a16:creationId xmlns:a16="http://schemas.microsoft.com/office/drawing/2014/main" id="{5A4E378A-5C03-1246-ABB3-1B62938D7E7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25199" y="6061148"/>
            <a:ext cx="836790" cy="556787"/>
          </a:xfrm>
          <a:prstGeom prst="rect">
            <a:avLst/>
          </a:prstGeom>
        </p:spPr>
      </p:pic>
      <p:sp>
        <p:nvSpPr>
          <p:cNvPr id="18" name="Footer Placeholder 4">
            <a:extLst>
              <a:ext uri="{FF2B5EF4-FFF2-40B4-BE49-F238E27FC236}">
                <a16:creationId xmlns:a16="http://schemas.microsoft.com/office/drawing/2014/main" id="{A561B9E7-40CF-D243-91DA-114C45AAE6BF}"/>
              </a:ext>
            </a:extLst>
          </p:cNvPr>
          <p:cNvSpPr>
            <a:spLocks noGrp="1"/>
          </p:cNvSpPr>
          <p:nvPr>
            <p:ph type="ftr" sz="quarter" idx="3"/>
          </p:nvPr>
        </p:nvSpPr>
        <p:spPr>
          <a:xfrm>
            <a:off x="7220856" y="6250815"/>
            <a:ext cx="3315525" cy="482093"/>
          </a:xfrm>
          <a:prstGeom prst="rect">
            <a:avLst/>
          </a:prstGeom>
        </p:spPr>
        <p:txBody>
          <a:bodyPr vert="horz" lIns="91440" tIns="45720" rIns="91440" bIns="45720" rtlCol="0" anchor="ctr"/>
          <a:lstStyle>
            <a:lvl1pPr algn="l">
              <a:defRPr sz="800">
                <a:solidFill>
                  <a:schemeClr val="bg1">
                    <a:lumMod val="50000"/>
                  </a:schemeClr>
                </a:solidFill>
              </a:defRPr>
            </a:lvl1pPr>
          </a:lstStyle>
          <a:p>
            <a:r>
              <a:rPr lang="en-US" dirty="0"/>
              <a:t>© Copyright Red Lion 2020</a:t>
            </a:r>
          </a:p>
        </p:txBody>
      </p:sp>
      <p:sp>
        <p:nvSpPr>
          <p:cNvPr id="11" name="Title Placeholder 1">
            <a:extLst>
              <a:ext uri="{FF2B5EF4-FFF2-40B4-BE49-F238E27FC236}">
                <a16:creationId xmlns:a16="http://schemas.microsoft.com/office/drawing/2014/main" id="{8F711247-F8A4-954D-ACF7-EFC3A02038F7}"/>
              </a:ext>
            </a:extLst>
          </p:cNvPr>
          <p:cNvSpPr>
            <a:spLocks noGrp="1"/>
          </p:cNvSpPr>
          <p:nvPr>
            <p:ph type="title" hasCustomPrompt="1"/>
          </p:nvPr>
        </p:nvSpPr>
        <p:spPr>
          <a:xfrm>
            <a:off x="713052" y="5780253"/>
            <a:ext cx="6059604" cy="576072"/>
          </a:xfrm>
          <a:prstGeom prst="rect">
            <a:avLst/>
          </a:prstGeom>
        </p:spPr>
        <p:txBody>
          <a:bodyPr vert="horz" lIns="91440" tIns="45720" rIns="91440" bIns="45720" rtlCol="0" anchor="ctr">
            <a:noAutofit/>
          </a:bodyPr>
          <a:lstStyle>
            <a:lvl1pPr algn="l">
              <a:defRPr b="0" i="0">
                <a:solidFill>
                  <a:schemeClr val="bg1"/>
                </a:solidFill>
                <a:latin typeface="Titillium" pitchFamily="2" charset="77"/>
              </a:defRPr>
            </a:lvl1pPr>
          </a:lstStyle>
          <a:p>
            <a:r>
              <a:rPr lang="en-US" dirty="0"/>
              <a:t>Click to edit Master text styles</a:t>
            </a:r>
          </a:p>
        </p:txBody>
      </p:sp>
      <p:sp>
        <p:nvSpPr>
          <p:cNvPr id="13" name="Text Placeholder 11">
            <a:extLst>
              <a:ext uri="{FF2B5EF4-FFF2-40B4-BE49-F238E27FC236}">
                <a16:creationId xmlns:a16="http://schemas.microsoft.com/office/drawing/2014/main" id="{0C49EF96-2BB2-3A44-8684-78C3BE4F325A}"/>
              </a:ext>
            </a:extLst>
          </p:cNvPr>
          <p:cNvSpPr>
            <a:spLocks noGrp="1"/>
          </p:cNvSpPr>
          <p:nvPr>
            <p:ph type="body" sz="quarter" idx="45" hasCustomPrompt="1"/>
          </p:nvPr>
        </p:nvSpPr>
        <p:spPr>
          <a:xfrm>
            <a:off x="713052" y="6381009"/>
            <a:ext cx="6059604" cy="482094"/>
          </a:xfrm>
          <a:prstGeom prst="rect">
            <a:avLst/>
          </a:prstGeom>
        </p:spPr>
        <p:txBody>
          <a:bodyPr>
            <a:noAutofit/>
          </a:bodyPr>
          <a:lstStyle>
            <a:lvl1pPr marL="0" indent="0">
              <a:buFontTx/>
              <a:buNone/>
              <a:defRPr sz="2600" b="1" i="0">
                <a:solidFill>
                  <a:schemeClr val="accent5"/>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239073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5"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black sign with white text&#10;&#10;Description automatically generated">
            <a:extLst>
              <a:ext uri="{FF2B5EF4-FFF2-40B4-BE49-F238E27FC236}">
                <a16:creationId xmlns:a16="http://schemas.microsoft.com/office/drawing/2014/main" id="{72279C0D-137E-F848-BEC0-CA224AEF3C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pic>
        <p:nvPicPr>
          <p:cNvPr id="8" name="Picture 7">
            <a:extLst>
              <a:ext uri="{FF2B5EF4-FFF2-40B4-BE49-F238E27FC236}">
                <a16:creationId xmlns:a16="http://schemas.microsoft.com/office/drawing/2014/main" id="{F41A502B-B396-CF47-BD1A-3F06D0E6DB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6194184" y="0"/>
            <a:ext cx="5997818" cy="6858000"/>
          </a:xfrm>
          <a:prstGeom prst="rect">
            <a:avLst/>
          </a:prstGeom>
        </p:spPr>
      </p:pic>
      <p:pic>
        <p:nvPicPr>
          <p:cNvPr id="9" name="Picture 8">
            <a:extLst>
              <a:ext uri="{FF2B5EF4-FFF2-40B4-BE49-F238E27FC236}">
                <a16:creationId xmlns:a16="http://schemas.microsoft.com/office/drawing/2014/main" id="{60048EA2-9A2D-1846-B4D7-E4130420E3F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5997818" cy="6858000"/>
          </a:xfrm>
          <a:prstGeom prst="rect">
            <a:avLst/>
          </a:prstGeom>
        </p:spPr>
      </p:pic>
      <p:sp>
        <p:nvSpPr>
          <p:cNvPr id="10" name="Parallelogram 9">
            <a:extLst>
              <a:ext uri="{FF2B5EF4-FFF2-40B4-BE49-F238E27FC236}">
                <a16:creationId xmlns:a16="http://schemas.microsoft.com/office/drawing/2014/main" id="{163369C0-997D-F14C-80FC-9A107E392A96}"/>
              </a:ext>
            </a:extLst>
          </p:cNvPr>
          <p:cNvSpPr/>
          <p:nvPr userDrawn="1"/>
        </p:nvSpPr>
        <p:spPr>
          <a:xfrm flipH="1">
            <a:off x="-193042" y="-111512"/>
            <a:ext cx="6581422" cy="6980663"/>
          </a:xfrm>
          <a:prstGeom prst="parallelogram">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black sign with white text&#10;&#10;Description automatically generated">
            <a:extLst>
              <a:ext uri="{FF2B5EF4-FFF2-40B4-BE49-F238E27FC236}">
                <a16:creationId xmlns:a16="http://schemas.microsoft.com/office/drawing/2014/main" id="{EA25D2E6-C6DB-FD4C-87AC-23243B47D60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810408" y="2240894"/>
            <a:ext cx="2927386" cy="2011090"/>
          </a:xfrm>
          <a:prstGeom prst="rect">
            <a:avLst/>
          </a:prstGeom>
        </p:spPr>
      </p:pic>
      <p:sp>
        <p:nvSpPr>
          <p:cNvPr id="19" name="Title 1">
            <a:extLst>
              <a:ext uri="{FF2B5EF4-FFF2-40B4-BE49-F238E27FC236}">
                <a16:creationId xmlns:a16="http://schemas.microsoft.com/office/drawing/2014/main" id="{8C7264E5-6245-8343-B7D1-78C4281DCDCF}"/>
              </a:ext>
            </a:extLst>
          </p:cNvPr>
          <p:cNvSpPr txBox="1">
            <a:spLocks/>
          </p:cNvSpPr>
          <p:nvPr userDrawn="1"/>
        </p:nvSpPr>
        <p:spPr>
          <a:xfrm>
            <a:off x="1288135" y="2678486"/>
            <a:ext cx="3822390" cy="4558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E9E9E9"/>
                </a:solidFill>
                <a:latin typeface="Titillium" panose="00000500000000000000" pitchFamily="50" charset="0"/>
              </a:rPr>
              <a:t>FOR MORE INFORMATION</a:t>
            </a:r>
            <a:endParaRPr lang="en-US" sz="3600" dirty="0">
              <a:solidFill>
                <a:srgbClr val="E9E9E9"/>
              </a:solidFill>
              <a:latin typeface="Titillium" panose="00000500000000000000" pitchFamily="50" charset="0"/>
            </a:endParaRPr>
          </a:p>
        </p:txBody>
      </p:sp>
      <p:sp>
        <p:nvSpPr>
          <p:cNvPr id="20" name="TextBox 19">
            <a:extLst>
              <a:ext uri="{FF2B5EF4-FFF2-40B4-BE49-F238E27FC236}">
                <a16:creationId xmlns:a16="http://schemas.microsoft.com/office/drawing/2014/main" id="{B33ED2DC-A781-0543-9C21-E54300998FB9}"/>
              </a:ext>
            </a:extLst>
          </p:cNvPr>
          <p:cNvSpPr txBox="1"/>
          <p:nvPr userDrawn="1"/>
        </p:nvSpPr>
        <p:spPr>
          <a:xfrm>
            <a:off x="1561359" y="3926184"/>
            <a:ext cx="3352800" cy="646331"/>
          </a:xfrm>
          <a:prstGeom prst="rect">
            <a:avLst/>
          </a:prstGeom>
          <a:noFill/>
        </p:spPr>
        <p:txBody>
          <a:bodyPr wrap="square" rtlCol="0">
            <a:spAutoFit/>
          </a:bodyPr>
          <a:lstStyle/>
          <a:p>
            <a:r>
              <a:rPr lang="en-US" dirty="0">
                <a:solidFill>
                  <a:schemeClr val="bg1"/>
                </a:solidFill>
              </a:rPr>
              <a:t>+1 (717) 767-6511</a:t>
            </a:r>
          </a:p>
          <a:p>
            <a:endParaRPr lang="en-US" dirty="0"/>
          </a:p>
        </p:txBody>
      </p:sp>
      <p:sp>
        <p:nvSpPr>
          <p:cNvPr id="21" name="TextBox 20">
            <a:extLst>
              <a:ext uri="{FF2B5EF4-FFF2-40B4-BE49-F238E27FC236}">
                <a16:creationId xmlns:a16="http://schemas.microsoft.com/office/drawing/2014/main" id="{38270DEE-2A79-D347-B229-00DC5E2BFA5D}"/>
              </a:ext>
            </a:extLst>
          </p:cNvPr>
          <p:cNvSpPr txBox="1"/>
          <p:nvPr userDrawn="1"/>
        </p:nvSpPr>
        <p:spPr>
          <a:xfrm>
            <a:off x="1757725" y="4303127"/>
            <a:ext cx="3352800" cy="646331"/>
          </a:xfrm>
          <a:prstGeom prst="rect">
            <a:avLst/>
          </a:prstGeom>
          <a:noFill/>
        </p:spPr>
        <p:txBody>
          <a:bodyPr wrap="square" rtlCol="0">
            <a:spAutoFit/>
          </a:bodyPr>
          <a:lstStyle/>
          <a:p>
            <a:r>
              <a:rPr lang="en-US" dirty="0">
                <a:solidFill>
                  <a:srgbClr val="E9E9E9"/>
                </a:solidFill>
                <a:latin typeface="Titillium Bd" panose="00000800000000000000" pitchFamily="50" charset="0"/>
                <a:sym typeface="Titillium Bd" panose="00000800000000000000" pitchFamily="50" charset="0"/>
              </a:rPr>
              <a:t>WWW.REDLION.NET</a:t>
            </a:r>
          </a:p>
          <a:p>
            <a:endParaRPr lang="en-US" dirty="0"/>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0724" y="4484607"/>
            <a:ext cx="4183093" cy="176502"/>
          </a:xfrm>
          <a:prstGeom prst="rect">
            <a:avLst/>
          </a:prstGeom>
        </p:spPr>
      </p:pic>
      <p:sp>
        <p:nvSpPr>
          <p:cNvPr id="22" name="TextBox 21">
            <a:extLst>
              <a:ext uri="{FF2B5EF4-FFF2-40B4-BE49-F238E27FC236}">
                <a16:creationId xmlns:a16="http://schemas.microsoft.com/office/drawing/2014/main" id="{E40594DF-BC9F-F54B-A9D3-37663CD9936C}"/>
              </a:ext>
            </a:extLst>
          </p:cNvPr>
          <p:cNvSpPr txBox="1"/>
          <p:nvPr userDrawn="1"/>
        </p:nvSpPr>
        <p:spPr>
          <a:xfrm>
            <a:off x="0"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2020</a:t>
            </a:r>
          </a:p>
        </p:txBody>
      </p:sp>
    </p:spTree>
    <p:extLst>
      <p:ext uri="{BB962C8B-B14F-4D97-AF65-F5344CB8AC3E}">
        <p14:creationId xmlns:p14="http://schemas.microsoft.com/office/powerpoint/2010/main" val="142312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hoppy Subtitle">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28EDBF-5F05-284B-9F7B-B5F5B49FD8F8}"/>
              </a:ext>
            </a:extLst>
          </p:cNvPr>
          <p:cNvSpPr>
            <a:spLocks noGrp="1"/>
          </p:cNvSpPr>
          <p:nvPr>
            <p:ph type="pic" sz="quarter" idx="11"/>
          </p:nvPr>
        </p:nvSpPr>
        <p:spPr>
          <a:xfrm>
            <a:off x="0" y="0"/>
            <a:ext cx="12192000" cy="6858000"/>
          </a:xfrm>
          <a:custGeom>
            <a:avLst/>
            <a:gdLst>
              <a:gd name="connsiteX0" fmla="*/ 12192000 w 12192000"/>
              <a:gd name="connsiteY0" fmla="*/ 3562854 h 6858000"/>
              <a:gd name="connsiteX1" fmla="*/ 12192000 w 12192000"/>
              <a:gd name="connsiteY1" fmla="*/ 5651801 h 6858000"/>
              <a:gd name="connsiteX2" fmla="*/ 10985801 w 12192000"/>
              <a:gd name="connsiteY2" fmla="*/ 6858000 h 6858000"/>
              <a:gd name="connsiteX3" fmla="*/ 8896855 w 12192000"/>
              <a:gd name="connsiteY3" fmla="*/ 6858000 h 6858000"/>
              <a:gd name="connsiteX4" fmla="*/ 12192000 w 12192000"/>
              <a:gd name="connsiteY4" fmla="*/ 1343491 h 6858000"/>
              <a:gd name="connsiteX5" fmla="*/ 12192000 w 12192000"/>
              <a:gd name="connsiteY5" fmla="*/ 3432438 h 6858000"/>
              <a:gd name="connsiteX6" fmla="*/ 8766438 w 12192000"/>
              <a:gd name="connsiteY6" fmla="*/ 6858000 h 6858000"/>
              <a:gd name="connsiteX7" fmla="*/ 6677492 w 12192000"/>
              <a:gd name="connsiteY7" fmla="*/ 6858000 h 6858000"/>
              <a:gd name="connsiteX8" fmla="*/ 0 w 12192000"/>
              <a:gd name="connsiteY8" fmla="*/ 0 h 6858000"/>
              <a:gd name="connsiteX9" fmla="*/ 12192000 w 12192000"/>
              <a:gd name="connsiteY9" fmla="*/ 0 h 6858000"/>
              <a:gd name="connsiteX10" fmla="*/ 12192000 w 12192000"/>
              <a:gd name="connsiteY10" fmla="*/ 1213075 h 6858000"/>
              <a:gd name="connsiteX11" fmla="*/ 6547076 w 12192000"/>
              <a:gd name="connsiteY11" fmla="*/ 6858000 h 6858000"/>
              <a:gd name="connsiteX12" fmla="*/ 4458130 w 12192000"/>
              <a:gd name="connsiteY12" fmla="*/ 6858000 h 6858000"/>
              <a:gd name="connsiteX13" fmla="*/ 11316128 w 12192000"/>
              <a:gd name="connsiteY13" fmla="*/ 2 h 6858000"/>
              <a:gd name="connsiteX14" fmla="*/ 11176002 w 12192000"/>
              <a:gd name="connsiteY14" fmla="*/ 2 h 6858000"/>
              <a:gd name="connsiteX15" fmla="*/ 4318004 w 12192000"/>
              <a:gd name="connsiteY15" fmla="*/ 6858000 h 6858000"/>
              <a:gd name="connsiteX16" fmla="*/ 2266186 w 12192000"/>
              <a:gd name="connsiteY16" fmla="*/ 6858000 h 6858000"/>
              <a:gd name="connsiteX17" fmla="*/ 2247622 w 12192000"/>
              <a:gd name="connsiteY17" fmla="*/ 6839436 h 6858000"/>
              <a:gd name="connsiteX18" fmla="*/ 9087055 w 12192000"/>
              <a:gd name="connsiteY18" fmla="*/ 2 h 6858000"/>
              <a:gd name="connsiteX19" fmla="*/ 2 w 12192000"/>
              <a:gd name="connsiteY19" fmla="*/ 2 h 6858000"/>
              <a:gd name="connsiteX20" fmla="*/ 2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12192000" y="3562854"/>
                </a:moveTo>
                <a:lnTo>
                  <a:pt x="12192000" y="5651801"/>
                </a:lnTo>
                <a:lnTo>
                  <a:pt x="10985801" y="6858000"/>
                </a:lnTo>
                <a:lnTo>
                  <a:pt x="8896855" y="6858000"/>
                </a:lnTo>
                <a:close/>
                <a:moveTo>
                  <a:pt x="12192000" y="1343491"/>
                </a:moveTo>
                <a:lnTo>
                  <a:pt x="12192000" y="3432438"/>
                </a:lnTo>
                <a:lnTo>
                  <a:pt x="8766438" y="6858000"/>
                </a:lnTo>
                <a:lnTo>
                  <a:pt x="6677492" y="6858000"/>
                </a:lnTo>
                <a:close/>
                <a:moveTo>
                  <a:pt x="0" y="0"/>
                </a:moveTo>
                <a:lnTo>
                  <a:pt x="12192000" y="0"/>
                </a:lnTo>
                <a:lnTo>
                  <a:pt x="12192000" y="1213075"/>
                </a:lnTo>
                <a:lnTo>
                  <a:pt x="6547076" y="6858000"/>
                </a:lnTo>
                <a:lnTo>
                  <a:pt x="4458130" y="6858000"/>
                </a:lnTo>
                <a:lnTo>
                  <a:pt x="11316128" y="2"/>
                </a:lnTo>
                <a:lnTo>
                  <a:pt x="11176002" y="2"/>
                </a:lnTo>
                <a:lnTo>
                  <a:pt x="4318004" y="6858000"/>
                </a:lnTo>
                <a:lnTo>
                  <a:pt x="2266186" y="6858000"/>
                </a:lnTo>
                <a:lnTo>
                  <a:pt x="2247622" y="6839436"/>
                </a:lnTo>
                <a:lnTo>
                  <a:pt x="9087055" y="2"/>
                </a:lnTo>
                <a:lnTo>
                  <a:pt x="2" y="2"/>
                </a:lnTo>
                <a:lnTo>
                  <a:pt x="2" y="6858000"/>
                </a:lnTo>
                <a:lnTo>
                  <a:pt x="0" y="6858000"/>
                </a:lnTo>
                <a:close/>
              </a:path>
            </a:pathLst>
          </a:custGeom>
        </p:spPr>
        <p:txBody>
          <a:bodyPr wrap="square">
            <a:noAutofit/>
          </a:bodyPr>
          <a:lstStyle/>
          <a:p>
            <a:r>
              <a:rPr lang="en-US" dirty="0"/>
              <a:t>Click icon to add picture</a:t>
            </a:r>
          </a:p>
        </p:txBody>
      </p:sp>
      <p:sp>
        <p:nvSpPr>
          <p:cNvPr id="14" name="CUTS">
            <a:extLst>
              <a:ext uri="{FF2B5EF4-FFF2-40B4-BE49-F238E27FC236}">
                <a16:creationId xmlns:a16="http://schemas.microsoft.com/office/drawing/2014/main" id="{20D7C606-3C29-294A-AB41-C536CFED225E}"/>
              </a:ext>
            </a:extLst>
          </p:cNvPr>
          <p:cNvSpPr/>
          <p:nvPr userDrawn="1"/>
        </p:nvSpPr>
        <p:spPr>
          <a:xfrm>
            <a:off x="1" y="2988"/>
            <a:ext cx="12191999" cy="6857999"/>
          </a:xfrm>
          <a:custGeom>
            <a:avLst/>
            <a:gdLst>
              <a:gd name="connsiteX0" fmla="*/ 12191999 w 12191999"/>
              <a:gd name="connsiteY0" fmla="*/ 5651798 h 6857999"/>
              <a:gd name="connsiteX1" fmla="*/ 12191999 w 12191999"/>
              <a:gd name="connsiteY1" fmla="*/ 6857999 h 6857999"/>
              <a:gd name="connsiteX2" fmla="*/ 10985798 w 12191999"/>
              <a:gd name="connsiteY2" fmla="*/ 6857999 h 6857999"/>
              <a:gd name="connsiteX3" fmla="*/ 12191999 w 12191999"/>
              <a:gd name="connsiteY3" fmla="*/ 3432435 h 6857999"/>
              <a:gd name="connsiteX4" fmla="*/ 12191999 w 12191999"/>
              <a:gd name="connsiteY4" fmla="*/ 3562851 h 6857999"/>
              <a:gd name="connsiteX5" fmla="*/ 8896852 w 12191999"/>
              <a:gd name="connsiteY5" fmla="*/ 6857999 h 6857999"/>
              <a:gd name="connsiteX6" fmla="*/ 8766435 w 12191999"/>
              <a:gd name="connsiteY6" fmla="*/ 6857999 h 6857999"/>
              <a:gd name="connsiteX7" fmla="*/ 12191999 w 12191999"/>
              <a:gd name="connsiteY7" fmla="*/ 1213072 h 6857999"/>
              <a:gd name="connsiteX8" fmla="*/ 12191999 w 12191999"/>
              <a:gd name="connsiteY8" fmla="*/ 1343488 h 6857999"/>
              <a:gd name="connsiteX9" fmla="*/ 6677489 w 12191999"/>
              <a:gd name="connsiteY9" fmla="*/ 6857999 h 6857999"/>
              <a:gd name="connsiteX10" fmla="*/ 6547073 w 12191999"/>
              <a:gd name="connsiteY10" fmla="*/ 6857999 h 6857999"/>
              <a:gd name="connsiteX11" fmla="*/ 11176000 w 12191999"/>
              <a:gd name="connsiteY11" fmla="*/ 0 h 6857999"/>
              <a:gd name="connsiteX12" fmla="*/ 11316126 w 12191999"/>
              <a:gd name="connsiteY12" fmla="*/ 0 h 6857999"/>
              <a:gd name="connsiteX13" fmla="*/ 4458127 w 12191999"/>
              <a:gd name="connsiteY13" fmla="*/ 6857999 h 6857999"/>
              <a:gd name="connsiteX14" fmla="*/ 4318001 w 12191999"/>
              <a:gd name="connsiteY14" fmla="*/ 6857999 h 6857999"/>
              <a:gd name="connsiteX15" fmla="*/ 0 w 12191999"/>
              <a:gd name="connsiteY15" fmla="*/ 0 h 6857999"/>
              <a:gd name="connsiteX16" fmla="*/ 9087053 w 12191999"/>
              <a:gd name="connsiteY16" fmla="*/ 0 h 6857999"/>
              <a:gd name="connsiteX17" fmla="*/ 2247620 w 12191999"/>
              <a:gd name="connsiteY17" fmla="*/ 6839434 h 6857999"/>
              <a:gd name="connsiteX18" fmla="*/ 2266185 w 12191999"/>
              <a:gd name="connsiteY18" fmla="*/ 6857999 h 6857999"/>
              <a:gd name="connsiteX19" fmla="*/ 0 w 12191999"/>
              <a:gd name="connsiteY1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9">
                <a:moveTo>
                  <a:pt x="12191999" y="5651798"/>
                </a:moveTo>
                <a:lnTo>
                  <a:pt x="12191999" y="6857999"/>
                </a:lnTo>
                <a:lnTo>
                  <a:pt x="10985798" y="6857999"/>
                </a:lnTo>
                <a:close/>
                <a:moveTo>
                  <a:pt x="12191999" y="3432435"/>
                </a:moveTo>
                <a:lnTo>
                  <a:pt x="12191999" y="3562851"/>
                </a:lnTo>
                <a:lnTo>
                  <a:pt x="8896852" y="6857999"/>
                </a:lnTo>
                <a:lnTo>
                  <a:pt x="8766435" y="6857999"/>
                </a:lnTo>
                <a:close/>
                <a:moveTo>
                  <a:pt x="12191999" y="1213072"/>
                </a:moveTo>
                <a:lnTo>
                  <a:pt x="12191999" y="1343488"/>
                </a:lnTo>
                <a:lnTo>
                  <a:pt x="6677489" y="6857999"/>
                </a:lnTo>
                <a:lnTo>
                  <a:pt x="6547073" y="6857999"/>
                </a:lnTo>
                <a:close/>
                <a:moveTo>
                  <a:pt x="11176000" y="0"/>
                </a:moveTo>
                <a:lnTo>
                  <a:pt x="11316126" y="0"/>
                </a:lnTo>
                <a:lnTo>
                  <a:pt x="4458127" y="6857999"/>
                </a:lnTo>
                <a:lnTo>
                  <a:pt x="4318001" y="6857999"/>
                </a:lnTo>
                <a:close/>
                <a:moveTo>
                  <a:pt x="0" y="0"/>
                </a:moveTo>
                <a:lnTo>
                  <a:pt x="9087053" y="0"/>
                </a:lnTo>
                <a:lnTo>
                  <a:pt x="2247620" y="6839434"/>
                </a:lnTo>
                <a:lnTo>
                  <a:pt x="2266185"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a:extLst>
              <a:ext uri="{FF2B5EF4-FFF2-40B4-BE49-F238E27FC236}">
                <a16:creationId xmlns:a16="http://schemas.microsoft.com/office/drawing/2014/main" id="{3947AE7F-84E7-4B67-9A38-296F34BCA5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4944" y="6199632"/>
            <a:ext cx="836790" cy="556787"/>
          </a:xfrm>
          <a:prstGeom prst="rect">
            <a:avLst/>
          </a:prstGeom>
        </p:spPr>
      </p:pic>
      <p:sp>
        <p:nvSpPr>
          <p:cNvPr id="15" name="Title Placeholder 1"/>
          <p:cNvSpPr>
            <a:spLocks noGrp="1"/>
          </p:cNvSpPr>
          <p:nvPr>
            <p:ph type="title" hasCustomPrompt="1"/>
          </p:nvPr>
        </p:nvSpPr>
        <p:spPr>
          <a:xfrm>
            <a:off x="694944" y="2055351"/>
            <a:ext cx="4636008" cy="978408"/>
          </a:xfrm>
          <a:prstGeom prst="rect">
            <a:avLst/>
          </a:prstGeom>
        </p:spPr>
        <p:txBody>
          <a:bodyPr vert="horz" lIns="91440" tIns="45720" rIns="91440" bIns="45720" rtlCol="0" anchor="ctr">
            <a:noAutofit/>
          </a:bodyPr>
          <a:lstStyle>
            <a:lvl1pPr algn="l">
              <a:defRPr b="0" i="0">
                <a:solidFill>
                  <a:schemeClr val="tx1"/>
                </a:solidFill>
                <a:latin typeface="Titillium" pitchFamily="2" charset="77"/>
              </a:defRPr>
            </a:lvl1pPr>
          </a:lstStyle>
          <a:p>
            <a:r>
              <a:rPr lang="en-US" dirty="0"/>
              <a:t>Click to edit Content and Copy</a:t>
            </a:r>
          </a:p>
        </p:txBody>
      </p:sp>
      <p:sp>
        <p:nvSpPr>
          <p:cNvPr id="16" name="Text Placeholder 12"/>
          <p:cNvSpPr>
            <a:spLocks noGrp="1"/>
          </p:cNvSpPr>
          <p:nvPr>
            <p:ph type="body" sz="quarter" idx="10" hasCustomPrompt="1"/>
          </p:nvPr>
        </p:nvSpPr>
        <p:spPr>
          <a:xfrm>
            <a:off x="694944" y="3122713"/>
            <a:ext cx="3625850" cy="1025525"/>
          </a:xfrm>
          <a:prstGeom prst="rect">
            <a:avLst/>
          </a:prstGeom>
        </p:spPr>
        <p:txBody>
          <a:bodyPr>
            <a:noAutofit/>
          </a:bodyPr>
          <a:lstStyle>
            <a:lvl1pPr marL="0" indent="0" algn="l">
              <a:buNone/>
              <a:defRPr sz="2600" b="1" i="0">
                <a:solidFill>
                  <a:schemeClr val="accent5"/>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Section</a:t>
            </a:r>
          </a:p>
        </p:txBody>
      </p:sp>
      <p:sp>
        <p:nvSpPr>
          <p:cNvPr id="18" name="RED RIGHT BOTTOM CORNER">
            <a:extLst>
              <a:ext uri="{FF2B5EF4-FFF2-40B4-BE49-F238E27FC236}">
                <a16:creationId xmlns:a16="http://schemas.microsoft.com/office/drawing/2014/main" id="{4D193DE4-498F-1D4F-A1A0-3C9497271EE7}"/>
              </a:ext>
            </a:extLst>
          </p:cNvPr>
          <p:cNvSpPr/>
          <p:nvPr userDrawn="1"/>
        </p:nvSpPr>
        <p:spPr>
          <a:xfrm flipH="1">
            <a:off x="11163300" y="5843368"/>
            <a:ext cx="1028700" cy="10286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ogo text">
            <a:extLst>
              <a:ext uri="{FF2B5EF4-FFF2-40B4-BE49-F238E27FC236}">
                <a16:creationId xmlns:a16="http://schemas.microsoft.com/office/drawing/2014/main" id="{F3400E17-4E47-AB45-B835-0E1D52465DAD}"/>
              </a:ext>
            </a:extLst>
          </p:cNvPr>
          <p:cNvSpPr txBox="1"/>
          <p:nvPr userDrawn="1"/>
        </p:nvSpPr>
        <p:spPr>
          <a:xfrm>
            <a:off x="1688592" y="6367373"/>
            <a:ext cx="4730496" cy="523220"/>
          </a:xfrm>
          <a:prstGeom prst="rect">
            <a:avLst/>
          </a:prstGeom>
          <a:noFill/>
        </p:spPr>
        <p:txBody>
          <a:bodyPr wrap="square" rtlCol="0">
            <a:spAutoFit/>
          </a:bodyPr>
          <a:lstStyle/>
          <a:p>
            <a:r>
              <a:rPr lang="en-US" sz="700" b="0" i="0" kern="1200" dirty="0">
                <a:solidFill>
                  <a:schemeClr val="tx1">
                    <a:lumMod val="50000"/>
                  </a:schemeClr>
                </a:solidFill>
                <a:effectLst/>
                <a:latin typeface="+mn-lt"/>
                <a:ea typeface="+mn-ea"/>
                <a:cs typeface="+mn-cs"/>
              </a:rPr>
              <a:t>© Copyright Red Lion 2020</a:t>
            </a:r>
          </a:p>
          <a:p>
            <a:endParaRPr lang="en-US" sz="700" b="0" i="0" kern="1200" dirty="0">
              <a:solidFill>
                <a:schemeClr val="tx1">
                  <a:lumMod val="50000"/>
                </a:schemeClr>
              </a:solidFill>
              <a:effectLst/>
              <a:latin typeface="+mn-lt"/>
              <a:ea typeface="+mn-ea"/>
              <a:cs typeface="+mn-cs"/>
            </a:endParaRPr>
          </a:p>
          <a:p>
            <a:r>
              <a:rPr lang="en-US" sz="700" b="0" i="0" kern="1200" dirty="0">
                <a:solidFill>
                  <a:schemeClr val="tx1">
                    <a:lumMod val="50000"/>
                  </a:schemeClr>
                </a:solidFill>
                <a:effectLst/>
                <a:latin typeface="+mn-lt"/>
                <a:ea typeface="+mn-ea"/>
                <a:cs typeface="+mn-cs"/>
              </a:rPr>
              <a:t> </a:t>
            </a:r>
          </a:p>
          <a:p>
            <a:endParaRPr lang="en-US" sz="700" dirty="0">
              <a:solidFill>
                <a:schemeClr val="tx1">
                  <a:lumMod val="50000"/>
                </a:schemeClr>
              </a:solidFill>
            </a:endParaRPr>
          </a:p>
        </p:txBody>
      </p:sp>
    </p:spTree>
    <p:extLst>
      <p:ext uri="{BB962C8B-B14F-4D97-AF65-F5344CB8AC3E}">
        <p14:creationId xmlns:p14="http://schemas.microsoft.com/office/powerpoint/2010/main" val="103279826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m Title Page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62943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5" imgW="381" imgH="381" progId="TCLayout.ActiveDocument.1">
                  <p:embed/>
                </p:oleObj>
              </mc:Choice>
              <mc:Fallback>
                <p:oleObj name="think-cell Slide" r:id="rId5" imgW="381" imgH="38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pic>
        <p:nvPicPr>
          <p:cNvPr id="14" name="Picture 13">
            <a:extLst>
              <a:ext uri="{FF2B5EF4-FFF2-40B4-BE49-F238E27FC236}">
                <a16:creationId xmlns:a16="http://schemas.microsoft.com/office/drawing/2014/main" id="{4642CF63-24BF-524F-A533-BD88CEC05E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sp>
        <p:nvSpPr>
          <p:cNvPr id="3" name="Right Triangle 2">
            <a:extLst>
              <a:ext uri="{FF2B5EF4-FFF2-40B4-BE49-F238E27FC236}">
                <a16:creationId xmlns:a16="http://schemas.microsoft.com/office/drawing/2014/main" id="{BF71E216-5CAC-D44F-9867-E1E9699765AC}"/>
              </a:ext>
            </a:extLst>
          </p:cNvPr>
          <p:cNvSpPr/>
          <p:nvPr userDrawn="1"/>
        </p:nvSpPr>
        <p:spPr>
          <a:xfrm rot="754245">
            <a:off x="1728679" y="622482"/>
            <a:ext cx="8996410" cy="6206706"/>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7107382 h 7107382"/>
              <a:gd name="connsiteX1" fmla="*/ 0 w 10307782"/>
              <a:gd name="connsiteY1" fmla="*/ 0 h 7107382"/>
              <a:gd name="connsiteX2" fmla="*/ 1296311 w 10307782"/>
              <a:gd name="connsiteY2" fmla="*/ 900676 h 7107382"/>
              <a:gd name="connsiteX3" fmla="*/ 10307782 w 10307782"/>
              <a:gd name="connsiteY3" fmla="*/ 7107382 h 7107382"/>
              <a:gd name="connsiteX4" fmla="*/ 0 w 10307782"/>
              <a:gd name="connsiteY4" fmla="*/ 7107382 h 7107382"/>
              <a:gd name="connsiteX0" fmla="*/ 0 w 10307782"/>
              <a:gd name="connsiteY0" fmla="*/ 6206706 h 6206706"/>
              <a:gd name="connsiteX1" fmla="*/ 113 w 10307782"/>
              <a:gd name="connsiteY1" fmla="*/ 295594 h 6206706"/>
              <a:gd name="connsiteX2" fmla="*/ 1296311 w 10307782"/>
              <a:gd name="connsiteY2" fmla="*/ 0 h 6206706"/>
              <a:gd name="connsiteX3" fmla="*/ 10307782 w 10307782"/>
              <a:gd name="connsiteY3" fmla="*/ 6206706 h 6206706"/>
              <a:gd name="connsiteX4" fmla="*/ 0 w 10307782"/>
              <a:gd name="connsiteY4" fmla="*/ 6206706 h 6206706"/>
              <a:gd name="connsiteX0" fmla="*/ 0 w 8996410"/>
              <a:gd name="connsiteY0" fmla="*/ 6206706 h 6206706"/>
              <a:gd name="connsiteX1" fmla="*/ 113 w 8996410"/>
              <a:gd name="connsiteY1" fmla="*/ 295594 h 6206706"/>
              <a:gd name="connsiteX2" fmla="*/ 1296311 w 8996410"/>
              <a:gd name="connsiteY2" fmla="*/ 0 h 6206706"/>
              <a:gd name="connsiteX3" fmla="*/ 8996410 w 8996410"/>
              <a:gd name="connsiteY3" fmla="*/ 5302833 h 6206706"/>
              <a:gd name="connsiteX4" fmla="*/ 0 w 8996410"/>
              <a:gd name="connsiteY4" fmla="*/ 6206706 h 620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410" h="6206706">
                <a:moveTo>
                  <a:pt x="0" y="6206706"/>
                </a:moveTo>
                <a:cubicBezTo>
                  <a:pt x="38" y="4236335"/>
                  <a:pt x="75" y="2265965"/>
                  <a:pt x="113" y="295594"/>
                </a:cubicBezTo>
                <a:lnTo>
                  <a:pt x="1296311" y="0"/>
                </a:lnTo>
                <a:lnTo>
                  <a:pt x="8996410" y="5302833"/>
                </a:lnTo>
                <a:lnTo>
                  <a:pt x="0" y="6206706"/>
                </a:lnTo>
                <a:close/>
              </a:path>
            </a:pathLst>
          </a:cu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a:extLst>
              <a:ext uri="{FF2B5EF4-FFF2-40B4-BE49-F238E27FC236}">
                <a16:creationId xmlns:a16="http://schemas.microsoft.com/office/drawing/2014/main" id="{BD8F948B-B7C6-1D4B-ABB9-4C848955F36C}"/>
              </a:ext>
            </a:extLst>
          </p:cNvPr>
          <p:cNvSpPr/>
          <p:nvPr userDrawn="1"/>
        </p:nvSpPr>
        <p:spPr>
          <a:xfrm rot="330679">
            <a:off x="815013" y="371578"/>
            <a:ext cx="9461569" cy="6569226"/>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7107382 h 7107382"/>
              <a:gd name="connsiteX1" fmla="*/ 0 w 10307782"/>
              <a:gd name="connsiteY1" fmla="*/ 0 h 7107382"/>
              <a:gd name="connsiteX2" fmla="*/ 809818 w 10307782"/>
              <a:gd name="connsiteY2" fmla="*/ 575435 h 7107382"/>
              <a:gd name="connsiteX3" fmla="*/ 10307782 w 10307782"/>
              <a:gd name="connsiteY3" fmla="*/ 7107382 h 7107382"/>
              <a:gd name="connsiteX4" fmla="*/ 0 w 10307782"/>
              <a:gd name="connsiteY4" fmla="*/ 7107382 h 7107382"/>
              <a:gd name="connsiteX0" fmla="*/ 2204 w 10309986"/>
              <a:gd name="connsiteY0" fmla="*/ 6531947 h 6531947"/>
              <a:gd name="connsiteX1" fmla="*/ 0 w 10309986"/>
              <a:gd name="connsiteY1" fmla="*/ 58327 h 6531947"/>
              <a:gd name="connsiteX2" fmla="*/ 812022 w 10309986"/>
              <a:gd name="connsiteY2" fmla="*/ 0 h 6531947"/>
              <a:gd name="connsiteX3" fmla="*/ 10309986 w 10309986"/>
              <a:gd name="connsiteY3" fmla="*/ 6531947 h 6531947"/>
              <a:gd name="connsiteX4" fmla="*/ 2204 w 10309986"/>
              <a:gd name="connsiteY4" fmla="*/ 6531947 h 6531947"/>
              <a:gd name="connsiteX0" fmla="*/ 86 w 10307868"/>
              <a:gd name="connsiteY0" fmla="*/ 6531947 h 6531947"/>
              <a:gd name="connsiteX1" fmla="*/ 2857 w 10307868"/>
              <a:gd name="connsiteY1" fmla="*/ 36650 h 6531947"/>
              <a:gd name="connsiteX2" fmla="*/ 809904 w 10307868"/>
              <a:gd name="connsiteY2" fmla="*/ 0 h 6531947"/>
              <a:gd name="connsiteX3" fmla="*/ 10307868 w 10307868"/>
              <a:gd name="connsiteY3" fmla="*/ 6531947 h 6531947"/>
              <a:gd name="connsiteX4" fmla="*/ 86 w 10307868"/>
              <a:gd name="connsiteY4" fmla="*/ 6531947 h 6531947"/>
              <a:gd name="connsiteX0" fmla="*/ 86 w 10307868"/>
              <a:gd name="connsiteY0" fmla="*/ 6569226 h 6569226"/>
              <a:gd name="connsiteX1" fmla="*/ 2857 w 10307868"/>
              <a:gd name="connsiteY1" fmla="*/ 73929 h 6569226"/>
              <a:gd name="connsiteX2" fmla="*/ 756842 w 10307868"/>
              <a:gd name="connsiteY2" fmla="*/ 0 h 6569226"/>
              <a:gd name="connsiteX3" fmla="*/ 10307868 w 10307868"/>
              <a:gd name="connsiteY3" fmla="*/ 6569226 h 6569226"/>
              <a:gd name="connsiteX4" fmla="*/ 86 w 10307868"/>
              <a:gd name="connsiteY4" fmla="*/ 6569226 h 6569226"/>
              <a:gd name="connsiteX0" fmla="*/ 86 w 9492952"/>
              <a:gd name="connsiteY0" fmla="*/ 6569226 h 6569226"/>
              <a:gd name="connsiteX1" fmla="*/ 2857 w 9492952"/>
              <a:gd name="connsiteY1" fmla="*/ 73929 h 6569226"/>
              <a:gd name="connsiteX2" fmla="*/ 756842 w 9492952"/>
              <a:gd name="connsiteY2" fmla="*/ 0 h 6569226"/>
              <a:gd name="connsiteX3" fmla="*/ 9492952 w 9492952"/>
              <a:gd name="connsiteY3" fmla="*/ 6033069 h 6569226"/>
              <a:gd name="connsiteX4" fmla="*/ 86 w 9492952"/>
              <a:gd name="connsiteY4" fmla="*/ 6569226 h 6569226"/>
              <a:gd name="connsiteX0" fmla="*/ 86 w 9461569"/>
              <a:gd name="connsiteY0" fmla="*/ 6569226 h 6569226"/>
              <a:gd name="connsiteX1" fmla="*/ 2857 w 9461569"/>
              <a:gd name="connsiteY1" fmla="*/ 73929 h 6569226"/>
              <a:gd name="connsiteX2" fmla="*/ 756842 w 9461569"/>
              <a:gd name="connsiteY2" fmla="*/ 0 h 6569226"/>
              <a:gd name="connsiteX3" fmla="*/ 9461569 w 9461569"/>
              <a:gd name="connsiteY3" fmla="*/ 6000765 h 6569226"/>
              <a:gd name="connsiteX4" fmla="*/ 86 w 9461569"/>
              <a:gd name="connsiteY4" fmla="*/ 6569226 h 65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69" h="6569226">
                <a:moveTo>
                  <a:pt x="86" y="6569226"/>
                </a:moveTo>
                <a:cubicBezTo>
                  <a:pt x="-649" y="4411353"/>
                  <a:pt x="3592" y="2231802"/>
                  <a:pt x="2857" y="73929"/>
                </a:cubicBezTo>
                <a:lnTo>
                  <a:pt x="756842" y="0"/>
                </a:lnTo>
                <a:lnTo>
                  <a:pt x="9461569" y="6000765"/>
                </a:lnTo>
                <a:lnTo>
                  <a:pt x="86" y="6569226"/>
                </a:lnTo>
                <a:close/>
              </a:path>
            </a:pathLst>
          </a:cu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1307EE00-F0D5-BC49-8A5B-BEBBF8AB1695}"/>
              </a:ext>
            </a:extLst>
          </p:cNvPr>
          <p:cNvSpPr/>
          <p:nvPr userDrawn="1"/>
        </p:nvSpPr>
        <p:spPr>
          <a:xfrm>
            <a:off x="-205655" y="18898"/>
            <a:ext cx="10323280" cy="6839102"/>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6823603 h 6823603"/>
              <a:gd name="connsiteX1" fmla="*/ 94593 w 10307782"/>
              <a:gd name="connsiteY1" fmla="*/ 0 h 6823603"/>
              <a:gd name="connsiteX2" fmla="*/ 10307782 w 10307782"/>
              <a:gd name="connsiteY2" fmla="*/ 6823603 h 6823603"/>
              <a:gd name="connsiteX3" fmla="*/ 0 w 10307782"/>
              <a:gd name="connsiteY3" fmla="*/ 6823603 h 6823603"/>
              <a:gd name="connsiteX0" fmla="*/ 0 w 10323280"/>
              <a:gd name="connsiteY0" fmla="*/ 6823603 h 6823603"/>
              <a:gd name="connsiteX1" fmla="*/ 94593 w 10323280"/>
              <a:gd name="connsiteY1" fmla="*/ 0 h 6823603"/>
              <a:gd name="connsiteX2" fmla="*/ 10323280 w 10323280"/>
              <a:gd name="connsiteY2" fmla="*/ 6823603 h 6823603"/>
              <a:gd name="connsiteX3" fmla="*/ 0 w 10323280"/>
              <a:gd name="connsiteY3" fmla="*/ 6823603 h 6823603"/>
              <a:gd name="connsiteX0" fmla="*/ 0 w 10323280"/>
              <a:gd name="connsiteY0" fmla="*/ 6823603 h 6839102"/>
              <a:gd name="connsiteX1" fmla="*/ 94593 w 10323280"/>
              <a:gd name="connsiteY1" fmla="*/ 0 h 6839102"/>
              <a:gd name="connsiteX2" fmla="*/ 10323280 w 10323280"/>
              <a:gd name="connsiteY2" fmla="*/ 6839102 h 6839102"/>
              <a:gd name="connsiteX3" fmla="*/ 0 w 10323280"/>
              <a:gd name="connsiteY3" fmla="*/ 6823603 h 6839102"/>
            </a:gdLst>
            <a:ahLst/>
            <a:cxnLst>
              <a:cxn ang="0">
                <a:pos x="connsiteX0" y="connsiteY0"/>
              </a:cxn>
              <a:cxn ang="0">
                <a:pos x="connsiteX1" y="connsiteY1"/>
              </a:cxn>
              <a:cxn ang="0">
                <a:pos x="connsiteX2" y="connsiteY2"/>
              </a:cxn>
              <a:cxn ang="0">
                <a:pos x="connsiteX3" y="connsiteY3"/>
              </a:cxn>
            </a:cxnLst>
            <a:rect l="l" t="t" r="r" b="b"/>
            <a:pathLst>
              <a:path w="10323280" h="6839102">
                <a:moveTo>
                  <a:pt x="0" y="6823603"/>
                </a:moveTo>
                <a:lnTo>
                  <a:pt x="94593" y="0"/>
                </a:lnTo>
                <a:lnTo>
                  <a:pt x="10323280" y="6839102"/>
                </a:lnTo>
                <a:lnTo>
                  <a:pt x="0" y="6823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24">
            <a:extLst>
              <a:ext uri="{FF2B5EF4-FFF2-40B4-BE49-F238E27FC236}">
                <a16:creationId xmlns:a16="http://schemas.microsoft.com/office/drawing/2014/main" id="{92704F2B-4AAC-4F45-8068-3142FE49B49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6899" y="4374570"/>
            <a:ext cx="1975646" cy="1314564"/>
          </a:xfrm>
          <a:prstGeom prst="rect">
            <a:avLst/>
          </a:prstGeom>
        </p:spPr>
      </p:pic>
      <p:sp>
        <p:nvSpPr>
          <p:cNvPr id="9" name="Title Placeholder 1"/>
          <p:cNvSpPr>
            <a:spLocks noGrp="1"/>
          </p:cNvSpPr>
          <p:nvPr>
            <p:ph type="title"/>
          </p:nvPr>
        </p:nvSpPr>
        <p:spPr>
          <a:xfrm>
            <a:off x="6830568" y="1911096"/>
            <a:ext cx="4636008" cy="978408"/>
          </a:xfrm>
          <a:prstGeom prst="rect">
            <a:avLst/>
          </a:prstGeom>
        </p:spPr>
        <p:txBody>
          <a:bodyPr vert="horz" lIns="91440" tIns="45720" rIns="91440" bIns="45720" rtlCol="0" anchor="ctr">
            <a:noAutofit/>
          </a:bodyPr>
          <a:lstStyle>
            <a:lvl1pPr algn="r">
              <a:defRPr b="0" i="0">
                <a:latin typeface="Titillium" pitchFamily="2" charset="77"/>
              </a:defRPr>
            </a:lvl1pPr>
          </a:lstStyle>
          <a:p>
            <a:r>
              <a:rPr lang="en-US"/>
              <a:t>Click to edit Master title style</a:t>
            </a:r>
            <a:endParaRPr lang="en-US" dirty="0"/>
          </a:p>
        </p:txBody>
      </p:sp>
      <p:sp>
        <p:nvSpPr>
          <p:cNvPr id="13" name="Text Placeholder 12"/>
          <p:cNvSpPr>
            <a:spLocks noGrp="1"/>
          </p:cNvSpPr>
          <p:nvPr>
            <p:ph type="body" sz="quarter" idx="10" hasCustomPrompt="1"/>
          </p:nvPr>
        </p:nvSpPr>
        <p:spPr>
          <a:xfrm>
            <a:off x="7839075" y="2978458"/>
            <a:ext cx="3625850" cy="1025525"/>
          </a:xfrm>
          <a:prstGeom prst="rect">
            <a:avLst/>
          </a:prstGeom>
        </p:spPr>
        <p:txBody>
          <a:bodyPr>
            <a:noAutofit/>
          </a:bodyPr>
          <a:lstStyle>
            <a:lvl1pPr marL="0" indent="0" algn="r">
              <a:buNone/>
              <a:defRPr sz="2600" b="1" i="0">
                <a:solidFill>
                  <a:schemeClr val="accent3"/>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Presentation</a:t>
            </a:r>
          </a:p>
        </p:txBody>
      </p:sp>
      <p:pic>
        <p:nvPicPr>
          <p:cNvPr id="17" name="Picture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3817" y="6075736"/>
            <a:ext cx="3463986" cy="141354"/>
          </a:xfrm>
          <a:prstGeom prst="rect">
            <a:avLst/>
          </a:prstGeom>
        </p:spPr>
      </p:pic>
      <p:sp>
        <p:nvSpPr>
          <p:cNvPr id="18" name="TextBox 17">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2020</a:t>
            </a:r>
          </a:p>
        </p:txBody>
      </p:sp>
    </p:spTree>
    <p:extLst>
      <p:ext uri="{BB962C8B-B14F-4D97-AF65-F5344CB8AC3E}">
        <p14:creationId xmlns:p14="http://schemas.microsoft.com/office/powerpoint/2010/main" val="696225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Image Agend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3"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4" name="Rectangle 23">
            <a:extLst>
              <a:ext uri="{FF2B5EF4-FFF2-40B4-BE49-F238E27FC236}">
                <a16:creationId xmlns:a16="http://schemas.microsoft.com/office/drawing/2014/main" id="{6CBBAC50-7A17-8044-8291-1B9889C80AAD}"/>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F452DC7-5DC8-2F4B-96C9-3B547ED334E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80AE58E5-3790-4C49-AE9F-BDAA19F77750}"/>
              </a:ext>
            </a:extLst>
          </p:cNvPr>
          <p:cNvSpPr>
            <a:spLocks noGrp="1"/>
          </p:cNvSpPr>
          <p:nvPr>
            <p:ph type="pic" sz="quarter" idx="13"/>
          </p:nvPr>
        </p:nvSpPr>
        <p:spPr>
          <a:xfrm>
            <a:off x="6105541"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27" name="Picture Placeholder 2">
            <a:extLst>
              <a:ext uri="{FF2B5EF4-FFF2-40B4-BE49-F238E27FC236}">
                <a16:creationId xmlns:a16="http://schemas.microsoft.com/office/drawing/2014/main" id="{E4909624-9AC3-5C40-BB2E-1EA549CF7260}"/>
              </a:ext>
            </a:extLst>
          </p:cNvPr>
          <p:cNvSpPr>
            <a:spLocks noGrp="1"/>
          </p:cNvSpPr>
          <p:nvPr>
            <p:ph type="pic" sz="quarter" idx="14"/>
          </p:nvPr>
        </p:nvSpPr>
        <p:spPr>
          <a:xfrm>
            <a:off x="8868537"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40" name="Picture Placeholder 2">
            <a:extLst>
              <a:ext uri="{FF2B5EF4-FFF2-40B4-BE49-F238E27FC236}">
                <a16:creationId xmlns:a16="http://schemas.microsoft.com/office/drawing/2014/main" id="{D374FE38-4F06-4845-A7D0-597E8A845167}"/>
              </a:ext>
            </a:extLst>
          </p:cNvPr>
          <p:cNvSpPr>
            <a:spLocks noGrp="1"/>
          </p:cNvSpPr>
          <p:nvPr>
            <p:ph type="pic" sz="quarter" idx="15"/>
          </p:nvPr>
        </p:nvSpPr>
        <p:spPr>
          <a:xfrm>
            <a:off x="3394844"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baseline="0"/>
            </a:lvl1pPr>
          </a:lstStyle>
          <a:p>
            <a:r>
              <a:rPr lang="en-US" dirty="0"/>
              <a:t>Click icon to add picture</a:t>
            </a:r>
          </a:p>
        </p:txBody>
      </p:sp>
      <p:sp>
        <p:nvSpPr>
          <p:cNvPr id="41" name="Picture Placeholder 2">
            <a:extLst>
              <a:ext uri="{FF2B5EF4-FFF2-40B4-BE49-F238E27FC236}">
                <a16:creationId xmlns:a16="http://schemas.microsoft.com/office/drawing/2014/main" id="{4BCE609F-1AD4-2941-B749-4C35E058E901}"/>
              </a:ext>
            </a:extLst>
          </p:cNvPr>
          <p:cNvSpPr>
            <a:spLocks noGrp="1"/>
          </p:cNvSpPr>
          <p:nvPr>
            <p:ph type="pic" sz="quarter" idx="16"/>
          </p:nvPr>
        </p:nvSpPr>
        <p:spPr>
          <a:xfrm>
            <a:off x="686562"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42" name="Text Placeholder 45">
            <a:extLst>
              <a:ext uri="{FF2B5EF4-FFF2-40B4-BE49-F238E27FC236}">
                <a16:creationId xmlns:a16="http://schemas.microsoft.com/office/drawing/2014/main" id="{104BED92-3C29-324A-A33C-DB7AA5FED320}"/>
              </a:ext>
            </a:extLst>
          </p:cNvPr>
          <p:cNvSpPr>
            <a:spLocks noGrp="1"/>
          </p:cNvSpPr>
          <p:nvPr>
            <p:ph type="body" sz="quarter" idx="24" hasCustomPrompt="1"/>
          </p:nvPr>
        </p:nvSpPr>
        <p:spPr>
          <a:xfrm>
            <a:off x="686562"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5" name="Text Placeholder 45">
            <a:extLst>
              <a:ext uri="{FF2B5EF4-FFF2-40B4-BE49-F238E27FC236}">
                <a16:creationId xmlns:a16="http://schemas.microsoft.com/office/drawing/2014/main" id="{D3891A97-1332-B24B-96FA-AADE82730110}"/>
              </a:ext>
            </a:extLst>
          </p:cNvPr>
          <p:cNvSpPr>
            <a:spLocks noGrp="1"/>
          </p:cNvSpPr>
          <p:nvPr>
            <p:ph type="body" sz="quarter" idx="28" hasCustomPrompt="1"/>
          </p:nvPr>
        </p:nvSpPr>
        <p:spPr>
          <a:xfrm>
            <a:off x="3394844"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7" name="Text Placeholder 45">
            <a:extLst>
              <a:ext uri="{FF2B5EF4-FFF2-40B4-BE49-F238E27FC236}">
                <a16:creationId xmlns:a16="http://schemas.microsoft.com/office/drawing/2014/main" id="{BC041B28-8559-064C-9EF6-9F86B45689FF}"/>
              </a:ext>
            </a:extLst>
          </p:cNvPr>
          <p:cNvSpPr>
            <a:spLocks noGrp="1"/>
          </p:cNvSpPr>
          <p:nvPr>
            <p:ph type="body" sz="quarter" idx="32" hasCustomPrompt="1"/>
          </p:nvPr>
        </p:nvSpPr>
        <p:spPr>
          <a:xfrm>
            <a:off x="6105541"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9" name="Text Placeholder 45">
            <a:extLst>
              <a:ext uri="{FF2B5EF4-FFF2-40B4-BE49-F238E27FC236}">
                <a16:creationId xmlns:a16="http://schemas.microsoft.com/office/drawing/2014/main" id="{97B57322-5D1B-514E-9C66-CC45AF5DAE9B}"/>
              </a:ext>
            </a:extLst>
          </p:cNvPr>
          <p:cNvSpPr>
            <a:spLocks noGrp="1"/>
          </p:cNvSpPr>
          <p:nvPr>
            <p:ph type="body" sz="quarter" idx="36" hasCustomPrompt="1"/>
          </p:nvPr>
        </p:nvSpPr>
        <p:spPr>
          <a:xfrm>
            <a:off x="8868537"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54" name="Text Placeholder 9">
            <a:extLst>
              <a:ext uri="{FF2B5EF4-FFF2-40B4-BE49-F238E27FC236}">
                <a16:creationId xmlns:a16="http://schemas.microsoft.com/office/drawing/2014/main" id="{584400F5-4A35-9249-ADF1-DEA9BCDA69BB}"/>
              </a:ext>
            </a:extLst>
          </p:cNvPr>
          <p:cNvSpPr>
            <a:spLocks noGrp="1"/>
          </p:cNvSpPr>
          <p:nvPr>
            <p:ph type="body" sz="quarter" idx="25"/>
          </p:nvPr>
        </p:nvSpPr>
        <p:spPr>
          <a:xfrm>
            <a:off x="686562" y="3857799"/>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pic>
        <p:nvPicPr>
          <p:cNvPr id="33" name="Picture 32" descr="A black sign with white text&#10;&#10;Description automatically generated">
            <a:extLst>
              <a:ext uri="{FF2B5EF4-FFF2-40B4-BE49-F238E27FC236}">
                <a16:creationId xmlns:a16="http://schemas.microsoft.com/office/drawing/2014/main" id="{80B745E7-F03A-364A-A69B-F7637AF4C0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7" name="Slide Number Placeholder 6">
            <a:extLst>
              <a:ext uri="{FF2B5EF4-FFF2-40B4-BE49-F238E27FC236}">
                <a16:creationId xmlns:a16="http://schemas.microsoft.com/office/drawing/2014/main" id="{6ED3552E-ECB2-1241-A2FE-F599B0092262}"/>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9" name="TextBox 28">
            <a:extLst>
              <a:ext uri="{FF2B5EF4-FFF2-40B4-BE49-F238E27FC236}">
                <a16:creationId xmlns:a16="http://schemas.microsoft.com/office/drawing/2014/main" id="{E60A9B0F-577D-A046-9BC5-8A20FC61FA13}"/>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30"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686562"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1" name="Text Placeholder 3">
            <a:extLst>
              <a:ext uri="{FF2B5EF4-FFF2-40B4-BE49-F238E27FC236}">
                <a16:creationId xmlns:a16="http://schemas.microsoft.com/office/drawing/2014/main" id="{BAFFF22B-0BD1-FA40-A485-F4A3D60B25A5}"/>
              </a:ext>
            </a:extLst>
          </p:cNvPr>
          <p:cNvSpPr>
            <a:spLocks noGrp="1"/>
          </p:cNvSpPr>
          <p:nvPr>
            <p:ph type="body" sz="quarter" idx="47" hasCustomPrompt="1"/>
          </p:nvPr>
        </p:nvSpPr>
        <p:spPr>
          <a:xfrm>
            <a:off x="3394844"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2" name="Text Placeholder 3">
            <a:extLst>
              <a:ext uri="{FF2B5EF4-FFF2-40B4-BE49-F238E27FC236}">
                <a16:creationId xmlns:a16="http://schemas.microsoft.com/office/drawing/2014/main" id="{BAFFF22B-0BD1-FA40-A485-F4A3D60B25A5}"/>
              </a:ext>
            </a:extLst>
          </p:cNvPr>
          <p:cNvSpPr>
            <a:spLocks noGrp="1"/>
          </p:cNvSpPr>
          <p:nvPr>
            <p:ph type="body" sz="quarter" idx="48" hasCustomPrompt="1"/>
          </p:nvPr>
        </p:nvSpPr>
        <p:spPr>
          <a:xfrm>
            <a:off x="6105541"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4" name="Text Placeholder 3">
            <a:extLst>
              <a:ext uri="{FF2B5EF4-FFF2-40B4-BE49-F238E27FC236}">
                <a16:creationId xmlns:a16="http://schemas.microsoft.com/office/drawing/2014/main" id="{BAFFF22B-0BD1-FA40-A485-F4A3D60B25A5}"/>
              </a:ext>
            </a:extLst>
          </p:cNvPr>
          <p:cNvSpPr>
            <a:spLocks noGrp="1"/>
          </p:cNvSpPr>
          <p:nvPr>
            <p:ph type="body" sz="quarter" idx="49" hasCustomPrompt="1"/>
          </p:nvPr>
        </p:nvSpPr>
        <p:spPr>
          <a:xfrm>
            <a:off x="8868537"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Heading/Plain</a:t>
            </a:r>
          </a:p>
        </p:txBody>
      </p:sp>
      <p:sp>
        <p:nvSpPr>
          <p:cNvPr id="3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6" name="Text Placeholder 9">
            <a:extLst>
              <a:ext uri="{FF2B5EF4-FFF2-40B4-BE49-F238E27FC236}">
                <a16:creationId xmlns:a16="http://schemas.microsoft.com/office/drawing/2014/main" id="{584400F5-4A35-9249-ADF1-DEA9BCDA69BB}"/>
              </a:ext>
            </a:extLst>
          </p:cNvPr>
          <p:cNvSpPr>
            <a:spLocks noGrp="1"/>
          </p:cNvSpPr>
          <p:nvPr>
            <p:ph type="body" sz="quarter" idx="51"/>
          </p:nvPr>
        </p:nvSpPr>
        <p:spPr>
          <a:xfrm>
            <a:off x="3394844" y="3857799"/>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39" name="Text Placeholder 9">
            <a:extLst>
              <a:ext uri="{FF2B5EF4-FFF2-40B4-BE49-F238E27FC236}">
                <a16:creationId xmlns:a16="http://schemas.microsoft.com/office/drawing/2014/main" id="{584400F5-4A35-9249-ADF1-DEA9BCDA69BB}"/>
              </a:ext>
            </a:extLst>
          </p:cNvPr>
          <p:cNvSpPr>
            <a:spLocks noGrp="1"/>
          </p:cNvSpPr>
          <p:nvPr>
            <p:ph type="body" sz="quarter" idx="52"/>
          </p:nvPr>
        </p:nvSpPr>
        <p:spPr>
          <a:xfrm>
            <a:off x="6105541" y="3857799"/>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43" name="Text Placeholder 9">
            <a:extLst>
              <a:ext uri="{FF2B5EF4-FFF2-40B4-BE49-F238E27FC236}">
                <a16:creationId xmlns:a16="http://schemas.microsoft.com/office/drawing/2014/main" id="{584400F5-4A35-9249-ADF1-DEA9BCDA69BB}"/>
              </a:ext>
            </a:extLst>
          </p:cNvPr>
          <p:cNvSpPr>
            <a:spLocks noGrp="1"/>
          </p:cNvSpPr>
          <p:nvPr>
            <p:ph type="body" sz="quarter" idx="53"/>
          </p:nvPr>
        </p:nvSpPr>
        <p:spPr>
          <a:xfrm>
            <a:off x="8868537" y="3857799"/>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3361773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75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 Bar">
    <p:spTree>
      <p:nvGrpSpPr>
        <p:cNvPr id="1" name=""/>
        <p:cNvGrpSpPr/>
        <p:nvPr/>
      </p:nvGrpSpPr>
      <p:grpSpPr>
        <a:xfrm>
          <a:off x="0" y="0"/>
          <a:ext cx="0" cy="0"/>
          <a:chOff x="0" y="0"/>
          <a:chExt cx="0" cy="0"/>
        </a:xfrm>
      </p:grpSpPr>
      <p:sp>
        <p:nvSpPr>
          <p:cNvPr id="9" name="Content Placeholder 8"/>
          <p:cNvSpPr>
            <a:spLocks noGrp="1"/>
          </p:cNvSpPr>
          <p:nvPr>
            <p:ph sz="quarter" idx="11" hasCustomPrompt="1"/>
          </p:nvPr>
        </p:nvSpPr>
        <p:spPr>
          <a:xfrm>
            <a:off x="694944" y="1977081"/>
            <a:ext cx="10941574" cy="3975818"/>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6AB51DC3-96C1-9844-93E6-7ED9CA11C8BA}"/>
              </a:ext>
            </a:extLst>
          </p:cNvPr>
          <p:cNvSpPr>
            <a:spLocks noGrp="1"/>
          </p:cNvSpPr>
          <p:nvPr>
            <p:ph type="body" sz="quarter" idx="29" hasCustomPrompt="1"/>
          </p:nvPr>
        </p:nvSpPr>
        <p:spPr>
          <a:xfrm>
            <a:off x="698812" y="-1"/>
            <a:ext cx="10937706"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Heading/Plain</a:t>
            </a:r>
          </a:p>
        </p:txBody>
      </p:sp>
      <p:sp>
        <p:nvSpPr>
          <p:cNvPr id="10" name="Text Placeholder 11">
            <a:extLst>
              <a:ext uri="{FF2B5EF4-FFF2-40B4-BE49-F238E27FC236}">
                <a16:creationId xmlns:a16="http://schemas.microsoft.com/office/drawing/2014/main" id="{6AC0C292-CC1E-3640-8E4D-E0BE7D3395A4}"/>
              </a:ext>
            </a:extLst>
          </p:cNvPr>
          <p:cNvSpPr>
            <a:spLocks noGrp="1"/>
          </p:cNvSpPr>
          <p:nvPr>
            <p:ph type="body" sz="quarter" idx="14" hasCustomPrompt="1"/>
          </p:nvPr>
        </p:nvSpPr>
        <p:spPr>
          <a:xfrm>
            <a:off x="695020" y="1485084"/>
            <a:ext cx="10937706"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5" name="Rectangle 14">
            <a:extLst>
              <a:ext uri="{FF2B5EF4-FFF2-40B4-BE49-F238E27FC236}">
                <a16:creationId xmlns:a16="http://schemas.microsoft.com/office/drawing/2014/main" id="{840920F4-E584-4046-AFF0-AAE539D7AFB1}"/>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3F2ADE-7BAE-FE48-B737-68A29D1255F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B3F8D9A-8C9C-C343-8C50-9BB8BF30C2B7}"/>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2" name="Slide Number Placeholder 6">
            <a:extLst>
              <a:ext uri="{FF2B5EF4-FFF2-40B4-BE49-F238E27FC236}">
                <a16:creationId xmlns:a16="http://schemas.microsoft.com/office/drawing/2014/main" id="{E669866F-C450-4949-A29D-E1CA8B61F584}"/>
              </a:ext>
            </a:extLst>
          </p:cNvPr>
          <p:cNvSpPr txBox="1">
            <a:spLocks/>
          </p:cNvSpPr>
          <p:nvPr userDrawn="1"/>
        </p:nvSpPr>
        <p:spPr>
          <a:xfrm>
            <a:off x="459197"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19" name="Picture 18" descr="A black sign with white text&#10;&#10;Description automatically generated">
            <a:extLst>
              <a:ext uri="{FF2B5EF4-FFF2-40B4-BE49-F238E27FC236}">
                <a16:creationId xmlns:a16="http://schemas.microsoft.com/office/drawing/2014/main" id="{31E69A49-6B6C-0243-A918-7797EBDEDB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3785640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No Ba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1" name="Text Placeholder 9">
            <a:extLst>
              <a:ext uri="{FF2B5EF4-FFF2-40B4-BE49-F238E27FC236}">
                <a16:creationId xmlns:a16="http://schemas.microsoft.com/office/drawing/2014/main" id="{048D2957-95DA-5341-A26A-F0FDD6356FE7}"/>
              </a:ext>
            </a:extLst>
          </p:cNvPr>
          <p:cNvSpPr>
            <a:spLocks noGrp="1"/>
          </p:cNvSpPr>
          <p:nvPr>
            <p:ph type="body" sz="quarter" idx="29" hasCustomPrompt="1"/>
          </p:nvPr>
        </p:nvSpPr>
        <p:spPr>
          <a:xfrm>
            <a:off x="694944" y="-1"/>
            <a:ext cx="1094157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Heading/With Ghosted Arrow</a:t>
            </a:r>
          </a:p>
        </p:txBody>
      </p:sp>
      <p:sp>
        <p:nvSpPr>
          <p:cNvPr id="12" name="Text Placeholder 11">
            <a:extLst>
              <a:ext uri="{FF2B5EF4-FFF2-40B4-BE49-F238E27FC236}">
                <a16:creationId xmlns:a16="http://schemas.microsoft.com/office/drawing/2014/main" id="{7B437D1B-CA90-5A45-A631-DBE4F6FDFB38}"/>
              </a:ext>
            </a:extLst>
          </p:cNvPr>
          <p:cNvSpPr>
            <a:spLocks noGrp="1"/>
          </p:cNvSpPr>
          <p:nvPr>
            <p:ph type="body" sz="quarter" idx="14" hasCustomPrompt="1"/>
          </p:nvPr>
        </p:nvSpPr>
        <p:spPr>
          <a:xfrm>
            <a:off x="691074" y="1485084"/>
            <a:ext cx="1094544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77081"/>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357435A-E93B-9C46-ADF7-F78ED2B6E2B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3" name="Slide Number Placeholder 6">
            <a:extLst>
              <a:ext uri="{FF2B5EF4-FFF2-40B4-BE49-F238E27FC236}">
                <a16:creationId xmlns:a16="http://schemas.microsoft.com/office/drawing/2014/main" id="{E4E34C1F-B086-7244-8B5F-9DDB2FD3DF39}"/>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4" name="Picture 23" descr="A black sign with white text&#10;&#10;Description automatically generated">
            <a:extLst>
              <a:ext uri="{FF2B5EF4-FFF2-40B4-BE49-F238E27FC236}">
                <a16:creationId xmlns:a16="http://schemas.microsoft.com/office/drawing/2014/main" id="{257A1C37-93D0-5246-9DA2-515AC8440F1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2501799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No Ba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8A64A7-C697-5645-95FC-AAB0A0E5D3C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1" name="Text Placeholder 9">
            <a:extLst>
              <a:ext uri="{FF2B5EF4-FFF2-40B4-BE49-F238E27FC236}">
                <a16:creationId xmlns:a16="http://schemas.microsoft.com/office/drawing/2014/main" id="{048D2957-95DA-5341-A26A-F0FDD6356FE7}"/>
              </a:ext>
            </a:extLst>
          </p:cNvPr>
          <p:cNvSpPr>
            <a:spLocks noGrp="1"/>
          </p:cNvSpPr>
          <p:nvPr>
            <p:ph type="body" sz="quarter" idx="29" hasCustomPrompt="1"/>
          </p:nvPr>
        </p:nvSpPr>
        <p:spPr>
          <a:xfrm>
            <a:off x="694944" y="-1"/>
            <a:ext cx="1094157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Box Page Heading/With Ghosted Arrow</a:t>
            </a:r>
          </a:p>
        </p:txBody>
      </p:sp>
      <p:sp>
        <p:nvSpPr>
          <p:cNvPr id="12" name="Text Placeholder 11">
            <a:extLst>
              <a:ext uri="{FF2B5EF4-FFF2-40B4-BE49-F238E27FC236}">
                <a16:creationId xmlns:a16="http://schemas.microsoft.com/office/drawing/2014/main" id="{7B437D1B-CA90-5A45-A631-DBE4F6FDFB38}"/>
              </a:ext>
            </a:extLst>
          </p:cNvPr>
          <p:cNvSpPr>
            <a:spLocks noGrp="1"/>
          </p:cNvSpPr>
          <p:nvPr>
            <p:ph type="body" sz="quarter" idx="14" hasCustomPrompt="1"/>
          </p:nvPr>
        </p:nvSpPr>
        <p:spPr>
          <a:xfrm>
            <a:off x="691074" y="1485084"/>
            <a:ext cx="1094544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357435A-E93B-9C46-ADF7-F78ED2B6E2B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3" name="Slide Number Placeholder 6">
            <a:extLst>
              <a:ext uri="{FF2B5EF4-FFF2-40B4-BE49-F238E27FC236}">
                <a16:creationId xmlns:a16="http://schemas.microsoft.com/office/drawing/2014/main" id="{E4E34C1F-B086-7244-8B5F-9DDB2FD3DF39}"/>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4" name="Picture 23" descr="A black sign with white text&#10;&#10;Description automatically generated">
            <a:extLst>
              <a:ext uri="{FF2B5EF4-FFF2-40B4-BE49-F238E27FC236}">
                <a16:creationId xmlns:a16="http://schemas.microsoft.com/office/drawing/2014/main" id="{257A1C37-93D0-5246-9DA2-515AC8440F1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4" name="Content Placeholder 4">
            <a:extLst>
              <a:ext uri="{FF2B5EF4-FFF2-40B4-BE49-F238E27FC236}">
                <a16:creationId xmlns:a16="http://schemas.microsoft.com/office/drawing/2014/main" id="{ECD8734E-2BFC-E445-8F94-3A5BE2C22B7B}"/>
              </a:ext>
            </a:extLst>
          </p:cNvPr>
          <p:cNvSpPr>
            <a:spLocks noGrp="1"/>
          </p:cNvSpPr>
          <p:nvPr>
            <p:ph sz="quarter" idx="22"/>
          </p:nvPr>
        </p:nvSpPr>
        <p:spPr>
          <a:xfrm>
            <a:off x="691074" y="2055250"/>
            <a:ext cx="10945444" cy="1975538"/>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9"/>
              </a:buBlip>
              <a:tabLst/>
            </a:pPr>
            <a:r>
              <a:rPr lang="en-US"/>
              <a:t>Click to edit Master text styles</a:t>
            </a:r>
          </a:p>
          <a:p>
            <a:pPr marL="285750" marR="0" lvl="1" indent="-285750" fontAlgn="auto">
              <a:spcAft>
                <a:spcPts val="0"/>
              </a:spcAft>
              <a:buClrTx/>
              <a:buSzTx/>
              <a:buFontTx/>
              <a:buBlip>
                <a:blip r:embed="rId9"/>
              </a:buBlip>
              <a:tabLst/>
            </a:pPr>
            <a:r>
              <a:rPr lang="en-US"/>
              <a:t>Second level</a:t>
            </a:r>
          </a:p>
          <a:p>
            <a:pPr marL="285750" marR="0" lvl="2" indent="-285750" fontAlgn="auto">
              <a:spcAft>
                <a:spcPts val="0"/>
              </a:spcAft>
              <a:buClrTx/>
              <a:buSzTx/>
              <a:buFontTx/>
              <a:buBlip>
                <a:blip r:embed="rId9"/>
              </a:buBlip>
              <a:tabLst/>
            </a:pPr>
            <a:r>
              <a:rPr lang="en-US"/>
              <a:t>Third level</a:t>
            </a:r>
          </a:p>
          <a:p>
            <a:pPr marL="285750" marR="0" lvl="3" indent="-285750" fontAlgn="auto">
              <a:spcAft>
                <a:spcPts val="0"/>
              </a:spcAft>
              <a:buClrTx/>
              <a:buSzTx/>
              <a:buFontTx/>
              <a:buBlip>
                <a:blip r:embed="rId9"/>
              </a:buBlip>
              <a:tabLst/>
            </a:pPr>
            <a:r>
              <a:rPr lang="en-US"/>
              <a:t>Fourth level</a:t>
            </a:r>
          </a:p>
          <a:p>
            <a:pPr marL="285750" marR="0" lvl="4" indent="-285750" fontAlgn="auto">
              <a:spcAft>
                <a:spcPts val="0"/>
              </a:spcAft>
              <a:buClrTx/>
              <a:buSzTx/>
              <a:buFontTx/>
              <a:buBlip>
                <a:blip r:embed="rId9"/>
              </a:buBlip>
              <a:tabLst/>
            </a:pPr>
            <a:r>
              <a:rPr lang="en-US"/>
              <a:t>Fifth level</a:t>
            </a:r>
          </a:p>
        </p:txBody>
      </p:sp>
      <p:sp>
        <p:nvSpPr>
          <p:cNvPr id="18" name="Content Placeholder 4">
            <a:extLst>
              <a:ext uri="{FF2B5EF4-FFF2-40B4-BE49-F238E27FC236}">
                <a16:creationId xmlns:a16="http://schemas.microsoft.com/office/drawing/2014/main" id="{5B08C399-0ECB-D74E-A4B9-4F31C3F7F1BD}"/>
              </a:ext>
            </a:extLst>
          </p:cNvPr>
          <p:cNvSpPr>
            <a:spLocks noGrp="1"/>
          </p:cNvSpPr>
          <p:nvPr>
            <p:ph sz="quarter" idx="23"/>
          </p:nvPr>
        </p:nvSpPr>
        <p:spPr>
          <a:xfrm>
            <a:off x="691074" y="4124544"/>
            <a:ext cx="10945444" cy="1936604"/>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9"/>
              </a:buBlip>
              <a:tabLst/>
            </a:pPr>
            <a:r>
              <a:rPr lang="en-US"/>
              <a:t>Click to edit Master text styles</a:t>
            </a:r>
          </a:p>
          <a:p>
            <a:pPr marL="285750" marR="0" lvl="1" indent="-285750" fontAlgn="auto">
              <a:spcAft>
                <a:spcPts val="0"/>
              </a:spcAft>
              <a:buClrTx/>
              <a:buSzTx/>
              <a:buFontTx/>
              <a:buBlip>
                <a:blip r:embed="rId9"/>
              </a:buBlip>
              <a:tabLst/>
            </a:pPr>
            <a:r>
              <a:rPr lang="en-US"/>
              <a:t>Second level</a:t>
            </a:r>
          </a:p>
          <a:p>
            <a:pPr marL="285750" marR="0" lvl="2" indent="-285750" fontAlgn="auto">
              <a:spcAft>
                <a:spcPts val="0"/>
              </a:spcAft>
              <a:buClrTx/>
              <a:buSzTx/>
              <a:buFontTx/>
              <a:buBlip>
                <a:blip r:embed="rId9"/>
              </a:buBlip>
              <a:tabLst/>
            </a:pPr>
            <a:r>
              <a:rPr lang="en-US"/>
              <a:t>Third level</a:t>
            </a:r>
          </a:p>
          <a:p>
            <a:pPr marL="285750" marR="0" lvl="3" indent="-285750" fontAlgn="auto">
              <a:spcAft>
                <a:spcPts val="0"/>
              </a:spcAft>
              <a:buClrTx/>
              <a:buSzTx/>
              <a:buFontTx/>
              <a:buBlip>
                <a:blip r:embed="rId9"/>
              </a:buBlip>
              <a:tabLst/>
            </a:pPr>
            <a:r>
              <a:rPr lang="en-US"/>
              <a:t>Fourth level</a:t>
            </a:r>
          </a:p>
          <a:p>
            <a:pPr marL="285750" marR="0" lvl="4" indent="-285750" fontAlgn="auto">
              <a:spcAft>
                <a:spcPts val="0"/>
              </a:spcAft>
              <a:buClrTx/>
              <a:buSzTx/>
              <a:buFontTx/>
              <a:buBlip>
                <a:blip r:embed="rId9"/>
              </a:buBlip>
              <a:tabLst/>
            </a:pPr>
            <a:r>
              <a:rPr lang="en-US"/>
              <a:t>Fifth level</a:t>
            </a:r>
          </a:p>
        </p:txBody>
      </p:sp>
    </p:spTree>
    <p:extLst>
      <p:ext uri="{BB962C8B-B14F-4D97-AF65-F5344CB8AC3E}">
        <p14:creationId xmlns:p14="http://schemas.microsoft.com/office/powerpoint/2010/main" val="329698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Box Subtitle">
    <p:spTree>
      <p:nvGrpSpPr>
        <p:cNvPr id="1" name=""/>
        <p:cNvGrpSpPr/>
        <p:nvPr/>
      </p:nvGrpSpPr>
      <p:grpSpPr>
        <a:xfrm>
          <a:off x="0" y="0"/>
          <a:ext cx="0" cy="0"/>
          <a:chOff x="0" y="0"/>
          <a:chExt cx="0" cy="0"/>
        </a:xfrm>
      </p:grpSpPr>
      <p:sp>
        <p:nvSpPr>
          <p:cNvPr id="2" name="Rectangle 1"/>
          <p:cNvSpPr/>
          <p:nvPr userDrawn="1"/>
        </p:nvSpPr>
        <p:spPr>
          <a:xfrm>
            <a:off x="6092952" y="-1"/>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Text Placeholder 9">
            <a:extLst>
              <a:ext uri="{FF2B5EF4-FFF2-40B4-BE49-F238E27FC236}">
                <a16:creationId xmlns:a16="http://schemas.microsoft.com/office/drawing/2014/main" id="{1B6C9D6B-C640-9E4E-834A-13710105A245}"/>
              </a:ext>
            </a:extLst>
          </p:cNvPr>
          <p:cNvSpPr>
            <a:spLocks noGrp="1"/>
          </p:cNvSpPr>
          <p:nvPr>
            <p:ph type="body" sz="quarter" idx="29" hasCustomPrompt="1"/>
          </p:nvPr>
        </p:nvSpPr>
        <p:spPr>
          <a:xfrm>
            <a:off x="725631" y="-1"/>
            <a:ext cx="491634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21" name="Text Placeholder 11">
            <a:extLst>
              <a:ext uri="{FF2B5EF4-FFF2-40B4-BE49-F238E27FC236}">
                <a16:creationId xmlns:a16="http://schemas.microsoft.com/office/drawing/2014/main" id="{D9B1D916-7145-C949-B1F6-1A69AFD7E442}"/>
              </a:ext>
            </a:extLst>
          </p:cNvPr>
          <p:cNvSpPr>
            <a:spLocks noGrp="1"/>
          </p:cNvSpPr>
          <p:nvPr>
            <p:ph type="body" sz="quarter" idx="14" hasCustomPrompt="1"/>
          </p:nvPr>
        </p:nvSpPr>
        <p:spPr>
          <a:xfrm>
            <a:off x="721839" y="1485084"/>
            <a:ext cx="491634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2"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95055"/>
            <a:ext cx="4916344" cy="3834245"/>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DD807933-3389-7C41-9AD0-3A5AF2F626E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B56C97-5C22-F243-9EE1-CC08E7302D7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C225072-357C-5048-AD2C-344B0764CB0E}"/>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6" name="Slide Number Placeholder 6">
            <a:extLst>
              <a:ext uri="{FF2B5EF4-FFF2-40B4-BE49-F238E27FC236}">
                <a16:creationId xmlns:a16="http://schemas.microsoft.com/office/drawing/2014/main" id="{48EE8DE9-F2CC-BC4C-B896-05CBF04AA8FD}"/>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16771D17-97A0-AB48-88FB-5EADE6F4E6E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915373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roduct Image Gray Box">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25A7CC1-CE8C-F84B-8327-B8F2A7DBA74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sp>
        <p:nvSpPr>
          <p:cNvPr id="7"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1" name="think-cell Slide" r:id="rId5" imgW="381" imgH="381" progId="TCLayout.ActiveDocument.1">
                  <p:embed/>
                </p:oleObj>
              </mc:Choice>
              <mc:Fallback>
                <p:oleObj name="think-cell Slide" r:id="rId5" imgW="381" imgH="38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ext Placeholder 9">
            <a:extLst>
              <a:ext uri="{FF2B5EF4-FFF2-40B4-BE49-F238E27FC236}">
                <a16:creationId xmlns:a16="http://schemas.microsoft.com/office/drawing/2014/main" id="{CDBB6AD0-21F7-6B4F-82AC-89478ACA6096}"/>
              </a:ext>
            </a:extLst>
          </p:cNvPr>
          <p:cNvSpPr>
            <a:spLocks noGrp="1"/>
          </p:cNvSpPr>
          <p:nvPr>
            <p:ph type="body" sz="quarter" idx="29" hasCustomPrompt="1"/>
          </p:nvPr>
        </p:nvSpPr>
        <p:spPr>
          <a:xfrm>
            <a:off x="725631" y="-1"/>
            <a:ext cx="491634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19" name="Text Placeholder 11">
            <a:extLst>
              <a:ext uri="{FF2B5EF4-FFF2-40B4-BE49-F238E27FC236}">
                <a16:creationId xmlns:a16="http://schemas.microsoft.com/office/drawing/2014/main" id="{D92F21CD-CD3B-4B40-92CC-1D5C1424D416}"/>
              </a:ext>
            </a:extLst>
          </p:cNvPr>
          <p:cNvSpPr>
            <a:spLocks noGrp="1"/>
          </p:cNvSpPr>
          <p:nvPr>
            <p:ph type="body" sz="quarter" idx="14" hasCustomPrompt="1"/>
          </p:nvPr>
        </p:nvSpPr>
        <p:spPr>
          <a:xfrm>
            <a:off x="721839" y="1485084"/>
            <a:ext cx="491634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0" name="Text Placeholder 13">
            <a:extLst>
              <a:ext uri="{FF2B5EF4-FFF2-40B4-BE49-F238E27FC236}">
                <a16:creationId xmlns:a16="http://schemas.microsoft.com/office/drawing/2014/main" id="{4048FF38-D40B-874A-9B49-D4D45D22B156}"/>
              </a:ext>
            </a:extLst>
          </p:cNvPr>
          <p:cNvSpPr>
            <a:spLocks noGrp="1"/>
          </p:cNvSpPr>
          <p:nvPr>
            <p:ph type="body" sz="quarter" idx="30"/>
          </p:nvPr>
        </p:nvSpPr>
        <p:spPr>
          <a:xfrm>
            <a:off x="722456" y="1995055"/>
            <a:ext cx="4916344" cy="3834245"/>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5078FE57-77EE-254F-8309-3A9B5686B90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B35EF0-46CD-8045-9DA6-147FD038ECE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sign with white text&#10;&#10;Description automatically generated">
            <a:extLst>
              <a:ext uri="{FF2B5EF4-FFF2-40B4-BE49-F238E27FC236}">
                <a16:creationId xmlns:a16="http://schemas.microsoft.com/office/drawing/2014/main" id="{C1B2EA81-6AAD-8045-8F48-BFA2B0E381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1115558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Up">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8E26668E-213B-7F4E-83A9-0DF04D82D039}"/>
              </a:ext>
            </a:extLst>
          </p:cNvPr>
          <p:cNvSpPr>
            <a:spLocks noGrp="1"/>
          </p:cNvSpPr>
          <p:nvPr>
            <p:ph type="body" sz="quarter" idx="23"/>
          </p:nvPr>
        </p:nvSpPr>
        <p:spPr>
          <a:xfrm>
            <a:off x="649594" y="3839310"/>
            <a:ext cx="3366970"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28" name="Text Placeholder 45">
            <a:extLst>
              <a:ext uri="{FF2B5EF4-FFF2-40B4-BE49-F238E27FC236}">
                <a16:creationId xmlns:a16="http://schemas.microsoft.com/office/drawing/2014/main" id="{7F562F81-1932-2C4E-8B41-ADC7F0AF7D58}"/>
              </a:ext>
            </a:extLst>
          </p:cNvPr>
          <p:cNvSpPr>
            <a:spLocks noGrp="1"/>
          </p:cNvSpPr>
          <p:nvPr>
            <p:ph type="body" sz="quarter" idx="24" hasCustomPrompt="1"/>
          </p:nvPr>
        </p:nvSpPr>
        <p:spPr>
          <a:xfrm>
            <a:off x="647698" y="4627261"/>
            <a:ext cx="3390901"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29" name="Text Placeholder 9">
            <a:extLst>
              <a:ext uri="{FF2B5EF4-FFF2-40B4-BE49-F238E27FC236}">
                <a16:creationId xmlns:a16="http://schemas.microsoft.com/office/drawing/2014/main" id="{3D621FA3-BBCA-B642-9EC3-4F0D8F5278E5}"/>
              </a:ext>
            </a:extLst>
          </p:cNvPr>
          <p:cNvSpPr>
            <a:spLocks noGrp="1"/>
          </p:cNvSpPr>
          <p:nvPr>
            <p:ph type="body" sz="quarter" idx="25"/>
          </p:nvPr>
        </p:nvSpPr>
        <p:spPr>
          <a:xfrm>
            <a:off x="4402937" y="3839310"/>
            <a:ext cx="3436335"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a:t>Click to edit Master text styles</a:t>
            </a:r>
          </a:p>
        </p:txBody>
      </p:sp>
      <p:sp>
        <p:nvSpPr>
          <p:cNvPr id="30" name="Text Placeholder 45">
            <a:extLst>
              <a:ext uri="{FF2B5EF4-FFF2-40B4-BE49-F238E27FC236}">
                <a16:creationId xmlns:a16="http://schemas.microsoft.com/office/drawing/2014/main" id="{2321B3B2-D9A0-074A-8BAA-F275A6CCAD03}"/>
              </a:ext>
            </a:extLst>
          </p:cNvPr>
          <p:cNvSpPr>
            <a:spLocks noGrp="1"/>
          </p:cNvSpPr>
          <p:nvPr>
            <p:ph type="body" sz="quarter" idx="26" hasCustomPrompt="1"/>
          </p:nvPr>
        </p:nvSpPr>
        <p:spPr>
          <a:xfrm>
            <a:off x="4400549" y="4627261"/>
            <a:ext cx="3460759"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31" name="Text Placeholder 9">
            <a:extLst>
              <a:ext uri="{FF2B5EF4-FFF2-40B4-BE49-F238E27FC236}">
                <a16:creationId xmlns:a16="http://schemas.microsoft.com/office/drawing/2014/main" id="{1118BBC8-BCF7-C240-BED9-E6A98368E42B}"/>
              </a:ext>
            </a:extLst>
          </p:cNvPr>
          <p:cNvSpPr>
            <a:spLocks noGrp="1"/>
          </p:cNvSpPr>
          <p:nvPr>
            <p:ph type="body" sz="quarter" idx="27"/>
          </p:nvPr>
        </p:nvSpPr>
        <p:spPr>
          <a:xfrm>
            <a:off x="8153398" y="3839310"/>
            <a:ext cx="3420129"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a:t>Click to edit Master text styles</a:t>
            </a:r>
          </a:p>
        </p:txBody>
      </p:sp>
      <p:sp>
        <p:nvSpPr>
          <p:cNvPr id="32" name="Text Placeholder 45">
            <a:extLst>
              <a:ext uri="{FF2B5EF4-FFF2-40B4-BE49-F238E27FC236}">
                <a16:creationId xmlns:a16="http://schemas.microsoft.com/office/drawing/2014/main" id="{19AAE1E4-7F74-5446-81EF-DFA6C2C5614B}"/>
              </a:ext>
            </a:extLst>
          </p:cNvPr>
          <p:cNvSpPr>
            <a:spLocks noGrp="1"/>
          </p:cNvSpPr>
          <p:nvPr>
            <p:ph type="body" sz="quarter" idx="28" hasCustomPrompt="1"/>
          </p:nvPr>
        </p:nvSpPr>
        <p:spPr>
          <a:xfrm>
            <a:off x="8153400" y="4627261"/>
            <a:ext cx="3420128"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5"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10852548"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10852548"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24" name="Rectangle 23">
            <a:extLst>
              <a:ext uri="{FF2B5EF4-FFF2-40B4-BE49-F238E27FC236}">
                <a16:creationId xmlns:a16="http://schemas.microsoft.com/office/drawing/2014/main" id="{F8F7FFF9-56CA-0A42-947A-1C3891915678}"/>
              </a:ext>
            </a:extLst>
          </p:cNvPr>
          <p:cNvSpPr/>
          <p:nvPr userDrawn="1"/>
        </p:nvSpPr>
        <p:spPr>
          <a:xfrm>
            <a:off x="523451" y="4664044"/>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25" name="Rectangle 24">
            <a:extLst>
              <a:ext uri="{FF2B5EF4-FFF2-40B4-BE49-F238E27FC236}">
                <a16:creationId xmlns:a16="http://schemas.microsoft.com/office/drawing/2014/main" id="{99379955-D730-8145-8390-3AACC655E3CF}"/>
              </a:ext>
            </a:extLst>
          </p:cNvPr>
          <p:cNvSpPr/>
          <p:nvPr userDrawn="1"/>
        </p:nvSpPr>
        <p:spPr>
          <a:xfrm>
            <a:off x="4285785" y="4627261"/>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33" name="Picture Placeholder 12">
            <a:extLst>
              <a:ext uri="{FF2B5EF4-FFF2-40B4-BE49-F238E27FC236}">
                <a16:creationId xmlns:a16="http://schemas.microsoft.com/office/drawing/2014/main" id="{1F010BC1-C5A7-5D49-AC96-26EB5D49DFE4}"/>
              </a:ext>
            </a:extLst>
          </p:cNvPr>
          <p:cNvSpPr>
            <a:spLocks noGrp="1"/>
          </p:cNvSpPr>
          <p:nvPr>
            <p:ph type="pic" sz="quarter" idx="30" hasCustomPrompt="1"/>
          </p:nvPr>
        </p:nvSpPr>
        <p:spPr>
          <a:xfrm>
            <a:off x="647700" y="2021701"/>
            <a:ext cx="3390900" cy="1680504"/>
          </a:xfrm>
          <a:prstGeom prst="rect">
            <a:avLst/>
          </a:prstGeom>
          <a:effectLst>
            <a:outerShdw blurRad="50800" dist="38100" dir="2700000" algn="tl" rotWithShape="0">
              <a:prstClr val="black">
                <a:alpha val="40000"/>
              </a:prstClr>
            </a:outerShdw>
          </a:effectLst>
        </p:spPr>
        <p:txBody>
          <a:bodyPr/>
          <a:lstStyle/>
          <a:p>
            <a:r>
              <a:rPr lang="en-US" dirty="0"/>
              <a:t>Click icon to </a:t>
            </a:r>
            <a:br>
              <a:rPr lang="en-US" dirty="0"/>
            </a:br>
            <a:r>
              <a:rPr lang="en-US" dirty="0"/>
              <a:t>add picture</a:t>
            </a:r>
          </a:p>
        </p:txBody>
      </p:sp>
      <p:sp>
        <p:nvSpPr>
          <p:cNvPr id="34" name="Picture Placeholder 12">
            <a:extLst>
              <a:ext uri="{FF2B5EF4-FFF2-40B4-BE49-F238E27FC236}">
                <a16:creationId xmlns:a16="http://schemas.microsoft.com/office/drawing/2014/main" id="{8CA9C8AF-9BC1-8443-AB0B-DD04D2FAEDFB}"/>
              </a:ext>
            </a:extLst>
          </p:cNvPr>
          <p:cNvSpPr>
            <a:spLocks noGrp="1"/>
          </p:cNvSpPr>
          <p:nvPr>
            <p:ph type="pic" sz="quarter" idx="31" hasCustomPrompt="1"/>
          </p:nvPr>
        </p:nvSpPr>
        <p:spPr>
          <a:xfrm>
            <a:off x="4400550" y="2021701"/>
            <a:ext cx="3390900" cy="1680504"/>
          </a:xfrm>
          <a:prstGeom prst="rect">
            <a:avLst/>
          </a:prstGeom>
          <a:effectLst>
            <a:outerShdw blurRad="50800" dist="38100" dir="2700000" algn="tl" rotWithShape="0">
              <a:prstClr val="black">
                <a:alpha val="40000"/>
              </a:prstClr>
            </a:outerShdw>
          </a:effectLst>
        </p:spPr>
        <p:txBody>
          <a:bodyPr/>
          <a:lstStyle/>
          <a:p>
            <a:r>
              <a:rPr lang="en-US" dirty="0"/>
              <a:t>Click icon to </a:t>
            </a:r>
            <a:br>
              <a:rPr lang="en-US" dirty="0"/>
            </a:br>
            <a:r>
              <a:rPr lang="en-US" dirty="0"/>
              <a:t>add picture</a:t>
            </a:r>
          </a:p>
        </p:txBody>
      </p:sp>
      <p:sp>
        <p:nvSpPr>
          <p:cNvPr id="35" name="Picture Placeholder 12">
            <a:extLst>
              <a:ext uri="{FF2B5EF4-FFF2-40B4-BE49-F238E27FC236}">
                <a16:creationId xmlns:a16="http://schemas.microsoft.com/office/drawing/2014/main" id="{15D770F8-98D8-1A46-85E1-524B64A16ED5}"/>
              </a:ext>
            </a:extLst>
          </p:cNvPr>
          <p:cNvSpPr>
            <a:spLocks noGrp="1"/>
          </p:cNvSpPr>
          <p:nvPr>
            <p:ph type="pic" sz="quarter" idx="32" hasCustomPrompt="1"/>
          </p:nvPr>
        </p:nvSpPr>
        <p:spPr>
          <a:xfrm>
            <a:off x="8153400" y="2021701"/>
            <a:ext cx="3420128" cy="1680504"/>
          </a:xfrm>
          <a:prstGeom prst="rect">
            <a:avLst/>
          </a:prstGeom>
          <a:effectLst>
            <a:outerShdw blurRad="50800" dist="38100" dir="2700000" algn="tl" rotWithShape="0">
              <a:prstClr val="black">
                <a:alpha val="40000"/>
              </a:prstClr>
            </a:outerShdw>
          </a:effectLst>
        </p:spPr>
        <p:txBody>
          <a:bodyPr/>
          <a:lstStyle/>
          <a:p>
            <a:r>
              <a:rPr lang="en-US" dirty="0"/>
              <a:t>Click icon to </a:t>
            </a:r>
            <a:br>
              <a:rPr lang="en-US" dirty="0"/>
            </a:br>
            <a:r>
              <a:rPr lang="en-US" dirty="0"/>
              <a:t>add picture</a:t>
            </a:r>
          </a:p>
        </p:txBody>
      </p:sp>
      <p:sp>
        <p:nvSpPr>
          <p:cNvPr id="36" name="Rectangle 35">
            <a:extLst>
              <a:ext uri="{FF2B5EF4-FFF2-40B4-BE49-F238E27FC236}">
                <a16:creationId xmlns:a16="http://schemas.microsoft.com/office/drawing/2014/main" id="{8D2C49A3-79CE-4448-BAC9-17E75E76EA22}"/>
              </a:ext>
            </a:extLst>
          </p:cNvPr>
          <p:cNvSpPr/>
          <p:nvPr userDrawn="1"/>
        </p:nvSpPr>
        <p:spPr>
          <a:xfrm>
            <a:off x="8020398" y="4627261"/>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Tree>
    <p:extLst>
      <p:ext uri="{BB962C8B-B14F-4D97-AF65-F5344CB8AC3E}">
        <p14:creationId xmlns:p14="http://schemas.microsoft.com/office/powerpoint/2010/main" val="1206927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wo Up">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8E26668E-213B-7F4E-83A9-0DF04D82D039}"/>
              </a:ext>
            </a:extLst>
          </p:cNvPr>
          <p:cNvSpPr>
            <a:spLocks noGrp="1"/>
          </p:cNvSpPr>
          <p:nvPr>
            <p:ph type="body" sz="quarter" idx="23"/>
          </p:nvPr>
        </p:nvSpPr>
        <p:spPr>
          <a:xfrm>
            <a:off x="649594" y="3839310"/>
            <a:ext cx="3366970"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28" name="Text Placeholder 45">
            <a:extLst>
              <a:ext uri="{FF2B5EF4-FFF2-40B4-BE49-F238E27FC236}">
                <a16:creationId xmlns:a16="http://schemas.microsoft.com/office/drawing/2014/main" id="{7F562F81-1932-2C4E-8B41-ADC7F0AF7D58}"/>
              </a:ext>
            </a:extLst>
          </p:cNvPr>
          <p:cNvSpPr>
            <a:spLocks noGrp="1"/>
          </p:cNvSpPr>
          <p:nvPr>
            <p:ph type="body" sz="quarter" idx="24" hasCustomPrompt="1"/>
          </p:nvPr>
        </p:nvSpPr>
        <p:spPr>
          <a:xfrm>
            <a:off x="647698" y="4627261"/>
            <a:ext cx="3390901"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29" name="Text Placeholder 9">
            <a:extLst>
              <a:ext uri="{FF2B5EF4-FFF2-40B4-BE49-F238E27FC236}">
                <a16:creationId xmlns:a16="http://schemas.microsoft.com/office/drawing/2014/main" id="{3D621FA3-BBCA-B642-9EC3-4F0D8F5278E5}"/>
              </a:ext>
            </a:extLst>
          </p:cNvPr>
          <p:cNvSpPr>
            <a:spLocks noGrp="1"/>
          </p:cNvSpPr>
          <p:nvPr>
            <p:ph type="body" sz="quarter" idx="25"/>
          </p:nvPr>
        </p:nvSpPr>
        <p:spPr>
          <a:xfrm>
            <a:off x="4402937" y="3839310"/>
            <a:ext cx="3436335"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a:t>Click to edit Master text styles</a:t>
            </a:r>
          </a:p>
        </p:txBody>
      </p:sp>
      <p:sp>
        <p:nvSpPr>
          <p:cNvPr id="30" name="Text Placeholder 45">
            <a:extLst>
              <a:ext uri="{FF2B5EF4-FFF2-40B4-BE49-F238E27FC236}">
                <a16:creationId xmlns:a16="http://schemas.microsoft.com/office/drawing/2014/main" id="{2321B3B2-D9A0-074A-8BAA-F275A6CCAD03}"/>
              </a:ext>
            </a:extLst>
          </p:cNvPr>
          <p:cNvSpPr>
            <a:spLocks noGrp="1"/>
          </p:cNvSpPr>
          <p:nvPr>
            <p:ph type="body" sz="quarter" idx="26" hasCustomPrompt="1"/>
          </p:nvPr>
        </p:nvSpPr>
        <p:spPr>
          <a:xfrm>
            <a:off x="4400549" y="4627261"/>
            <a:ext cx="3460759"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31" name="Text Placeholder 9">
            <a:extLst>
              <a:ext uri="{FF2B5EF4-FFF2-40B4-BE49-F238E27FC236}">
                <a16:creationId xmlns:a16="http://schemas.microsoft.com/office/drawing/2014/main" id="{1118BBC8-BCF7-C240-BED9-E6A98368E42B}"/>
              </a:ext>
            </a:extLst>
          </p:cNvPr>
          <p:cNvSpPr>
            <a:spLocks noGrp="1"/>
          </p:cNvSpPr>
          <p:nvPr>
            <p:ph type="body" sz="quarter" idx="27"/>
          </p:nvPr>
        </p:nvSpPr>
        <p:spPr>
          <a:xfrm>
            <a:off x="8156188" y="3839310"/>
            <a:ext cx="3492622"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a:t>Click to edit Master text styles</a:t>
            </a:r>
          </a:p>
        </p:txBody>
      </p:sp>
      <p:sp>
        <p:nvSpPr>
          <p:cNvPr id="32" name="Text Placeholder 45">
            <a:extLst>
              <a:ext uri="{FF2B5EF4-FFF2-40B4-BE49-F238E27FC236}">
                <a16:creationId xmlns:a16="http://schemas.microsoft.com/office/drawing/2014/main" id="{19AAE1E4-7F74-5446-81EF-DFA6C2C5614B}"/>
              </a:ext>
            </a:extLst>
          </p:cNvPr>
          <p:cNvSpPr>
            <a:spLocks noGrp="1"/>
          </p:cNvSpPr>
          <p:nvPr>
            <p:ph type="body" sz="quarter" idx="28" hasCustomPrompt="1"/>
          </p:nvPr>
        </p:nvSpPr>
        <p:spPr>
          <a:xfrm>
            <a:off x="8153400" y="4627261"/>
            <a:ext cx="3517446"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9"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10924038"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10949866"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24" name="Rectangle 23">
            <a:extLst>
              <a:ext uri="{FF2B5EF4-FFF2-40B4-BE49-F238E27FC236}">
                <a16:creationId xmlns:a16="http://schemas.microsoft.com/office/drawing/2014/main" id="{F8F7FFF9-56CA-0A42-947A-1C3891915678}"/>
              </a:ext>
            </a:extLst>
          </p:cNvPr>
          <p:cNvSpPr/>
          <p:nvPr userDrawn="1"/>
        </p:nvSpPr>
        <p:spPr>
          <a:xfrm>
            <a:off x="523451" y="4664044"/>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25" name="Rectangle 24">
            <a:extLst>
              <a:ext uri="{FF2B5EF4-FFF2-40B4-BE49-F238E27FC236}">
                <a16:creationId xmlns:a16="http://schemas.microsoft.com/office/drawing/2014/main" id="{99379955-D730-8145-8390-3AACC655E3CF}"/>
              </a:ext>
            </a:extLst>
          </p:cNvPr>
          <p:cNvSpPr/>
          <p:nvPr userDrawn="1"/>
        </p:nvSpPr>
        <p:spPr>
          <a:xfrm>
            <a:off x="4285785" y="4627261"/>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36" name="Rectangle 35">
            <a:extLst>
              <a:ext uri="{FF2B5EF4-FFF2-40B4-BE49-F238E27FC236}">
                <a16:creationId xmlns:a16="http://schemas.microsoft.com/office/drawing/2014/main" id="{8D2C49A3-79CE-4448-BAC9-17E75E76EA22}"/>
              </a:ext>
            </a:extLst>
          </p:cNvPr>
          <p:cNvSpPr/>
          <p:nvPr userDrawn="1"/>
        </p:nvSpPr>
        <p:spPr>
          <a:xfrm>
            <a:off x="8020398" y="4627261"/>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26" name="Content Placeholder 3">
            <a:extLst>
              <a:ext uri="{FF2B5EF4-FFF2-40B4-BE49-F238E27FC236}">
                <a16:creationId xmlns:a16="http://schemas.microsoft.com/office/drawing/2014/main" id="{3CBB0C36-6FF6-9B44-BA22-BE4524CEB592}"/>
              </a:ext>
            </a:extLst>
          </p:cNvPr>
          <p:cNvSpPr>
            <a:spLocks noGrp="1"/>
          </p:cNvSpPr>
          <p:nvPr>
            <p:ph sz="quarter" idx="30"/>
          </p:nvPr>
        </p:nvSpPr>
        <p:spPr>
          <a:xfrm>
            <a:off x="647700" y="2088255"/>
            <a:ext cx="3392424" cy="1625101"/>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8"/>
              </a:buBlip>
              <a:tabLst/>
            </a:pPr>
            <a:r>
              <a:rPr lang="en-US" dirty="0"/>
              <a:t>Click to edit Master text styles</a:t>
            </a:r>
          </a:p>
          <a:p>
            <a:pPr marL="285750" marR="0" lvl="1" indent="-285750" fontAlgn="auto">
              <a:spcAft>
                <a:spcPts val="0"/>
              </a:spcAft>
              <a:buClrTx/>
              <a:buSzTx/>
              <a:buFontTx/>
              <a:buBlip>
                <a:blip r:embed="rId8"/>
              </a:buBlip>
              <a:tabLst/>
            </a:pPr>
            <a:r>
              <a:rPr lang="en-US" dirty="0"/>
              <a:t>Second level</a:t>
            </a:r>
          </a:p>
          <a:p>
            <a:pPr marL="285750" marR="0" lvl="2" indent="-285750" fontAlgn="auto">
              <a:spcAft>
                <a:spcPts val="0"/>
              </a:spcAft>
              <a:buClrTx/>
              <a:buSzTx/>
              <a:buFontTx/>
              <a:buBlip>
                <a:blip r:embed="rId8"/>
              </a:buBlip>
              <a:tabLst/>
            </a:pPr>
            <a:r>
              <a:rPr lang="en-US" dirty="0"/>
              <a:t>Third level</a:t>
            </a:r>
          </a:p>
          <a:p>
            <a:pPr marL="285750" marR="0" lvl="3" indent="-285750" fontAlgn="auto">
              <a:spcAft>
                <a:spcPts val="0"/>
              </a:spcAft>
              <a:buClrTx/>
              <a:buSzTx/>
              <a:buFontTx/>
              <a:buBlip>
                <a:blip r:embed="rId8"/>
              </a:buBlip>
              <a:tabLst/>
            </a:pPr>
            <a:r>
              <a:rPr lang="en-US" dirty="0"/>
              <a:t>Fourth level</a:t>
            </a:r>
          </a:p>
        </p:txBody>
      </p:sp>
      <p:sp>
        <p:nvSpPr>
          <p:cNvPr id="37" name="Content Placeholder 3">
            <a:extLst>
              <a:ext uri="{FF2B5EF4-FFF2-40B4-BE49-F238E27FC236}">
                <a16:creationId xmlns:a16="http://schemas.microsoft.com/office/drawing/2014/main" id="{5C89ADE9-BC1B-264C-BF96-73698DAD63D8}"/>
              </a:ext>
            </a:extLst>
          </p:cNvPr>
          <p:cNvSpPr>
            <a:spLocks noGrp="1"/>
          </p:cNvSpPr>
          <p:nvPr>
            <p:ph sz="quarter" idx="31"/>
          </p:nvPr>
        </p:nvSpPr>
        <p:spPr>
          <a:xfrm>
            <a:off x="4465321" y="2088255"/>
            <a:ext cx="3392424" cy="1625101"/>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8"/>
              </a:buBlip>
              <a:tabLst/>
            </a:pPr>
            <a:r>
              <a:rPr lang="en-US" dirty="0"/>
              <a:t>Click to edit Master text styles</a:t>
            </a:r>
          </a:p>
          <a:p>
            <a:pPr marL="285750" marR="0" lvl="1" indent="-285750" fontAlgn="auto">
              <a:spcAft>
                <a:spcPts val="0"/>
              </a:spcAft>
              <a:buClrTx/>
              <a:buSzTx/>
              <a:buFontTx/>
              <a:buBlip>
                <a:blip r:embed="rId8"/>
              </a:buBlip>
              <a:tabLst/>
            </a:pPr>
            <a:r>
              <a:rPr lang="en-US" dirty="0"/>
              <a:t>Second level</a:t>
            </a:r>
          </a:p>
          <a:p>
            <a:pPr marL="285750" marR="0" lvl="2" indent="-285750" fontAlgn="auto">
              <a:spcAft>
                <a:spcPts val="0"/>
              </a:spcAft>
              <a:buClrTx/>
              <a:buSzTx/>
              <a:buFontTx/>
              <a:buBlip>
                <a:blip r:embed="rId8"/>
              </a:buBlip>
              <a:tabLst/>
            </a:pPr>
            <a:r>
              <a:rPr lang="en-US" dirty="0"/>
              <a:t>Third level</a:t>
            </a:r>
          </a:p>
          <a:p>
            <a:pPr marL="285750" marR="0" lvl="3" indent="-285750" fontAlgn="auto">
              <a:spcAft>
                <a:spcPts val="0"/>
              </a:spcAft>
              <a:buClrTx/>
              <a:buSzTx/>
              <a:buFontTx/>
              <a:buBlip>
                <a:blip r:embed="rId8"/>
              </a:buBlip>
              <a:tabLst/>
            </a:pPr>
            <a:r>
              <a:rPr lang="en-US" dirty="0"/>
              <a:t>Fourth level</a:t>
            </a:r>
          </a:p>
        </p:txBody>
      </p:sp>
      <p:sp>
        <p:nvSpPr>
          <p:cNvPr id="38" name="Content Placeholder 3">
            <a:extLst>
              <a:ext uri="{FF2B5EF4-FFF2-40B4-BE49-F238E27FC236}">
                <a16:creationId xmlns:a16="http://schemas.microsoft.com/office/drawing/2014/main" id="{95AFC902-6CB3-514C-9A8C-2F00D59F7F0C}"/>
              </a:ext>
            </a:extLst>
          </p:cNvPr>
          <p:cNvSpPr>
            <a:spLocks noGrp="1"/>
          </p:cNvSpPr>
          <p:nvPr>
            <p:ph sz="quarter" idx="32"/>
          </p:nvPr>
        </p:nvSpPr>
        <p:spPr>
          <a:xfrm>
            <a:off x="8278422" y="2094505"/>
            <a:ext cx="3392424" cy="1618851"/>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8"/>
              </a:buBlip>
              <a:tabLst/>
            </a:pPr>
            <a:r>
              <a:rPr lang="en-US" dirty="0"/>
              <a:t>Click to edit Master text styles</a:t>
            </a:r>
          </a:p>
          <a:p>
            <a:pPr marL="285750" marR="0" lvl="1" indent="-285750" fontAlgn="auto">
              <a:spcAft>
                <a:spcPts val="0"/>
              </a:spcAft>
              <a:buClrTx/>
              <a:buSzTx/>
              <a:buFontTx/>
              <a:buBlip>
                <a:blip r:embed="rId8"/>
              </a:buBlip>
              <a:tabLst/>
            </a:pPr>
            <a:r>
              <a:rPr lang="en-US" dirty="0"/>
              <a:t>Second level</a:t>
            </a:r>
          </a:p>
          <a:p>
            <a:pPr marL="285750" marR="0" lvl="2" indent="-285750" fontAlgn="auto">
              <a:spcAft>
                <a:spcPts val="0"/>
              </a:spcAft>
              <a:buClrTx/>
              <a:buSzTx/>
              <a:buFontTx/>
              <a:buBlip>
                <a:blip r:embed="rId8"/>
              </a:buBlip>
              <a:tabLst/>
            </a:pPr>
            <a:r>
              <a:rPr lang="en-US" dirty="0"/>
              <a:t>Third level</a:t>
            </a:r>
          </a:p>
          <a:p>
            <a:pPr marL="285750" marR="0" lvl="3" indent="-285750" fontAlgn="auto">
              <a:spcAft>
                <a:spcPts val="0"/>
              </a:spcAft>
              <a:buClrTx/>
              <a:buSzTx/>
              <a:buFontTx/>
              <a:buBlip>
                <a:blip r:embed="rId8"/>
              </a:buBlip>
              <a:tabLst/>
            </a:pPr>
            <a:r>
              <a:rPr lang="en-US" dirty="0"/>
              <a:t>Fourth level</a:t>
            </a:r>
          </a:p>
        </p:txBody>
      </p:sp>
    </p:spTree>
    <p:extLst>
      <p:ext uri="{BB962C8B-B14F-4D97-AF65-F5344CB8AC3E}">
        <p14:creationId xmlns:p14="http://schemas.microsoft.com/office/powerpoint/2010/main" val="1564986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o Up">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4DD880B-1626-B54B-8CA8-B511B64B412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2198726"/>
            <a:ext cx="5230367" cy="375417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10852548"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10852548"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2198726"/>
            <a:ext cx="5230367" cy="3756025"/>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38019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Rectangle 1"/>
          <p:cNvSpPr/>
          <p:nvPr userDrawn="1"/>
        </p:nvSpPr>
        <p:spPr>
          <a:xfrm>
            <a:off x="6092952" y="0"/>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031D513C-0038-A840-BA0F-5E5095A01FB5}"/>
              </a:ext>
            </a:extLst>
          </p:cNvPr>
          <p:cNvSpPr/>
          <p:nvPr userDrawn="1"/>
        </p:nvSpPr>
        <p:spPr>
          <a:xfrm>
            <a:off x="5620938" y="2973615"/>
            <a:ext cx="950124" cy="9107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491CD6-944A-4C4A-AA24-336273FB0457}"/>
              </a:ext>
            </a:extLst>
          </p:cNvPr>
          <p:cNvSpPr txBox="1"/>
          <p:nvPr userDrawn="1"/>
        </p:nvSpPr>
        <p:spPr>
          <a:xfrm>
            <a:off x="5710990" y="3202559"/>
            <a:ext cx="770021" cy="523220"/>
          </a:xfrm>
          <a:prstGeom prst="rect">
            <a:avLst/>
          </a:prstGeom>
          <a:noFill/>
        </p:spPr>
        <p:txBody>
          <a:bodyPr wrap="square" rtlCol="0">
            <a:spAutoFit/>
          </a:bodyPr>
          <a:lstStyle/>
          <a:p>
            <a:pPr algn="ctr"/>
            <a:r>
              <a:rPr lang="en-US" sz="2800" b="1" dirty="0">
                <a:solidFill>
                  <a:schemeClr val="bg1"/>
                </a:solidFill>
                <a:latin typeface="+mj-lt"/>
              </a:rPr>
              <a:t>VS.</a:t>
            </a:r>
          </a:p>
        </p:txBody>
      </p:sp>
      <p:sp>
        <p:nvSpPr>
          <p:cNvPr id="24" name="Rectangle 23">
            <a:extLst>
              <a:ext uri="{FF2B5EF4-FFF2-40B4-BE49-F238E27FC236}">
                <a16:creationId xmlns:a16="http://schemas.microsoft.com/office/drawing/2014/main" id="{37B6C317-D2CE-3A4D-B860-6B95243BC75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AD97C8-94B5-4143-9125-218476B8E54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6">
            <a:extLst>
              <a:ext uri="{FF2B5EF4-FFF2-40B4-BE49-F238E27FC236}">
                <a16:creationId xmlns:a16="http://schemas.microsoft.com/office/drawing/2014/main" id="{0176EB27-E6A1-B349-A0E5-3A180521118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21" name="Picture 20" descr="A black sign with white text&#10;&#10;Description automatically generated">
            <a:extLst>
              <a:ext uri="{FF2B5EF4-FFF2-40B4-BE49-F238E27FC236}">
                <a16:creationId xmlns:a16="http://schemas.microsoft.com/office/drawing/2014/main" id="{2EE990C8-BE75-2E45-9C80-2E8B9CC443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3" name="Content Placeholder 6">
            <a:extLst>
              <a:ext uri="{FF2B5EF4-FFF2-40B4-BE49-F238E27FC236}">
                <a16:creationId xmlns:a16="http://schemas.microsoft.com/office/drawing/2014/main" id="{38834FB2-55E3-CD47-A772-F786AFFF0EDA}"/>
              </a:ext>
            </a:extLst>
          </p:cNvPr>
          <p:cNvSpPr>
            <a:spLocks noGrp="1"/>
          </p:cNvSpPr>
          <p:nvPr>
            <p:ph sz="quarter" idx="34" hasCustomPrompt="1"/>
          </p:nvPr>
        </p:nvSpPr>
        <p:spPr>
          <a:xfrm>
            <a:off x="723324"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28" name="Content Placeholder 6">
            <a:extLst>
              <a:ext uri="{FF2B5EF4-FFF2-40B4-BE49-F238E27FC236}">
                <a16:creationId xmlns:a16="http://schemas.microsoft.com/office/drawing/2014/main" id="{E1837556-8C8E-D54F-983C-C6E759EAF009}"/>
              </a:ext>
            </a:extLst>
          </p:cNvPr>
          <p:cNvSpPr>
            <a:spLocks noGrp="1"/>
          </p:cNvSpPr>
          <p:nvPr>
            <p:ph sz="quarter" idx="37" hasCustomPrompt="1"/>
          </p:nvPr>
        </p:nvSpPr>
        <p:spPr>
          <a:xfrm>
            <a:off x="6856603"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7" name="TextBox 16">
            <a:extLst>
              <a:ext uri="{FF2B5EF4-FFF2-40B4-BE49-F238E27FC236}">
                <a16:creationId xmlns:a16="http://schemas.microsoft.com/office/drawing/2014/main" id="{37DF2B08-937D-5947-A8AA-579782E33DD4}"/>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1</a:t>
            </a:r>
          </a:p>
        </p:txBody>
      </p:sp>
      <p:sp>
        <p:nvSpPr>
          <p:cNvPr id="1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1" hasCustomPrompt="1"/>
          </p:nvPr>
        </p:nvSpPr>
        <p:spPr>
          <a:xfrm>
            <a:off x="6851962" y="0"/>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2</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52" hasCustomPrompt="1"/>
          </p:nvPr>
        </p:nvSpPr>
        <p:spPr>
          <a:xfrm>
            <a:off x="6866202" y="1150685"/>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472397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Up">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CD6AC42-44C3-0943-8AB7-DCAF18DBBC2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7"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2895131"/>
            <a:ext cx="5230367" cy="308192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10852548"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10852548"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2895131"/>
            <a:ext cx="5230367" cy="308192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4" name="Text Placeholder 4">
            <a:extLst>
              <a:ext uri="{FF2B5EF4-FFF2-40B4-BE49-F238E27FC236}">
                <a16:creationId xmlns:a16="http://schemas.microsoft.com/office/drawing/2014/main" id="{6462FD64-A674-FC4A-8DE6-AC85F039D675}"/>
              </a:ext>
            </a:extLst>
          </p:cNvPr>
          <p:cNvSpPr txBox="1">
            <a:spLocks/>
          </p:cNvSpPr>
          <p:nvPr userDrawn="1"/>
        </p:nvSpPr>
        <p:spPr>
          <a:xfrm>
            <a:off x="647700" y="2159012"/>
            <a:ext cx="5386917" cy="639763"/>
          </a:xfrm>
          <a:prstGeom prst="rect">
            <a:avLst/>
          </a:prstGeom>
          <a:solidFill>
            <a:schemeClr val="accent1"/>
          </a:solidFill>
        </p:spPr>
        <p:txBody>
          <a:bodyPr vert="horz" lIns="91440" tIns="45720" rIns="91440" bIns="45720" rtlCol="0" anchor="b">
            <a:normAutofit/>
          </a:bodyPr>
          <a:lstStyle>
            <a:lvl1pPr lvl="0" indent="0">
              <a:lnSpc>
                <a:spcPct val="90000"/>
              </a:lnSpc>
              <a:spcBef>
                <a:spcPts val="1000"/>
              </a:spcBef>
              <a:buFont typeface="Arial" panose="020B0604020202020204" pitchFamily="34" charset="0"/>
              <a:buNone/>
              <a:defRPr lang="en-US" sz="2400" b="1" kern="0" dirty="0">
                <a:solidFill>
                  <a:schemeClr val="bg1"/>
                </a:solidFill>
                <a:latin typeface="Titillium Bd" panose="00000800000000000000" pitchFamily="50" charset="0"/>
                <a:ea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lang="en-US" sz="2400" dirty="0"/>
            </a:lvl2pPr>
            <a:lvl3pPr marL="1143000" indent="-228600">
              <a:lnSpc>
                <a:spcPct val="90000"/>
              </a:lnSpc>
              <a:spcBef>
                <a:spcPts val="500"/>
              </a:spcBef>
              <a:buFont typeface="Arial" panose="020B0604020202020204" pitchFamily="34" charset="0"/>
              <a:buChar char="•"/>
              <a:defRPr lang="en-US" sz="2000" dirty="0"/>
            </a:lvl3pPr>
            <a:lvl4pPr marL="1600200" indent="-228600">
              <a:lnSpc>
                <a:spcPct val="90000"/>
              </a:lnSpc>
              <a:spcBef>
                <a:spcPts val="500"/>
              </a:spcBef>
              <a:buFont typeface="Arial" panose="020B0604020202020204" pitchFamily="34" charset="0"/>
              <a:buChar char="•"/>
              <a:defRPr lang="en-US" dirty="0"/>
            </a:lvl4pPr>
            <a:lvl5pPr marL="2057400" indent="-228600">
              <a:lnSpc>
                <a:spcPct val="90000"/>
              </a:lnSpc>
              <a:spcBef>
                <a:spcPts val="500"/>
              </a:spcBef>
              <a:buFont typeface="Arial" panose="020B0604020202020204" pitchFamily="34" charset="0"/>
              <a:buChar char="•"/>
              <a:defRPr lang="en-US" dirty="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sym typeface="Titillium Bd" panose="00000800000000000000" pitchFamily="50" charset="0"/>
            </a:endParaRPr>
          </a:p>
        </p:txBody>
      </p:sp>
      <p:sp>
        <p:nvSpPr>
          <p:cNvPr id="15" name="Text Placeholder 4">
            <a:extLst>
              <a:ext uri="{FF2B5EF4-FFF2-40B4-BE49-F238E27FC236}">
                <a16:creationId xmlns:a16="http://schemas.microsoft.com/office/drawing/2014/main" id="{D777B329-7EB1-9E4F-A226-840AB570BF1E}"/>
              </a:ext>
            </a:extLst>
          </p:cNvPr>
          <p:cNvSpPr txBox="1">
            <a:spLocks/>
          </p:cNvSpPr>
          <p:nvPr userDrawn="1"/>
        </p:nvSpPr>
        <p:spPr>
          <a:xfrm>
            <a:off x="6195485" y="2159012"/>
            <a:ext cx="5386917" cy="639763"/>
          </a:xfrm>
          <a:prstGeom prst="rect">
            <a:avLst/>
          </a:prstGeom>
          <a:solidFill>
            <a:schemeClr val="accent1"/>
          </a:solidFill>
        </p:spPr>
        <p:txBody>
          <a:bodyPr vert="horz" lIns="91440" tIns="45720" rIns="91440" bIns="45720" rtlCol="0" anchor="b">
            <a:normAutofit/>
          </a:bodyPr>
          <a:lstStyle>
            <a:lvl1pPr lvl="0" indent="0">
              <a:lnSpc>
                <a:spcPct val="90000"/>
              </a:lnSpc>
              <a:spcBef>
                <a:spcPts val="1000"/>
              </a:spcBef>
              <a:buFont typeface="Arial" panose="020B0604020202020204" pitchFamily="34" charset="0"/>
              <a:buNone/>
              <a:defRPr lang="en-US" sz="2400" b="1" kern="0" dirty="0">
                <a:solidFill>
                  <a:schemeClr val="bg1"/>
                </a:solidFill>
                <a:latin typeface="Titillium Bd" panose="00000800000000000000" pitchFamily="50" charset="0"/>
                <a:ea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lang="en-US" sz="2400" dirty="0"/>
            </a:lvl2pPr>
            <a:lvl3pPr marL="1143000" indent="-228600">
              <a:lnSpc>
                <a:spcPct val="90000"/>
              </a:lnSpc>
              <a:spcBef>
                <a:spcPts val="500"/>
              </a:spcBef>
              <a:buFont typeface="Arial" panose="020B0604020202020204" pitchFamily="34" charset="0"/>
              <a:buChar char="•"/>
              <a:defRPr lang="en-US" sz="2000" dirty="0"/>
            </a:lvl3pPr>
            <a:lvl4pPr marL="1600200" indent="-228600">
              <a:lnSpc>
                <a:spcPct val="90000"/>
              </a:lnSpc>
              <a:spcBef>
                <a:spcPts val="500"/>
              </a:spcBef>
              <a:buFont typeface="Arial" panose="020B0604020202020204" pitchFamily="34" charset="0"/>
              <a:buChar char="•"/>
              <a:defRPr lang="en-US" dirty="0"/>
            </a:lvl4pPr>
            <a:lvl5pPr marL="2057400" indent="-228600">
              <a:lnSpc>
                <a:spcPct val="90000"/>
              </a:lnSpc>
              <a:spcBef>
                <a:spcPts val="500"/>
              </a:spcBef>
              <a:buFont typeface="Arial" panose="020B0604020202020204" pitchFamily="34" charset="0"/>
              <a:buChar char="•"/>
              <a:defRPr lang="en-US" dirty="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sym typeface="Titillium Bd" panose="00000800000000000000" pitchFamily="50" charset="0"/>
            </a:endParaRPr>
          </a:p>
        </p:txBody>
      </p:sp>
      <p:sp>
        <p:nvSpPr>
          <p:cNvPr id="16" name="Text Placeholder 3">
            <a:extLst>
              <a:ext uri="{FF2B5EF4-FFF2-40B4-BE49-F238E27FC236}">
                <a16:creationId xmlns:a16="http://schemas.microsoft.com/office/drawing/2014/main" id="{4C829020-A7F6-CB40-8C56-F6C10BEF823A}"/>
              </a:ext>
            </a:extLst>
          </p:cNvPr>
          <p:cNvSpPr>
            <a:spLocks noGrp="1"/>
          </p:cNvSpPr>
          <p:nvPr>
            <p:ph type="body" sz="quarter" idx="22" hasCustomPrompt="1"/>
          </p:nvPr>
        </p:nvSpPr>
        <p:spPr>
          <a:xfrm>
            <a:off x="711200" y="2241909"/>
            <a:ext cx="4989512" cy="484841"/>
          </a:xfrm>
          <a:prstGeom prst="rect">
            <a:avLst/>
          </a:prstGeom>
        </p:spPr>
        <p:txBody>
          <a:bodyPr anchor="b"/>
          <a:lstStyle>
            <a:lvl1pPr marL="0" indent="0">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add comparison 1 text</a:t>
            </a:r>
          </a:p>
        </p:txBody>
      </p:sp>
      <p:sp>
        <p:nvSpPr>
          <p:cNvPr id="17" name="Text Placeholder 3">
            <a:extLst>
              <a:ext uri="{FF2B5EF4-FFF2-40B4-BE49-F238E27FC236}">
                <a16:creationId xmlns:a16="http://schemas.microsoft.com/office/drawing/2014/main" id="{2243541F-6E60-E241-99A4-2BC6E19CE79C}"/>
              </a:ext>
            </a:extLst>
          </p:cNvPr>
          <p:cNvSpPr>
            <a:spLocks noGrp="1"/>
          </p:cNvSpPr>
          <p:nvPr>
            <p:ph type="body" sz="quarter" idx="23" hasCustomPrompt="1"/>
          </p:nvPr>
        </p:nvSpPr>
        <p:spPr>
          <a:xfrm>
            <a:off x="6258985" y="2236472"/>
            <a:ext cx="4989512" cy="484841"/>
          </a:xfrm>
          <a:prstGeom prst="rect">
            <a:avLst/>
          </a:prstGeom>
        </p:spPr>
        <p:txBody>
          <a:bodyPr anchor="b"/>
          <a:lstStyle>
            <a:lvl1pPr marL="0" indent="0">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add comparison 2 text</a:t>
            </a:r>
          </a:p>
        </p:txBody>
      </p:sp>
    </p:spTree>
    <p:extLst>
      <p:ext uri="{BB962C8B-B14F-4D97-AF65-F5344CB8AC3E}">
        <p14:creationId xmlns:p14="http://schemas.microsoft.com/office/powerpoint/2010/main" val="100939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wo Up">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DBE3EB6-9D87-E649-96DE-68615521277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1"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5988262"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599205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24" name="Parallelogram 23">
            <a:extLst>
              <a:ext uri="{FF2B5EF4-FFF2-40B4-BE49-F238E27FC236}">
                <a16:creationId xmlns:a16="http://schemas.microsoft.com/office/drawing/2014/main" id="{DD8A7A12-5AF4-DC4A-893A-E885E861EA20}"/>
              </a:ext>
            </a:extLst>
          </p:cNvPr>
          <p:cNvSpPr/>
          <p:nvPr userDrawn="1"/>
        </p:nvSpPr>
        <p:spPr>
          <a:xfrm>
            <a:off x="5607227" y="0"/>
            <a:ext cx="6738257" cy="6858000"/>
          </a:xfrm>
          <a:prstGeom prst="parallelogram">
            <a:avLst/>
          </a:prstGeom>
          <a:solidFill>
            <a:srgbClr val="1B36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45">
            <a:extLst>
              <a:ext uri="{FF2B5EF4-FFF2-40B4-BE49-F238E27FC236}">
                <a16:creationId xmlns:a16="http://schemas.microsoft.com/office/drawing/2014/main" id="{84FADFBF-9056-AD4C-A4B9-7361A7AD0DD8}"/>
              </a:ext>
            </a:extLst>
          </p:cNvPr>
          <p:cNvSpPr>
            <a:spLocks noGrp="1"/>
          </p:cNvSpPr>
          <p:nvPr>
            <p:ph type="body" sz="quarter" idx="26" hasCustomPrompt="1"/>
          </p:nvPr>
        </p:nvSpPr>
        <p:spPr>
          <a:xfrm>
            <a:off x="700949" y="2159485"/>
            <a:ext cx="3462827" cy="3180453"/>
          </a:xfrm>
          <a:prstGeom prst="rect">
            <a:avLst/>
          </a:prstGeom>
        </p:spPr>
        <p:txBody>
          <a:bodyPr vert="horz" lIns="91440" tIns="45720" rIns="91440" bIns="45720" rtlCol="0">
            <a:normAutofit/>
          </a:bodyPr>
          <a:lstStyle>
            <a:lvl1pPr>
              <a:defRPr lang="en-US" sz="1800" dirty="0"/>
            </a:lvl1pPr>
            <a:lvl2pPr>
              <a:defRPr sz="1600"/>
            </a:lvl2pPr>
          </a:lstStyle>
          <a:p>
            <a:pPr marL="285750" marR="0" lvl="0" indent="-285750" fontAlgn="auto">
              <a:spcAft>
                <a:spcPts val="0"/>
              </a:spcAft>
              <a:buClrTx/>
              <a:buSzTx/>
              <a:buFontTx/>
              <a:buBlip>
                <a:blip r:embed="rId9"/>
              </a:buBlip>
              <a:tabLst/>
            </a:pPr>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26" name="Picture Placeholder 12">
            <a:extLst>
              <a:ext uri="{FF2B5EF4-FFF2-40B4-BE49-F238E27FC236}">
                <a16:creationId xmlns:a16="http://schemas.microsoft.com/office/drawing/2014/main" id="{59D05EFA-25B7-374D-9DCC-7DFC65E36AAF}"/>
              </a:ext>
            </a:extLst>
          </p:cNvPr>
          <p:cNvSpPr>
            <a:spLocks noGrp="1"/>
          </p:cNvSpPr>
          <p:nvPr>
            <p:ph type="pic" sz="quarter" idx="27"/>
          </p:nvPr>
        </p:nvSpPr>
        <p:spPr>
          <a:xfrm>
            <a:off x="4874231" y="3393155"/>
            <a:ext cx="2544762" cy="2343150"/>
          </a:xfrm>
          <a:prstGeom prst="rect">
            <a:avLst/>
          </a:prstGeom>
          <a:effectLst>
            <a:outerShdw blurRad="50800" dist="38100" dir="2700000" algn="tl" rotWithShape="0">
              <a:prstClr val="black">
                <a:alpha val="40000"/>
              </a:prstClr>
            </a:outerShdw>
          </a:effectLst>
        </p:spPr>
        <p:txBody>
          <a:bodyPr/>
          <a:lstStyle>
            <a:lvl1pPr marL="0" indent="0">
              <a:buNone/>
              <a:defRPr/>
            </a:lvl1pPr>
          </a:lstStyle>
          <a:p>
            <a:r>
              <a:rPr lang="en-US" dirty="0"/>
              <a:t>Click icon to add picture</a:t>
            </a:r>
          </a:p>
        </p:txBody>
      </p:sp>
      <p:sp>
        <p:nvSpPr>
          <p:cNvPr id="27" name="Picture Placeholder 12">
            <a:extLst>
              <a:ext uri="{FF2B5EF4-FFF2-40B4-BE49-F238E27FC236}">
                <a16:creationId xmlns:a16="http://schemas.microsoft.com/office/drawing/2014/main" id="{3C57AB65-61FB-6948-BCD9-F73E2210D44E}"/>
              </a:ext>
            </a:extLst>
          </p:cNvPr>
          <p:cNvSpPr>
            <a:spLocks noGrp="1"/>
          </p:cNvSpPr>
          <p:nvPr>
            <p:ph type="pic" sz="quarter" idx="28"/>
          </p:nvPr>
        </p:nvSpPr>
        <p:spPr>
          <a:xfrm>
            <a:off x="7712376" y="3393155"/>
            <a:ext cx="2544762" cy="2343150"/>
          </a:xfrm>
          <a:prstGeom prst="rect">
            <a:avLst/>
          </a:prstGeom>
          <a:effectLst>
            <a:outerShdw blurRad="50800" dist="38100" dir="2700000" algn="tl" rotWithShape="0">
              <a:prstClr val="black">
                <a:alpha val="40000"/>
              </a:prstClr>
            </a:outerShdw>
          </a:effectLst>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4170705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Up">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5"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552788" y="2059371"/>
            <a:ext cx="2713789" cy="100867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12" name="Content Placeholder 8"/>
          <p:cNvSpPr>
            <a:spLocks noGrp="1"/>
          </p:cNvSpPr>
          <p:nvPr>
            <p:ph sz="quarter" idx="13"/>
          </p:nvPr>
        </p:nvSpPr>
        <p:spPr>
          <a:xfrm>
            <a:off x="552788" y="3182354"/>
            <a:ext cx="5559256" cy="2783550"/>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4"/>
          </p:nvPr>
        </p:nvSpPr>
        <p:spPr>
          <a:xfrm>
            <a:off x="6231690" y="3182353"/>
            <a:ext cx="5559256" cy="2783550"/>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FEC884E0-5B5D-6A49-B0DA-5E1CA3376F3D}"/>
              </a:ext>
            </a:extLst>
          </p:cNvPr>
          <p:cNvSpPr>
            <a:spLocks noGrp="1"/>
          </p:cNvSpPr>
          <p:nvPr>
            <p:ph type="body" sz="quarter" idx="29" hasCustomPrompt="1"/>
          </p:nvPr>
        </p:nvSpPr>
        <p:spPr>
          <a:xfrm>
            <a:off x="698736" y="12382"/>
            <a:ext cx="1087858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a:t>
            </a:r>
            <a:r>
              <a:rPr lang="en-US" dirty="0" err="1"/>
              <a:t>multichart</a:t>
            </a:r>
            <a:r>
              <a:rPr lang="en-US" dirty="0"/>
              <a:t>/image slide </a:t>
            </a:r>
          </a:p>
        </p:txBody>
      </p:sp>
      <p:sp>
        <p:nvSpPr>
          <p:cNvPr id="15" name="Text Placeholder 11">
            <a:extLst>
              <a:ext uri="{FF2B5EF4-FFF2-40B4-BE49-F238E27FC236}">
                <a16:creationId xmlns:a16="http://schemas.microsoft.com/office/drawing/2014/main" id="{7CB2022D-F329-3C44-83EA-E67545C407EC}"/>
              </a:ext>
            </a:extLst>
          </p:cNvPr>
          <p:cNvSpPr>
            <a:spLocks noGrp="1"/>
          </p:cNvSpPr>
          <p:nvPr>
            <p:ph type="body" sz="quarter" idx="30" hasCustomPrompt="1"/>
          </p:nvPr>
        </p:nvSpPr>
        <p:spPr>
          <a:xfrm>
            <a:off x="694943" y="1497467"/>
            <a:ext cx="10878583"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1" name="Content Placeholder 8">
            <a:extLst>
              <a:ext uri="{FF2B5EF4-FFF2-40B4-BE49-F238E27FC236}">
                <a16:creationId xmlns:a16="http://schemas.microsoft.com/office/drawing/2014/main" id="{3C7926EE-7162-394E-AC94-4F56C6479402}"/>
              </a:ext>
            </a:extLst>
          </p:cNvPr>
          <p:cNvSpPr>
            <a:spLocks noGrp="1"/>
          </p:cNvSpPr>
          <p:nvPr>
            <p:ph sz="quarter" idx="31" hasCustomPrompt="1"/>
          </p:nvPr>
        </p:nvSpPr>
        <p:spPr>
          <a:xfrm>
            <a:off x="3398255" y="2061372"/>
            <a:ext cx="2713789" cy="1008678"/>
          </a:xfrm>
          <a:prstGeom prst="rect">
            <a:avLst/>
          </a:prstGeom>
          <a:solidFill>
            <a:schemeClr val="tx1">
              <a:lumMod val="75000"/>
              <a:lumOff val="25000"/>
            </a:schemeClr>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2" name="Content Placeholder 8">
            <a:extLst>
              <a:ext uri="{FF2B5EF4-FFF2-40B4-BE49-F238E27FC236}">
                <a16:creationId xmlns:a16="http://schemas.microsoft.com/office/drawing/2014/main" id="{016C6094-D5BD-AD4B-83F6-83F7A341C748}"/>
              </a:ext>
            </a:extLst>
          </p:cNvPr>
          <p:cNvSpPr>
            <a:spLocks noGrp="1"/>
          </p:cNvSpPr>
          <p:nvPr>
            <p:ph sz="quarter" idx="32" hasCustomPrompt="1"/>
          </p:nvPr>
        </p:nvSpPr>
        <p:spPr>
          <a:xfrm>
            <a:off x="6231691" y="2065387"/>
            <a:ext cx="2713789" cy="1008678"/>
          </a:xfrm>
          <a:prstGeom prst="rect">
            <a:avLst/>
          </a:prstGeom>
          <a:solidFill>
            <a:srgbClr val="0D365D"/>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3" name="Content Placeholder 8">
            <a:extLst>
              <a:ext uri="{FF2B5EF4-FFF2-40B4-BE49-F238E27FC236}">
                <a16:creationId xmlns:a16="http://schemas.microsoft.com/office/drawing/2014/main" id="{3818F04B-BD29-2E44-9A61-FB64559B7A17}"/>
              </a:ext>
            </a:extLst>
          </p:cNvPr>
          <p:cNvSpPr>
            <a:spLocks noGrp="1"/>
          </p:cNvSpPr>
          <p:nvPr>
            <p:ph sz="quarter" idx="33" hasCustomPrompt="1"/>
          </p:nvPr>
        </p:nvSpPr>
        <p:spPr>
          <a:xfrm>
            <a:off x="9077158" y="2061372"/>
            <a:ext cx="2713789" cy="1008678"/>
          </a:xfrm>
          <a:prstGeom prst="rect">
            <a:avLst/>
          </a:prstGeom>
          <a:solidFill>
            <a:srgbClr val="FFC000"/>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4" name="Rectangle 23">
            <a:extLst>
              <a:ext uri="{FF2B5EF4-FFF2-40B4-BE49-F238E27FC236}">
                <a16:creationId xmlns:a16="http://schemas.microsoft.com/office/drawing/2014/main" id="{0EC459B0-7D32-AE4C-B823-B0C33E03648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19B2E69-38CA-8A47-9E22-10343E532865}"/>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EA985B9-42FD-4D4C-957F-150D7FD36134}"/>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7" name="Slide Number Placeholder 6">
            <a:extLst>
              <a:ext uri="{FF2B5EF4-FFF2-40B4-BE49-F238E27FC236}">
                <a16:creationId xmlns:a16="http://schemas.microsoft.com/office/drawing/2014/main" id="{9171EFF0-3A6C-E341-B170-47FF30A04230}"/>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8" name="Picture 27" descr="A black sign with white text&#10;&#10;Description automatically generated">
            <a:extLst>
              <a:ext uri="{FF2B5EF4-FFF2-40B4-BE49-F238E27FC236}">
                <a16:creationId xmlns:a16="http://schemas.microsoft.com/office/drawing/2014/main" id="{560BC3AE-FD66-8A46-A641-C8D73BD6D04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1705453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our Up">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29"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4762982" y="2230055"/>
            <a:ext cx="2823021" cy="3774505"/>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Copy Block, Infographic, Image</a:t>
            </a:r>
          </a:p>
        </p:txBody>
      </p:sp>
      <p:sp>
        <p:nvSpPr>
          <p:cNvPr id="12" name="Content Placeholder 8"/>
          <p:cNvSpPr>
            <a:spLocks noGrp="1"/>
          </p:cNvSpPr>
          <p:nvPr>
            <p:ph sz="quarter" idx="13" hasCustomPrompt="1"/>
          </p:nvPr>
        </p:nvSpPr>
        <p:spPr>
          <a:xfrm>
            <a:off x="552788" y="4039737"/>
            <a:ext cx="4134959" cy="1964823"/>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FEC884E0-5B5D-6A49-B0DA-5E1CA3376F3D}"/>
              </a:ext>
            </a:extLst>
          </p:cNvPr>
          <p:cNvSpPr>
            <a:spLocks noGrp="1"/>
          </p:cNvSpPr>
          <p:nvPr>
            <p:ph type="body" sz="quarter" idx="29" hasCustomPrompt="1"/>
          </p:nvPr>
        </p:nvSpPr>
        <p:spPr>
          <a:xfrm>
            <a:off x="698736" y="-1"/>
            <a:ext cx="1087858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a:t>
            </a:r>
            <a:r>
              <a:rPr lang="en-US" dirty="0" err="1"/>
              <a:t>multichart</a:t>
            </a:r>
            <a:r>
              <a:rPr lang="en-US" dirty="0"/>
              <a:t>/image slide </a:t>
            </a:r>
          </a:p>
        </p:txBody>
      </p:sp>
      <p:sp>
        <p:nvSpPr>
          <p:cNvPr id="15" name="Text Placeholder 11">
            <a:extLst>
              <a:ext uri="{FF2B5EF4-FFF2-40B4-BE49-F238E27FC236}">
                <a16:creationId xmlns:a16="http://schemas.microsoft.com/office/drawing/2014/main" id="{7CB2022D-F329-3C44-83EA-E67545C407EC}"/>
              </a:ext>
            </a:extLst>
          </p:cNvPr>
          <p:cNvSpPr>
            <a:spLocks noGrp="1"/>
          </p:cNvSpPr>
          <p:nvPr>
            <p:ph type="body" sz="quarter" idx="30" hasCustomPrompt="1"/>
          </p:nvPr>
        </p:nvSpPr>
        <p:spPr>
          <a:xfrm>
            <a:off x="694943" y="1485084"/>
            <a:ext cx="10878583"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6" name="Content Placeholder 8">
            <a:extLst>
              <a:ext uri="{FF2B5EF4-FFF2-40B4-BE49-F238E27FC236}">
                <a16:creationId xmlns:a16="http://schemas.microsoft.com/office/drawing/2014/main" id="{1F8F984E-C8A7-7042-85C7-63EA05CF568E}"/>
              </a:ext>
            </a:extLst>
          </p:cNvPr>
          <p:cNvSpPr>
            <a:spLocks noGrp="1"/>
          </p:cNvSpPr>
          <p:nvPr>
            <p:ph sz="quarter" idx="34" hasCustomPrompt="1"/>
          </p:nvPr>
        </p:nvSpPr>
        <p:spPr>
          <a:xfrm>
            <a:off x="549201" y="2230056"/>
            <a:ext cx="4134959" cy="1714147"/>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a:extLst>
              <a:ext uri="{FF2B5EF4-FFF2-40B4-BE49-F238E27FC236}">
                <a16:creationId xmlns:a16="http://schemas.microsoft.com/office/drawing/2014/main" id="{C711F772-1F11-9A41-9FFE-87AAB0FF7869}"/>
              </a:ext>
            </a:extLst>
          </p:cNvPr>
          <p:cNvSpPr>
            <a:spLocks noGrp="1"/>
          </p:cNvSpPr>
          <p:nvPr>
            <p:ph sz="quarter" idx="35" hasCustomPrompt="1"/>
          </p:nvPr>
        </p:nvSpPr>
        <p:spPr>
          <a:xfrm>
            <a:off x="7663162" y="4039737"/>
            <a:ext cx="4134959" cy="1964823"/>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a:extLst>
              <a:ext uri="{FF2B5EF4-FFF2-40B4-BE49-F238E27FC236}">
                <a16:creationId xmlns:a16="http://schemas.microsoft.com/office/drawing/2014/main" id="{ECD5CA76-ADA4-C842-984A-4BCD01298557}"/>
              </a:ext>
            </a:extLst>
          </p:cNvPr>
          <p:cNvSpPr>
            <a:spLocks noGrp="1"/>
          </p:cNvSpPr>
          <p:nvPr>
            <p:ph sz="quarter" idx="36" hasCustomPrompt="1"/>
          </p:nvPr>
        </p:nvSpPr>
        <p:spPr>
          <a:xfrm>
            <a:off x="7659575" y="2230056"/>
            <a:ext cx="4134959" cy="1713047"/>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09F8E388-E713-BC40-80A7-48B42EAAB9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2F646FA-F3F8-6E4D-A755-21F7238E5490}"/>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74FDFF1-1867-9F4D-A01F-D65D4007516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6" name="Slide Number Placeholder 6">
            <a:extLst>
              <a:ext uri="{FF2B5EF4-FFF2-40B4-BE49-F238E27FC236}">
                <a16:creationId xmlns:a16="http://schemas.microsoft.com/office/drawing/2014/main" id="{3698DC76-8935-ED48-80DC-9507854EDEF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7" name="Picture 26" descr="A black sign with white text&#10;&#10;Description automatically generated">
            <a:extLst>
              <a:ext uri="{FF2B5EF4-FFF2-40B4-BE49-F238E27FC236}">
                <a16:creationId xmlns:a16="http://schemas.microsoft.com/office/drawing/2014/main" id="{3DCB98D1-5A6A-B84D-A752-828C03D618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2106116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Product Image Gray Box">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661981" y="3481053"/>
            <a:ext cx="3413905" cy="2068610"/>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 name="Rectangle 1"/>
          <p:cNvSpPr/>
          <p:nvPr userDrawn="1"/>
        </p:nvSpPr>
        <p:spPr>
          <a:xfrm>
            <a:off x="5023163" y="-528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5023037" y="-52851"/>
            <a:ext cx="3522830" cy="2173513"/>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661981" y="-52850"/>
            <a:ext cx="3530019" cy="2173512"/>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2"/>
            <a:ext cx="3522830" cy="2068611"/>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ext Placeholder 9">
            <a:extLst>
              <a:ext uri="{FF2B5EF4-FFF2-40B4-BE49-F238E27FC236}">
                <a16:creationId xmlns:a16="http://schemas.microsoft.com/office/drawing/2014/main" id="{08654C9B-A83C-2140-AF36-699DB89276A7}"/>
              </a:ext>
            </a:extLst>
          </p:cNvPr>
          <p:cNvSpPr>
            <a:spLocks noGrp="1"/>
          </p:cNvSpPr>
          <p:nvPr>
            <p:ph type="body" sz="quarter" idx="29" hasCustomPrompt="1"/>
          </p:nvPr>
        </p:nvSpPr>
        <p:spPr>
          <a:xfrm>
            <a:off x="729724" y="-1"/>
            <a:ext cx="3695940"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30" name="Text Placeholder 11">
            <a:extLst>
              <a:ext uri="{FF2B5EF4-FFF2-40B4-BE49-F238E27FC236}">
                <a16:creationId xmlns:a16="http://schemas.microsoft.com/office/drawing/2014/main" id="{CB982403-1255-3B4B-9C19-F5788A9CB387}"/>
              </a:ext>
            </a:extLst>
          </p:cNvPr>
          <p:cNvSpPr>
            <a:spLocks noGrp="1"/>
          </p:cNvSpPr>
          <p:nvPr>
            <p:ph type="body" sz="quarter" idx="14" hasCustomPrompt="1"/>
          </p:nvPr>
        </p:nvSpPr>
        <p:spPr>
          <a:xfrm>
            <a:off x="725932" y="1485084"/>
            <a:ext cx="3695940"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1"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95055"/>
            <a:ext cx="3695940" cy="3834245"/>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2CD5334B-FD8A-3248-B71F-B5D95AE44F6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EEC44D5-A01F-D34A-9880-80335A5000F4}"/>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EDA7E5B-9842-3A42-B1F2-B42751F4C988}"/>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8" name="Slide Number Placeholder 6">
            <a:extLst>
              <a:ext uri="{FF2B5EF4-FFF2-40B4-BE49-F238E27FC236}">
                <a16:creationId xmlns:a16="http://schemas.microsoft.com/office/drawing/2014/main" id="{06814E3C-F692-4842-8694-1F074C8C45BB}"/>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spTree>
    <p:extLst>
      <p:ext uri="{BB962C8B-B14F-4D97-AF65-F5344CB8AC3E}">
        <p14:creationId xmlns:p14="http://schemas.microsoft.com/office/powerpoint/2010/main" val="2727731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Product Image Gray Box">
    <p:spTree>
      <p:nvGrpSpPr>
        <p:cNvPr id="1" name=""/>
        <p:cNvGrpSpPr/>
        <p:nvPr/>
      </p:nvGrpSpPr>
      <p:grpSpPr>
        <a:xfrm>
          <a:off x="0" y="0"/>
          <a:ext cx="0" cy="0"/>
          <a:chOff x="0" y="0"/>
          <a:chExt cx="0" cy="0"/>
        </a:xfrm>
      </p:grpSpPr>
      <p:sp>
        <p:nvSpPr>
          <p:cNvPr id="2" name="Rectangle 1"/>
          <p:cNvSpPr/>
          <p:nvPr userDrawn="1"/>
        </p:nvSpPr>
        <p:spPr>
          <a:xfrm>
            <a:off x="5023163" y="-528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5023037" y="-52851"/>
            <a:ext cx="3345459" cy="3272583"/>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843885" y="-52851"/>
            <a:ext cx="3348115" cy="3272581"/>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1"/>
            <a:ext cx="3345459" cy="3428999"/>
          </a:xfrm>
          <a:prstGeom prst="rect">
            <a:avLst/>
          </a:prstGeom>
          <a:noFill/>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r>
              <a:rPr lang="en-US" dirty="0"/>
              <a:t>Use this for product images or smart art. Click on the icon below to get started.</a:t>
            </a:r>
          </a:p>
        </p:txBody>
      </p:sp>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843885" y="3481051"/>
            <a:ext cx="3232001" cy="3398494"/>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7"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ED7E0B08-28C9-CF43-9538-AF41D8828694}"/>
              </a:ext>
            </a:extLst>
          </p:cNvPr>
          <p:cNvCxnSpPr/>
          <p:nvPr userDrawn="1"/>
        </p:nvCxnSpPr>
        <p:spPr>
          <a:xfrm>
            <a:off x="5023037" y="3350398"/>
            <a:ext cx="7354493" cy="0"/>
          </a:xfrm>
          <a:prstGeom prst="line">
            <a:avLst/>
          </a:prstGeom>
          <a:ln w="25400">
            <a:solidFill>
              <a:srgbClr val="0D365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CB478B-17FF-A940-A65A-25405E6D2BDE}"/>
              </a:ext>
            </a:extLst>
          </p:cNvPr>
          <p:cNvCxnSpPr/>
          <p:nvPr userDrawn="1"/>
        </p:nvCxnSpPr>
        <p:spPr>
          <a:xfrm>
            <a:off x="8606190" y="-118755"/>
            <a:ext cx="0" cy="70288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 Placeholder 9">
            <a:extLst>
              <a:ext uri="{FF2B5EF4-FFF2-40B4-BE49-F238E27FC236}">
                <a16:creationId xmlns:a16="http://schemas.microsoft.com/office/drawing/2014/main" id="{0E2CF23C-3E5F-C144-B983-D4F170A418BF}"/>
              </a:ext>
            </a:extLst>
          </p:cNvPr>
          <p:cNvSpPr>
            <a:spLocks noGrp="1"/>
          </p:cNvSpPr>
          <p:nvPr>
            <p:ph type="body" sz="quarter" idx="29" hasCustomPrompt="1"/>
          </p:nvPr>
        </p:nvSpPr>
        <p:spPr>
          <a:xfrm>
            <a:off x="729724" y="-1"/>
            <a:ext cx="3695940"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31" name="Text Placeholder 11">
            <a:extLst>
              <a:ext uri="{FF2B5EF4-FFF2-40B4-BE49-F238E27FC236}">
                <a16:creationId xmlns:a16="http://schemas.microsoft.com/office/drawing/2014/main" id="{3383EAE5-401B-5440-9796-DB374E17838E}"/>
              </a:ext>
            </a:extLst>
          </p:cNvPr>
          <p:cNvSpPr>
            <a:spLocks noGrp="1"/>
          </p:cNvSpPr>
          <p:nvPr>
            <p:ph type="body" sz="quarter" idx="14" hasCustomPrompt="1"/>
          </p:nvPr>
        </p:nvSpPr>
        <p:spPr>
          <a:xfrm>
            <a:off x="725932" y="1485084"/>
            <a:ext cx="3695940"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2" name="Text Placeholder 13">
            <a:extLst>
              <a:ext uri="{FF2B5EF4-FFF2-40B4-BE49-F238E27FC236}">
                <a16:creationId xmlns:a16="http://schemas.microsoft.com/office/drawing/2014/main" id="{AB0BF2DF-A357-7443-983E-9CD55297CA55}"/>
              </a:ext>
            </a:extLst>
          </p:cNvPr>
          <p:cNvSpPr>
            <a:spLocks noGrp="1"/>
          </p:cNvSpPr>
          <p:nvPr>
            <p:ph type="body" sz="quarter" idx="30"/>
          </p:nvPr>
        </p:nvSpPr>
        <p:spPr>
          <a:xfrm>
            <a:off x="726549" y="1995055"/>
            <a:ext cx="3695940" cy="3834245"/>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D87A0D5D-7A9E-BE49-9C45-8995DC211AEE}"/>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72A07BA-674E-DE4D-AA6D-19BE69E5FA3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BE75519E-7057-EC42-B83C-52F1CDD7B96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9" name="Slide Number Placeholder 6">
            <a:extLst>
              <a:ext uri="{FF2B5EF4-FFF2-40B4-BE49-F238E27FC236}">
                <a16:creationId xmlns:a16="http://schemas.microsoft.com/office/drawing/2014/main" id="{D902F122-D631-6149-9542-7C556D146693}"/>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33" name="Picture 32" descr="A black sign with white text&#10;&#10;Description automatically generated">
            <a:extLst>
              <a:ext uri="{FF2B5EF4-FFF2-40B4-BE49-F238E27FC236}">
                <a16:creationId xmlns:a16="http://schemas.microsoft.com/office/drawing/2014/main" id="{296BFF10-709D-3248-9004-74A6A93B54F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3933953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roduct Image Gray Box">
    <p:spTree>
      <p:nvGrpSpPr>
        <p:cNvPr id="1" name=""/>
        <p:cNvGrpSpPr/>
        <p:nvPr/>
      </p:nvGrpSpPr>
      <p:grpSpPr>
        <a:xfrm>
          <a:off x="0" y="0"/>
          <a:ext cx="0" cy="0"/>
          <a:chOff x="0" y="0"/>
          <a:chExt cx="0" cy="0"/>
        </a:xfrm>
      </p:grpSpPr>
      <p:sp>
        <p:nvSpPr>
          <p:cNvPr id="2" name="Rectangle 1"/>
          <p:cNvSpPr/>
          <p:nvPr userDrawn="1"/>
        </p:nvSpPr>
        <p:spPr>
          <a:xfrm>
            <a:off x="6092952" y="0"/>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6092825" y="0"/>
            <a:ext cx="6099175" cy="6858000"/>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22" name="Content Placeholder 6">
            <a:extLst>
              <a:ext uri="{FF2B5EF4-FFF2-40B4-BE49-F238E27FC236}">
                <a16:creationId xmlns:a16="http://schemas.microsoft.com/office/drawing/2014/main" id="{59895971-5F54-2646-AB6F-BF2C52CE082B}"/>
              </a:ext>
            </a:extLst>
          </p:cNvPr>
          <p:cNvSpPr>
            <a:spLocks noGrp="1"/>
          </p:cNvSpPr>
          <p:nvPr>
            <p:ph sz="quarter" idx="34" hasCustomPrompt="1"/>
          </p:nvPr>
        </p:nvSpPr>
        <p:spPr>
          <a:xfrm>
            <a:off x="273357" y="64008"/>
            <a:ext cx="5819468"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1"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031D513C-0038-A840-BA0F-5E5095A01FB5}"/>
              </a:ext>
            </a:extLst>
          </p:cNvPr>
          <p:cNvSpPr/>
          <p:nvPr userDrawn="1"/>
        </p:nvSpPr>
        <p:spPr>
          <a:xfrm>
            <a:off x="5546615" y="2852338"/>
            <a:ext cx="1203158" cy="1153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91CD6-944A-4C4A-AA24-336273FB0457}"/>
              </a:ext>
            </a:extLst>
          </p:cNvPr>
          <p:cNvSpPr txBox="1"/>
          <p:nvPr userDrawn="1"/>
        </p:nvSpPr>
        <p:spPr>
          <a:xfrm>
            <a:off x="5771311" y="3182235"/>
            <a:ext cx="770021" cy="523220"/>
          </a:xfrm>
          <a:prstGeom prst="rect">
            <a:avLst/>
          </a:prstGeom>
          <a:noFill/>
        </p:spPr>
        <p:txBody>
          <a:bodyPr wrap="square" rtlCol="0">
            <a:spAutoFit/>
          </a:bodyPr>
          <a:lstStyle/>
          <a:p>
            <a:pPr algn="ctr"/>
            <a:r>
              <a:rPr lang="en-US" sz="2800" b="1" dirty="0">
                <a:solidFill>
                  <a:schemeClr val="bg1"/>
                </a:solidFill>
                <a:latin typeface="+mj-lt"/>
              </a:rPr>
              <a:t>VS.</a:t>
            </a:r>
          </a:p>
        </p:txBody>
      </p:sp>
      <p:sp>
        <p:nvSpPr>
          <p:cNvPr id="17" name="Text Placeholder 9">
            <a:extLst>
              <a:ext uri="{FF2B5EF4-FFF2-40B4-BE49-F238E27FC236}">
                <a16:creationId xmlns:a16="http://schemas.microsoft.com/office/drawing/2014/main" id="{19EEC7FE-32A3-C240-B6A6-6FDA66460ED2}"/>
              </a:ext>
            </a:extLst>
          </p:cNvPr>
          <p:cNvSpPr>
            <a:spLocks noGrp="1"/>
          </p:cNvSpPr>
          <p:nvPr>
            <p:ph type="body" sz="quarter" idx="32" hasCustomPrompt="1"/>
          </p:nvPr>
        </p:nvSpPr>
        <p:spPr>
          <a:xfrm>
            <a:off x="6541332" y="-3"/>
            <a:ext cx="5035988" cy="1438275"/>
          </a:xfrm>
          <a:prstGeom prst="rect">
            <a:avLst/>
          </a:prstGeom>
        </p:spPr>
        <p:txBody>
          <a:bodyPr anchor="b">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Comparison Heading</a:t>
            </a:r>
          </a:p>
        </p:txBody>
      </p:sp>
      <p:sp>
        <p:nvSpPr>
          <p:cNvPr id="18" name="Text Placeholder 11">
            <a:extLst>
              <a:ext uri="{FF2B5EF4-FFF2-40B4-BE49-F238E27FC236}">
                <a16:creationId xmlns:a16="http://schemas.microsoft.com/office/drawing/2014/main" id="{B1215F7B-2651-CD44-94A3-C999CF158CF0}"/>
              </a:ext>
            </a:extLst>
          </p:cNvPr>
          <p:cNvSpPr>
            <a:spLocks noGrp="1"/>
          </p:cNvSpPr>
          <p:nvPr>
            <p:ph type="body" sz="quarter" idx="33" hasCustomPrompt="1"/>
          </p:nvPr>
        </p:nvSpPr>
        <p:spPr>
          <a:xfrm>
            <a:off x="6538962" y="1485081"/>
            <a:ext cx="5035988"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9" name="Text Placeholder 9">
            <a:extLst>
              <a:ext uri="{FF2B5EF4-FFF2-40B4-BE49-F238E27FC236}">
                <a16:creationId xmlns:a16="http://schemas.microsoft.com/office/drawing/2014/main" id="{496FFF96-389A-C143-B8FC-E1A66E155BEE}"/>
              </a:ext>
            </a:extLst>
          </p:cNvPr>
          <p:cNvSpPr>
            <a:spLocks noGrp="1"/>
          </p:cNvSpPr>
          <p:nvPr>
            <p:ph type="body" sz="quarter" idx="29" hasCustomPrompt="1"/>
          </p:nvPr>
        </p:nvSpPr>
        <p:spPr>
          <a:xfrm>
            <a:off x="694944" y="-3"/>
            <a:ext cx="4955725"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Heading</a:t>
            </a:r>
          </a:p>
        </p:txBody>
      </p:sp>
      <p:sp>
        <p:nvSpPr>
          <p:cNvPr id="20" name="Text Placeholder 11">
            <a:extLst>
              <a:ext uri="{FF2B5EF4-FFF2-40B4-BE49-F238E27FC236}">
                <a16:creationId xmlns:a16="http://schemas.microsoft.com/office/drawing/2014/main" id="{EEA9D879-92F5-D043-BA5A-A53869C01C16}"/>
              </a:ext>
            </a:extLst>
          </p:cNvPr>
          <p:cNvSpPr>
            <a:spLocks noGrp="1"/>
          </p:cNvSpPr>
          <p:nvPr>
            <p:ph type="body" sz="quarter" idx="14" hasCustomPrompt="1"/>
          </p:nvPr>
        </p:nvSpPr>
        <p:spPr>
          <a:xfrm>
            <a:off x="691152" y="1485082"/>
            <a:ext cx="4955725"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4" name="Rectangle 23">
            <a:extLst>
              <a:ext uri="{FF2B5EF4-FFF2-40B4-BE49-F238E27FC236}">
                <a16:creationId xmlns:a16="http://schemas.microsoft.com/office/drawing/2014/main" id="{37B6C317-D2CE-3A4D-B860-6B95243BC75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FAD97C8-94B5-4143-9125-218476B8E54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24CD76E-CE8D-B640-AA0C-3E99F54CE903}"/>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7" name="Slide Number Placeholder 6">
            <a:extLst>
              <a:ext uri="{FF2B5EF4-FFF2-40B4-BE49-F238E27FC236}">
                <a16:creationId xmlns:a16="http://schemas.microsoft.com/office/drawing/2014/main" id="{F02CDC2F-2199-FE49-A626-748F0954C45F}"/>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8" name="Picture 27" descr="A black sign with white text&#10;&#10;Description automatically generated">
            <a:extLst>
              <a:ext uri="{FF2B5EF4-FFF2-40B4-BE49-F238E27FC236}">
                <a16:creationId xmlns:a16="http://schemas.microsoft.com/office/drawing/2014/main" id="{19A00FD2-685D-D643-B66D-C50FAC8318C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1185613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ermediat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2" name="TextBox 11">
            <a:extLst>
              <a:ext uri="{FF2B5EF4-FFF2-40B4-BE49-F238E27FC236}">
                <a16:creationId xmlns:a16="http://schemas.microsoft.com/office/drawing/2014/main" id="{3F286E66-7073-A04E-8C8E-72B53D3A9B0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2BBA7AB0-543E-FF4B-83C4-EA77AD8B6F37}"/>
              </a:ext>
            </a:extLst>
          </p:cNvPr>
          <p:cNvSpPr/>
          <p:nvPr userDrawn="1"/>
        </p:nvSpPr>
        <p:spPr>
          <a:xfrm>
            <a:off x="0" y="5760721"/>
            <a:ext cx="12203113" cy="1097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White Logo">
            <a:extLst>
              <a:ext uri="{FF2B5EF4-FFF2-40B4-BE49-F238E27FC236}">
                <a16:creationId xmlns:a16="http://schemas.microsoft.com/office/drawing/2014/main" id="{5A4E378A-5C03-1246-ABB3-1B62938D7E7C}"/>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25199" y="6061148"/>
            <a:ext cx="836790" cy="556787"/>
          </a:xfrm>
          <a:prstGeom prst="rect">
            <a:avLst/>
          </a:prstGeom>
        </p:spPr>
      </p:pic>
      <p:sp>
        <p:nvSpPr>
          <p:cNvPr id="16" name="Subtitle">
            <a:extLst>
              <a:ext uri="{FF2B5EF4-FFF2-40B4-BE49-F238E27FC236}">
                <a16:creationId xmlns:a16="http://schemas.microsoft.com/office/drawing/2014/main" id="{9CF478C2-330A-1F46-8F01-45AFA7F23A3B}"/>
              </a:ext>
            </a:extLst>
          </p:cNvPr>
          <p:cNvSpPr>
            <a:spLocks noGrp="1"/>
          </p:cNvSpPr>
          <p:nvPr>
            <p:ph type="body" sz="quarter" idx="19"/>
          </p:nvPr>
        </p:nvSpPr>
        <p:spPr>
          <a:xfrm>
            <a:off x="658368" y="6372043"/>
            <a:ext cx="5645523" cy="361628"/>
          </a:xfrm>
          <a:prstGeom prst="rect">
            <a:avLst/>
          </a:prstGeom>
        </p:spPr>
        <p:txBody>
          <a:bodyPr>
            <a:noAutofit/>
          </a:bodyPr>
          <a:lstStyle>
            <a:lvl1pPr marL="0" indent="0">
              <a:buNone/>
              <a:defRPr sz="2400" b="1">
                <a:solidFill>
                  <a:schemeClr val="accent5"/>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17" name="Primary Title">
            <a:extLst>
              <a:ext uri="{FF2B5EF4-FFF2-40B4-BE49-F238E27FC236}">
                <a16:creationId xmlns:a16="http://schemas.microsoft.com/office/drawing/2014/main" id="{5D2A6934-1261-DF44-BBE4-94293CBA495D}"/>
              </a:ext>
            </a:extLst>
          </p:cNvPr>
          <p:cNvSpPr>
            <a:spLocks noGrp="1"/>
          </p:cNvSpPr>
          <p:nvPr>
            <p:ph type="body" sz="quarter" idx="18"/>
          </p:nvPr>
        </p:nvSpPr>
        <p:spPr>
          <a:xfrm>
            <a:off x="658368" y="5885049"/>
            <a:ext cx="10278525" cy="358406"/>
          </a:xfrm>
          <a:prstGeom prst="rect">
            <a:avLst/>
          </a:prstGeom>
        </p:spPr>
        <p:txBody>
          <a:bodyPr>
            <a:noAutofit/>
          </a:bodyPr>
          <a:lstStyle>
            <a:lvl1pPr marL="0" indent="0">
              <a:buNone/>
              <a:defRPr sz="2800" b="1">
                <a:solidFill>
                  <a:schemeClr val="bg1"/>
                </a:solidFill>
                <a:latin typeface="+mj-lt"/>
              </a:defRPr>
            </a:lvl1pPr>
          </a:lstStyle>
          <a:p>
            <a:pPr lvl="0"/>
            <a:endParaRPr lang="en-US" dirty="0"/>
          </a:p>
        </p:txBody>
      </p:sp>
      <p:sp>
        <p:nvSpPr>
          <p:cNvPr id="18" name="Footer Placeholder 4">
            <a:extLst>
              <a:ext uri="{FF2B5EF4-FFF2-40B4-BE49-F238E27FC236}">
                <a16:creationId xmlns:a16="http://schemas.microsoft.com/office/drawing/2014/main" id="{A561B9E7-40CF-D243-91DA-114C45AAE6BF}"/>
              </a:ext>
            </a:extLst>
          </p:cNvPr>
          <p:cNvSpPr>
            <a:spLocks noGrp="1"/>
          </p:cNvSpPr>
          <p:nvPr>
            <p:ph type="ftr" sz="quarter" idx="3"/>
          </p:nvPr>
        </p:nvSpPr>
        <p:spPr>
          <a:xfrm>
            <a:off x="6421582" y="6367783"/>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 Copyright Red Lion 2019</a:t>
            </a:r>
          </a:p>
          <a:p>
            <a:r>
              <a:rPr lang="en-US" dirty="0"/>
              <a:t>CONFIDENTIAL: Contents of this document are for internal Red Lion Controls use only</a:t>
            </a:r>
          </a:p>
        </p:txBody>
      </p:sp>
    </p:spTree>
    <p:extLst>
      <p:ext uri="{BB962C8B-B14F-4D97-AF65-F5344CB8AC3E}">
        <p14:creationId xmlns:p14="http://schemas.microsoft.com/office/powerpoint/2010/main" val="1132971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with title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4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17904515-EE91-4EFB-B7B1-727354BF991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5997818" y="0"/>
            <a:ext cx="6194182" cy="6858000"/>
          </a:xfrm>
          <a:prstGeom prst="rect">
            <a:avLst/>
          </a:prstGeom>
        </p:spPr>
      </p:pic>
      <p:pic>
        <p:nvPicPr>
          <p:cNvPr id="13" name="Picture 12"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7" name="Text Placeholder 5"/>
          <p:cNvSpPr>
            <a:spLocks noGrp="1"/>
          </p:cNvSpPr>
          <p:nvPr>
            <p:ph type="body" sz="quarter" idx="40"/>
          </p:nvPr>
        </p:nvSpPr>
        <p:spPr>
          <a:xfrm>
            <a:off x="694943" y="2130363"/>
            <a:ext cx="10878582" cy="1809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0" dirty="0">
                <a:solidFill>
                  <a:schemeClr val="accent4">
                    <a:lumMod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accent4">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accent4">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accent4">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accent4">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Blip>
                <a:blip r:embed="rId8"/>
              </a:buBlip>
            </a:pPr>
            <a:r>
              <a:rPr lang="en-US"/>
              <a:t>Click to edit Master text styles</a:t>
            </a:r>
          </a:p>
          <a:p>
            <a:pPr marL="285750" lvl="1" indent="-285750">
              <a:buFontTx/>
              <a:buBlip>
                <a:blip r:embed="rId8"/>
              </a:buBlip>
            </a:pPr>
            <a:r>
              <a:rPr lang="en-US"/>
              <a:t>Second level</a:t>
            </a:r>
          </a:p>
          <a:p>
            <a:pPr marL="285750" lvl="2" indent="-285750">
              <a:buFontTx/>
              <a:buBlip>
                <a:blip r:embed="rId8"/>
              </a:buBlip>
            </a:pPr>
            <a:r>
              <a:rPr lang="en-US"/>
              <a:t>Third level</a:t>
            </a:r>
          </a:p>
          <a:p>
            <a:pPr marL="285750" lvl="3" indent="-285750">
              <a:buFontTx/>
              <a:buBlip>
                <a:blip r:embed="rId8"/>
              </a:buBlip>
            </a:pPr>
            <a:r>
              <a:rPr lang="en-US"/>
              <a:t>Fourth level</a:t>
            </a:r>
          </a:p>
          <a:p>
            <a:pPr marL="285750" lvl="4" indent="-285750">
              <a:buFontTx/>
              <a:buBlip>
                <a:blip r:embed="rId8"/>
              </a:buBlip>
            </a:pPr>
            <a:r>
              <a:rPr lang="en-US"/>
              <a:t>Fifth level</a:t>
            </a:r>
          </a:p>
        </p:txBody>
      </p:sp>
      <p:sp>
        <p:nvSpPr>
          <p:cNvPr id="9" name="TextBox 8">
            <a:extLst>
              <a:ext uri="{FF2B5EF4-FFF2-40B4-BE49-F238E27FC236}">
                <a16:creationId xmlns:a16="http://schemas.microsoft.com/office/drawing/2014/main" id="{677524CE-2464-564C-B54D-5DEAF4943BBA}"/>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0" name="Slide Number Placeholder 6">
            <a:extLst>
              <a:ext uri="{FF2B5EF4-FFF2-40B4-BE49-F238E27FC236}">
                <a16:creationId xmlns:a16="http://schemas.microsoft.com/office/drawing/2014/main" id="{1EE46CA7-1271-3342-8248-4F489B57E821}"/>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sp>
        <p:nvSpPr>
          <p:cNvPr id="11" name="Text Placeholder 9">
            <a:extLst>
              <a:ext uri="{FF2B5EF4-FFF2-40B4-BE49-F238E27FC236}">
                <a16:creationId xmlns:a16="http://schemas.microsoft.com/office/drawing/2014/main" id="{11B45F61-8990-8349-9E8D-38C9B431135B}"/>
              </a:ext>
            </a:extLst>
          </p:cNvPr>
          <p:cNvSpPr>
            <a:spLocks noGrp="1"/>
          </p:cNvSpPr>
          <p:nvPr>
            <p:ph type="body" sz="quarter" idx="29" hasCustomPrompt="1"/>
          </p:nvPr>
        </p:nvSpPr>
        <p:spPr>
          <a:xfrm>
            <a:off x="698736" y="-1"/>
            <a:ext cx="1087858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a:t>
            </a:r>
            <a:r>
              <a:rPr lang="en-US" dirty="0" err="1"/>
              <a:t>multichart</a:t>
            </a:r>
            <a:r>
              <a:rPr lang="en-US" dirty="0"/>
              <a:t>/image slide </a:t>
            </a:r>
          </a:p>
        </p:txBody>
      </p:sp>
      <p:sp>
        <p:nvSpPr>
          <p:cNvPr id="12" name="Text Placeholder 11">
            <a:extLst>
              <a:ext uri="{FF2B5EF4-FFF2-40B4-BE49-F238E27FC236}">
                <a16:creationId xmlns:a16="http://schemas.microsoft.com/office/drawing/2014/main" id="{6128391E-4ACA-824C-ABB4-36E55B2CE25C}"/>
              </a:ext>
            </a:extLst>
          </p:cNvPr>
          <p:cNvSpPr>
            <a:spLocks noGrp="1"/>
          </p:cNvSpPr>
          <p:nvPr>
            <p:ph type="body" sz="quarter" idx="30" hasCustomPrompt="1"/>
          </p:nvPr>
        </p:nvSpPr>
        <p:spPr>
          <a:xfrm>
            <a:off x="694943" y="1485084"/>
            <a:ext cx="10878583"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4" name="Text Placeholder 5">
            <a:extLst>
              <a:ext uri="{FF2B5EF4-FFF2-40B4-BE49-F238E27FC236}">
                <a16:creationId xmlns:a16="http://schemas.microsoft.com/office/drawing/2014/main" id="{A7BF2B3F-5EA0-1743-922F-9B9A7010B3AA}"/>
              </a:ext>
            </a:extLst>
          </p:cNvPr>
          <p:cNvSpPr>
            <a:spLocks noGrp="1"/>
          </p:cNvSpPr>
          <p:nvPr>
            <p:ph type="body" sz="quarter" idx="41"/>
          </p:nvPr>
        </p:nvSpPr>
        <p:spPr>
          <a:xfrm>
            <a:off x="694943" y="4111363"/>
            <a:ext cx="10878582" cy="1809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0" dirty="0">
                <a:solidFill>
                  <a:schemeClr val="accent4">
                    <a:lumMod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accent4">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accent4">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accent4">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accent4">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Blip>
                <a:blip r:embed="rId8"/>
              </a:buBlip>
            </a:pPr>
            <a:r>
              <a:rPr lang="en-US"/>
              <a:t>Click to edit Master text styles</a:t>
            </a:r>
          </a:p>
          <a:p>
            <a:pPr marL="285750" lvl="1" indent="-285750">
              <a:buFontTx/>
              <a:buBlip>
                <a:blip r:embed="rId8"/>
              </a:buBlip>
            </a:pPr>
            <a:r>
              <a:rPr lang="en-US"/>
              <a:t>Second level</a:t>
            </a:r>
          </a:p>
          <a:p>
            <a:pPr marL="285750" lvl="2" indent="-285750">
              <a:buFontTx/>
              <a:buBlip>
                <a:blip r:embed="rId8"/>
              </a:buBlip>
            </a:pPr>
            <a:r>
              <a:rPr lang="en-US"/>
              <a:t>Third level</a:t>
            </a:r>
          </a:p>
          <a:p>
            <a:pPr marL="285750" lvl="3" indent="-285750">
              <a:buFontTx/>
              <a:buBlip>
                <a:blip r:embed="rId8"/>
              </a:buBlip>
            </a:pPr>
            <a:r>
              <a:rPr lang="en-US"/>
              <a:t>Fourth level</a:t>
            </a:r>
          </a:p>
          <a:p>
            <a:pPr marL="285750" lvl="4" indent="-285750">
              <a:buFontTx/>
              <a:buBlip>
                <a:blip r:embed="rId8"/>
              </a:buBlip>
            </a:pPr>
            <a:r>
              <a:rPr lang="en-US"/>
              <a:t>Fifth level</a:t>
            </a:r>
          </a:p>
        </p:txBody>
      </p:sp>
    </p:spTree>
    <p:extLst>
      <p:ext uri="{BB962C8B-B14F-4D97-AF65-F5344CB8AC3E}">
        <p14:creationId xmlns:p14="http://schemas.microsoft.com/office/powerpoint/2010/main" val="2404505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A851AB-FEF5-3741-B971-9680B9F70B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6194184" y="0"/>
            <a:ext cx="5997818" cy="6858000"/>
          </a:xfrm>
          <a:prstGeom prst="rect">
            <a:avLst/>
          </a:prstGeom>
        </p:spPr>
      </p:pic>
      <p:pic>
        <p:nvPicPr>
          <p:cNvPr id="18" name="Picture 17">
            <a:extLst>
              <a:ext uri="{FF2B5EF4-FFF2-40B4-BE49-F238E27FC236}">
                <a16:creationId xmlns:a16="http://schemas.microsoft.com/office/drawing/2014/main" id="{9957CA0A-1297-0640-BA61-1E5B4BEB79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5997818" cy="6858000"/>
          </a:xfrm>
          <a:prstGeom prst="rect">
            <a:avLst/>
          </a:prstGeom>
        </p:spPr>
      </p:pic>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3" name="think-cell Slide" r:id="rId5" imgW="381" imgH="381" progId="TCLayout.ActiveDocument.1">
                  <p:embed/>
                </p:oleObj>
              </mc:Choice>
              <mc:Fallback>
                <p:oleObj name="think-cell Slide" r:id="rId5" imgW="381" imgH="38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3846753-CA1A-2F47-8D96-CAF9891DD7E3}"/>
              </a:ext>
            </a:extLst>
          </p:cNvPr>
          <p:cNvSpPr/>
          <p:nvPr userDrawn="1"/>
        </p:nvSpPr>
        <p:spPr>
          <a:xfrm>
            <a:off x="0" y="5524500"/>
            <a:ext cx="12203113" cy="133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White Logo">
            <a:extLst>
              <a:ext uri="{FF2B5EF4-FFF2-40B4-BE49-F238E27FC236}">
                <a16:creationId xmlns:a16="http://schemas.microsoft.com/office/drawing/2014/main" id="{12D6E5FB-F9C4-EC42-8C10-AB7FEA08FECF}"/>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25199" y="6061148"/>
            <a:ext cx="836790" cy="556787"/>
          </a:xfrm>
          <a:prstGeom prst="rect">
            <a:avLst/>
          </a:prstGeom>
        </p:spPr>
      </p:pic>
      <p:sp>
        <p:nvSpPr>
          <p:cNvPr id="21" name="Subtitle">
            <a:extLst>
              <a:ext uri="{FF2B5EF4-FFF2-40B4-BE49-F238E27FC236}">
                <a16:creationId xmlns:a16="http://schemas.microsoft.com/office/drawing/2014/main" id="{C5BA3E2F-951E-C042-8DF3-A2BBDDC75E0D}"/>
              </a:ext>
            </a:extLst>
          </p:cNvPr>
          <p:cNvSpPr>
            <a:spLocks noGrp="1"/>
          </p:cNvSpPr>
          <p:nvPr>
            <p:ph type="body" sz="quarter" idx="19"/>
          </p:nvPr>
        </p:nvSpPr>
        <p:spPr>
          <a:xfrm>
            <a:off x="658368" y="6261390"/>
            <a:ext cx="5645523" cy="361628"/>
          </a:xfrm>
          <a:prstGeom prst="rect">
            <a:avLst/>
          </a:prstGeom>
        </p:spPr>
        <p:txBody>
          <a:bodyPr>
            <a:noAutofit/>
          </a:bodyPr>
          <a:lstStyle>
            <a:lvl1pPr marL="0" indent="0">
              <a:buNone/>
              <a:defRPr sz="2400" b="1">
                <a:solidFill>
                  <a:srgbClr val="FFC000"/>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22" name="Primary Title">
            <a:extLst>
              <a:ext uri="{FF2B5EF4-FFF2-40B4-BE49-F238E27FC236}">
                <a16:creationId xmlns:a16="http://schemas.microsoft.com/office/drawing/2014/main" id="{3B8C0C7F-94A8-EA4E-9A13-D6F99EF39CD2}"/>
              </a:ext>
            </a:extLst>
          </p:cNvPr>
          <p:cNvSpPr>
            <a:spLocks noGrp="1"/>
          </p:cNvSpPr>
          <p:nvPr>
            <p:ph type="body" sz="quarter" idx="18"/>
          </p:nvPr>
        </p:nvSpPr>
        <p:spPr>
          <a:xfrm>
            <a:off x="658368" y="5774396"/>
            <a:ext cx="10278525" cy="358406"/>
          </a:xfrm>
          <a:prstGeom prst="rect">
            <a:avLst/>
          </a:prstGeom>
        </p:spPr>
        <p:txBody>
          <a:bodyPr>
            <a:noAutofit/>
          </a:bodyPr>
          <a:lstStyle>
            <a:lvl1pPr marL="0" indent="0">
              <a:buNone/>
              <a:defRPr sz="2800" b="1">
                <a:solidFill>
                  <a:schemeClr val="bg1"/>
                </a:solidFill>
                <a:latin typeface="+mj-lt"/>
              </a:defRPr>
            </a:lvl1pPr>
          </a:lstStyle>
          <a:p>
            <a:pPr lvl="0"/>
            <a:endParaRPr lang="en-US" dirty="0"/>
          </a:p>
        </p:txBody>
      </p:sp>
      <p:sp>
        <p:nvSpPr>
          <p:cNvPr id="23" name="Footer Placeholder 4">
            <a:extLst>
              <a:ext uri="{FF2B5EF4-FFF2-40B4-BE49-F238E27FC236}">
                <a16:creationId xmlns:a16="http://schemas.microsoft.com/office/drawing/2014/main" id="{87EC122C-C426-C843-BF7C-4E5620F238FC}"/>
              </a:ext>
            </a:extLst>
          </p:cNvPr>
          <p:cNvSpPr>
            <a:spLocks noGrp="1"/>
          </p:cNvSpPr>
          <p:nvPr>
            <p:ph type="ftr" sz="quarter" idx="3"/>
          </p:nvPr>
        </p:nvSpPr>
        <p:spPr>
          <a:xfrm>
            <a:off x="6421581" y="6268688"/>
            <a:ext cx="4515311" cy="365125"/>
          </a:xfrm>
          <a:prstGeom prst="rect">
            <a:avLst/>
          </a:prstGeom>
        </p:spPr>
        <p:txBody>
          <a:bodyPr vert="horz" lIns="91440" tIns="45720" rIns="91440" bIns="45720" rtlCol="0" anchor="ctr"/>
          <a:lstStyle>
            <a:lvl1pPr algn="r">
              <a:defRPr sz="800">
                <a:solidFill>
                  <a:schemeClr val="bg1">
                    <a:lumMod val="65000"/>
                  </a:schemeClr>
                </a:solidFill>
              </a:defRPr>
            </a:lvl1pPr>
          </a:lstStyle>
          <a:p>
            <a:r>
              <a:rPr lang="en-US" dirty="0"/>
              <a:t>© Copyright Red Lion 2019</a:t>
            </a:r>
          </a:p>
          <a:p>
            <a:r>
              <a:rPr lang="en-US" dirty="0"/>
              <a:t>CONFIDENTIAL: Contents of this document are for internal Red Lion Controls use only</a:t>
            </a:r>
          </a:p>
        </p:txBody>
      </p:sp>
    </p:spTree>
    <p:extLst>
      <p:ext uri="{BB962C8B-B14F-4D97-AF65-F5344CB8AC3E}">
        <p14:creationId xmlns:p14="http://schemas.microsoft.com/office/powerpoint/2010/main" val="320752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oubleVertical">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ack sign with white text&#10;&#10;Description automatically generated">
            <a:extLst>
              <a:ext uri="{FF2B5EF4-FFF2-40B4-BE49-F238E27FC236}">
                <a16:creationId xmlns:a16="http://schemas.microsoft.com/office/drawing/2014/main" id="{42E0F146-3C04-264E-AD2C-ACC5A17664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16007CB1-868D-254F-988F-BC008F952FE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4" name="TextBox 13">
            <a:extLst>
              <a:ext uri="{FF2B5EF4-FFF2-40B4-BE49-F238E27FC236}">
                <a16:creationId xmlns:a16="http://schemas.microsoft.com/office/drawing/2014/main" id="{89053AA0-C7EE-5D46-8553-1DF8CD274ADE}"/>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Vertical</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4269600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7"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3846753-CA1A-2F47-8D96-CAF9891DD7E3}"/>
              </a:ext>
            </a:extLst>
          </p:cNvPr>
          <p:cNvSpPr/>
          <p:nvPr userDrawn="1"/>
        </p:nvSpPr>
        <p:spPr>
          <a:xfrm>
            <a:off x="0" y="5524500"/>
            <a:ext cx="12203113" cy="13334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White Logo">
            <a:extLst>
              <a:ext uri="{FF2B5EF4-FFF2-40B4-BE49-F238E27FC236}">
                <a16:creationId xmlns:a16="http://schemas.microsoft.com/office/drawing/2014/main" id="{12D6E5FB-F9C4-EC42-8C10-AB7FEA08FEC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25199" y="6061148"/>
            <a:ext cx="836790" cy="556787"/>
          </a:xfrm>
          <a:prstGeom prst="rect">
            <a:avLst/>
          </a:prstGeom>
        </p:spPr>
      </p:pic>
      <p:sp>
        <p:nvSpPr>
          <p:cNvPr id="21" name="Subtitle">
            <a:extLst>
              <a:ext uri="{FF2B5EF4-FFF2-40B4-BE49-F238E27FC236}">
                <a16:creationId xmlns:a16="http://schemas.microsoft.com/office/drawing/2014/main" id="{C5BA3E2F-951E-C042-8DF3-A2BBDDC75E0D}"/>
              </a:ext>
            </a:extLst>
          </p:cNvPr>
          <p:cNvSpPr>
            <a:spLocks noGrp="1"/>
          </p:cNvSpPr>
          <p:nvPr>
            <p:ph type="body" sz="quarter" idx="19"/>
          </p:nvPr>
        </p:nvSpPr>
        <p:spPr>
          <a:xfrm>
            <a:off x="658368" y="6261390"/>
            <a:ext cx="5645523" cy="361628"/>
          </a:xfrm>
          <a:prstGeom prst="rect">
            <a:avLst/>
          </a:prstGeom>
        </p:spPr>
        <p:txBody>
          <a:bodyPr>
            <a:noAutofit/>
          </a:bodyPr>
          <a:lstStyle>
            <a:lvl1pPr marL="0" indent="0">
              <a:buNone/>
              <a:defRPr sz="2400" b="1">
                <a:solidFill>
                  <a:schemeClr val="bg1"/>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22" name="Primary Title">
            <a:extLst>
              <a:ext uri="{FF2B5EF4-FFF2-40B4-BE49-F238E27FC236}">
                <a16:creationId xmlns:a16="http://schemas.microsoft.com/office/drawing/2014/main" id="{3B8C0C7F-94A8-EA4E-9A13-D6F99EF39CD2}"/>
              </a:ext>
            </a:extLst>
          </p:cNvPr>
          <p:cNvSpPr>
            <a:spLocks noGrp="1"/>
          </p:cNvSpPr>
          <p:nvPr>
            <p:ph type="body" sz="quarter" idx="18"/>
          </p:nvPr>
        </p:nvSpPr>
        <p:spPr>
          <a:xfrm>
            <a:off x="658368" y="5774396"/>
            <a:ext cx="10278525" cy="358406"/>
          </a:xfrm>
          <a:prstGeom prst="rect">
            <a:avLst/>
          </a:prstGeom>
        </p:spPr>
        <p:txBody>
          <a:bodyPr>
            <a:noAutofit/>
          </a:bodyPr>
          <a:lstStyle>
            <a:lvl1pPr marL="0" indent="0">
              <a:buNone/>
              <a:defRPr sz="2800" b="1">
                <a:solidFill>
                  <a:srgbClr val="FFC000"/>
                </a:solidFill>
                <a:latin typeface="+mj-lt"/>
              </a:defRPr>
            </a:lvl1pPr>
          </a:lstStyle>
          <a:p>
            <a:pPr lvl="0"/>
            <a:endParaRPr lang="en-US" dirty="0"/>
          </a:p>
        </p:txBody>
      </p:sp>
      <p:sp>
        <p:nvSpPr>
          <p:cNvPr id="23" name="Footer Placeholder 4">
            <a:extLst>
              <a:ext uri="{FF2B5EF4-FFF2-40B4-BE49-F238E27FC236}">
                <a16:creationId xmlns:a16="http://schemas.microsoft.com/office/drawing/2014/main" id="{87EC122C-C426-C843-BF7C-4E5620F238FC}"/>
              </a:ext>
            </a:extLst>
          </p:cNvPr>
          <p:cNvSpPr>
            <a:spLocks noGrp="1"/>
          </p:cNvSpPr>
          <p:nvPr>
            <p:ph type="ftr" sz="quarter" idx="3"/>
          </p:nvPr>
        </p:nvSpPr>
        <p:spPr>
          <a:xfrm>
            <a:off x="6421581" y="6268688"/>
            <a:ext cx="4515311" cy="365125"/>
          </a:xfrm>
          <a:prstGeom prst="rect">
            <a:avLst/>
          </a:prstGeom>
        </p:spPr>
        <p:txBody>
          <a:bodyPr vert="horz" lIns="91440" tIns="45720" rIns="91440" bIns="45720" rtlCol="0" anchor="ctr"/>
          <a:lstStyle>
            <a:lvl1pPr algn="r">
              <a:defRPr sz="800">
                <a:solidFill>
                  <a:schemeClr val="bg2">
                    <a:lumMod val="75000"/>
                  </a:schemeClr>
                </a:solidFill>
              </a:defRPr>
            </a:lvl1pPr>
          </a:lstStyle>
          <a:p>
            <a:r>
              <a:rPr lang="en-US" dirty="0"/>
              <a:t>© Copyright Red Lion 2019</a:t>
            </a:r>
          </a:p>
          <a:p>
            <a:r>
              <a:rPr lang="en-US" dirty="0"/>
              <a:t>CONFIDENTIAL: Contents of this document are for internal Red Lion Controls use only</a:t>
            </a:r>
          </a:p>
        </p:txBody>
      </p:sp>
    </p:spTree>
    <p:extLst>
      <p:ext uri="{BB962C8B-B14F-4D97-AF65-F5344CB8AC3E}">
        <p14:creationId xmlns:p14="http://schemas.microsoft.com/office/powerpoint/2010/main" val="4273018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2EEF93-E3EF-5F42-8C65-F965EC292234}"/>
              </a:ext>
            </a:extLst>
          </p:cNvPr>
          <p:cNvSpPr/>
          <p:nvPr userDrawn="1"/>
        </p:nvSpPr>
        <p:spPr>
          <a:xfrm>
            <a:off x="0" y="5524498"/>
            <a:ext cx="12203113" cy="13335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1"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 name="White Logo">
            <a:extLst>
              <a:ext uri="{FF2B5EF4-FFF2-40B4-BE49-F238E27FC236}">
                <a16:creationId xmlns:a16="http://schemas.microsoft.com/office/drawing/2014/main" id="{12D6E5FB-F9C4-EC42-8C10-AB7FEA08FEC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25199" y="6061148"/>
            <a:ext cx="836790" cy="556787"/>
          </a:xfrm>
          <a:prstGeom prst="rect">
            <a:avLst/>
          </a:prstGeom>
        </p:spPr>
      </p:pic>
      <p:sp>
        <p:nvSpPr>
          <p:cNvPr id="21" name="Subtitle">
            <a:extLst>
              <a:ext uri="{FF2B5EF4-FFF2-40B4-BE49-F238E27FC236}">
                <a16:creationId xmlns:a16="http://schemas.microsoft.com/office/drawing/2014/main" id="{C5BA3E2F-951E-C042-8DF3-A2BBDDC75E0D}"/>
              </a:ext>
            </a:extLst>
          </p:cNvPr>
          <p:cNvSpPr>
            <a:spLocks noGrp="1"/>
          </p:cNvSpPr>
          <p:nvPr>
            <p:ph type="body" sz="quarter" idx="19"/>
          </p:nvPr>
        </p:nvSpPr>
        <p:spPr>
          <a:xfrm>
            <a:off x="658368" y="6261390"/>
            <a:ext cx="5645523" cy="361628"/>
          </a:xfrm>
          <a:prstGeom prst="rect">
            <a:avLst/>
          </a:prstGeom>
        </p:spPr>
        <p:txBody>
          <a:bodyPr>
            <a:noAutofit/>
          </a:bodyPr>
          <a:lstStyle>
            <a:lvl1pPr marL="0" indent="0">
              <a:buNone/>
              <a:defRPr sz="2400" b="1">
                <a:solidFill>
                  <a:schemeClr val="bg1"/>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22" name="Primary Title">
            <a:extLst>
              <a:ext uri="{FF2B5EF4-FFF2-40B4-BE49-F238E27FC236}">
                <a16:creationId xmlns:a16="http://schemas.microsoft.com/office/drawing/2014/main" id="{3B8C0C7F-94A8-EA4E-9A13-D6F99EF39CD2}"/>
              </a:ext>
            </a:extLst>
          </p:cNvPr>
          <p:cNvSpPr>
            <a:spLocks noGrp="1"/>
          </p:cNvSpPr>
          <p:nvPr>
            <p:ph type="body" sz="quarter" idx="18"/>
          </p:nvPr>
        </p:nvSpPr>
        <p:spPr>
          <a:xfrm>
            <a:off x="658368" y="5774396"/>
            <a:ext cx="10278525" cy="358406"/>
          </a:xfrm>
          <a:prstGeom prst="rect">
            <a:avLst/>
          </a:prstGeom>
        </p:spPr>
        <p:txBody>
          <a:bodyPr>
            <a:noAutofit/>
          </a:bodyPr>
          <a:lstStyle>
            <a:lvl1pPr marL="0" indent="0">
              <a:buNone/>
              <a:defRPr sz="2800" b="1">
                <a:solidFill>
                  <a:srgbClr val="0D365D"/>
                </a:solidFill>
                <a:latin typeface="+mj-lt"/>
              </a:defRPr>
            </a:lvl1pPr>
          </a:lstStyle>
          <a:p>
            <a:pPr lvl="0"/>
            <a:endParaRPr lang="en-US" dirty="0"/>
          </a:p>
        </p:txBody>
      </p:sp>
      <p:sp>
        <p:nvSpPr>
          <p:cNvPr id="23" name="Footer Placeholder 4">
            <a:extLst>
              <a:ext uri="{FF2B5EF4-FFF2-40B4-BE49-F238E27FC236}">
                <a16:creationId xmlns:a16="http://schemas.microsoft.com/office/drawing/2014/main" id="{87EC122C-C426-C843-BF7C-4E5620F238FC}"/>
              </a:ext>
            </a:extLst>
          </p:cNvPr>
          <p:cNvSpPr>
            <a:spLocks noGrp="1"/>
          </p:cNvSpPr>
          <p:nvPr>
            <p:ph type="ftr" sz="quarter" idx="3"/>
          </p:nvPr>
        </p:nvSpPr>
        <p:spPr>
          <a:xfrm>
            <a:off x="6421581" y="6268688"/>
            <a:ext cx="4515311" cy="365125"/>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US" dirty="0"/>
              <a:t>© Copyright Red Lion 2019</a:t>
            </a:r>
          </a:p>
          <a:p>
            <a:r>
              <a:rPr lang="en-US" dirty="0"/>
              <a:t>CONFIDENTIAL: Contents of this document are for internal Red Lion Controls use only</a:t>
            </a:r>
          </a:p>
        </p:txBody>
      </p:sp>
    </p:spTree>
    <p:extLst>
      <p:ext uri="{BB962C8B-B14F-4D97-AF65-F5344CB8AC3E}">
        <p14:creationId xmlns:p14="http://schemas.microsoft.com/office/powerpoint/2010/main" val="1291020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5"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black sign with white text&#10;&#10;Description automatically generated">
            <a:extLst>
              <a:ext uri="{FF2B5EF4-FFF2-40B4-BE49-F238E27FC236}">
                <a16:creationId xmlns:a16="http://schemas.microsoft.com/office/drawing/2014/main" id="{72279C0D-137E-F848-BEC0-CA224AEF3C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pic>
        <p:nvPicPr>
          <p:cNvPr id="8" name="Picture 7">
            <a:extLst>
              <a:ext uri="{FF2B5EF4-FFF2-40B4-BE49-F238E27FC236}">
                <a16:creationId xmlns:a16="http://schemas.microsoft.com/office/drawing/2014/main" id="{F41A502B-B396-CF47-BD1A-3F06D0E6DB1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0800000">
            <a:off x="6194184" y="0"/>
            <a:ext cx="5997818" cy="6858000"/>
          </a:xfrm>
          <a:prstGeom prst="rect">
            <a:avLst/>
          </a:prstGeom>
        </p:spPr>
      </p:pic>
      <p:pic>
        <p:nvPicPr>
          <p:cNvPr id="9" name="Picture 8">
            <a:extLst>
              <a:ext uri="{FF2B5EF4-FFF2-40B4-BE49-F238E27FC236}">
                <a16:creationId xmlns:a16="http://schemas.microsoft.com/office/drawing/2014/main" id="{60048EA2-9A2D-1846-B4D7-E4130420E3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5997818" cy="6858000"/>
          </a:xfrm>
          <a:prstGeom prst="rect">
            <a:avLst/>
          </a:prstGeom>
        </p:spPr>
      </p:pic>
      <p:sp>
        <p:nvSpPr>
          <p:cNvPr id="10" name="Parallelogram 9">
            <a:extLst>
              <a:ext uri="{FF2B5EF4-FFF2-40B4-BE49-F238E27FC236}">
                <a16:creationId xmlns:a16="http://schemas.microsoft.com/office/drawing/2014/main" id="{163369C0-997D-F14C-80FC-9A107E392A96}"/>
              </a:ext>
            </a:extLst>
          </p:cNvPr>
          <p:cNvSpPr/>
          <p:nvPr userDrawn="1"/>
        </p:nvSpPr>
        <p:spPr>
          <a:xfrm flipH="1">
            <a:off x="-193042" y="-111512"/>
            <a:ext cx="6581422" cy="6980663"/>
          </a:xfrm>
          <a:prstGeom prst="parallelogram">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black sign with white text&#10;&#10;Description automatically generated">
            <a:extLst>
              <a:ext uri="{FF2B5EF4-FFF2-40B4-BE49-F238E27FC236}">
                <a16:creationId xmlns:a16="http://schemas.microsoft.com/office/drawing/2014/main" id="{EA25D2E6-C6DB-FD4C-87AC-23243B47D603}"/>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6810408" y="2240894"/>
            <a:ext cx="2927386" cy="2011090"/>
          </a:xfrm>
          <a:prstGeom prst="rect">
            <a:avLst/>
          </a:prstGeom>
        </p:spPr>
      </p:pic>
      <p:sp>
        <p:nvSpPr>
          <p:cNvPr id="17" name="TextBox 16">
            <a:extLst>
              <a:ext uri="{FF2B5EF4-FFF2-40B4-BE49-F238E27FC236}">
                <a16:creationId xmlns:a16="http://schemas.microsoft.com/office/drawing/2014/main" id="{12A7E88D-A884-A140-8825-21028E7E759D}"/>
              </a:ext>
            </a:extLst>
          </p:cNvPr>
          <p:cNvSpPr txBox="1"/>
          <p:nvPr userDrawn="1"/>
        </p:nvSpPr>
        <p:spPr>
          <a:xfrm>
            <a:off x="6830491" y="4331007"/>
            <a:ext cx="5132525" cy="523220"/>
          </a:xfrm>
          <a:prstGeom prst="rect">
            <a:avLst/>
          </a:prstGeom>
          <a:noFill/>
        </p:spPr>
        <p:txBody>
          <a:bodyPr wrap="square" rtlCol="0">
            <a:spAutoFit/>
          </a:bodyPr>
          <a:lstStyle/>
          <a:p>
            <a:r>
              <a:rPr lang="en-US" sz="2800" dirty="0">
                <a:solidFill>
                  <a:srgbClr val="A61D2C"/>
                </a:solidFill>
                <a:latin typeface="BankGothic Md BT" panose="020B0807020203060204" pitchFamily="34" charset="0"/>
              </a:rPr>
              <a:t>Excellence. </a:t>
            </a:r>
            <a:r>
              <a:rPr lang="en-US" sz="2800" dirty="0">
                <a:latin typeface="BankGothic Md BT" panose="020B0807020203060204" pitchFamily="34" charset="0"/>
              </a:rPr>
              <a:t>Redefined.</a:t>
            </a:r>
          </a:p>
        </p:txBody>
      </p:sp>
      <p:sp>
        <p:nvSpPr>
          <p:cNvPr id="18" name="Footer Placeholder 4">
            <a:extLst>
              <a:ext uri="{FF2B5EF4-FFF2-40B4-BE49-F238E27FC236}">
                <a16:creationId xmlns:a16="http://schemas.microsoft.com/office/drawing/2014/main" id="{59DEC7CF-372B-C543-AF2F-51F3A716A8C2}"/>
              </a:ext>
            </a:extLst>
          </p:cNvPr>
          <p:cNvSpPr>
            <a:spLocks noGrp="1"/>
          </p:cNvSpPr>
          <p:nvPr>
            <p:ph type="ftr" sz="quarter" idx="3"/>
          </p:nvPr>
        </p:nvSpPr>
        <p:spPr>
          <a:xfrm>
            <a:off x="7135693" y="6310315"/>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 Copyright Red Lion 2019</a:t>
            </a:r>
          </a:p>
          <a:p>
            <a:r>
              <a:rPr lang="en-US" dirty="0"/>
              <a:t>CONFIDENTIAL: Contents of this document are for internal Red Lion Controls use only</a:t>
            </a:r>
          </a:p>
        </p:txBody>
      </p:sp>
      <p:sp>
        <p:nvSpPr>
          <p:cNvPr id="19" name="Title 1">
            <a:extLst>
              <a:ext uri="{FF2B5EF4-FFF2-40B4-BE49-F238E27FC236}">
                <a16:creationId xmlns:a16="http://schemas.microsoft.com/office/drawing/2014/main" id="{8C7264E5-6245-8343-B7D1-78C4281DCDCF}"/>
              </a:ext>
            </a:extLst>
          </p:cNvPr>
          <p:cNvSpPr txBox="1">
            <a:spLocks/>
          </p:cNvSpPr>
          <p:nvPr userDrawn="1"/>
        </p:nvSpPr>
        <p:spPr>
          <a:xfrm>
            <a:off x="1288135" y="2678486"/>
            <a:ext cx="3822390" cy="4558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E9E9E9"/>
                </a:solidFill>
                <a:latin typeface="Titillium" panose="00000500000000000000" pitchFamily="50" charset="0"/>
              </a:rPr>
              <a:t>FOR MORE INFORMATION</a:t>
            </a:r>
            <a:endParaRPr lang="en-US" sz="3600" dirty="0">
              <a:solidFill>
                <a:srgbClr val="E9E9E9"/>
              </a:solidFill>
              <a:latin typeface="Titillium" panose="00000500000000000000" pitchFamily="50" charset="0"/>
            </a:endParaRPr>
          </a:p>
        </p:txBody>
      </p:sp>
      <p:sp>
        <p:nvSpPr>
          <p:cNvPr id="20" name="TextBox 19">
            <a:extLst>
              <a:ext uri="{FF2B5EF4-FFF2-40B4-BE49-F238E27FC236}">
                <a16:creationId xmlns:a16="http://schemas.microsoft.com/office/drawing/2014/main" id="{B33ED2DC-A781-0543-9C21-E54300998FB9}"/>
              </a:ext>
            </a:extLst>
          </p:cNvPr>
          <p:cNvSpPr txBox="1"/>
          <p:nvPr userDrawn="1"/>
        </p:nvSpPr>
        <p:spPr>
          <a:xfrm>
            <a:off x="1561359" y="3926184"/>
            <a:ext cx="3352800" cy="646331"/>
          </a:xfrm>
          <a:prstGeom prst="rect">
            <a:avLst/>
          </a:prstGeom>
          <a:noFill/>
        </p:spPr>
        <p:txBody>
          <a:bodyPr wrap="square" rtlCol="0">
            <a:spAutoFit/>
          </a:bodyPr>
          <a:lstStyle/>
          <a:p>
            <a:r>
              <a:rPr lang="en-US" dirty="0">
                <a:solidFill>
                  <a:schemeClr val="bg1"/>
                </a:solidFill>
              </a:rPr>
              <a:t>+1 (717) 767-6511</a:t>
            </a:r>
          </a:p>
          <a:p>
            <a:endParaRPr lang="en-US" dirty="0"/>
          </a:p>
        </p:txBody>
      </p:sp>
      <p:sp>
        <p:nvSpPr>
          <p:cNvPr id="21" name="TextBox 20">
            <a:extLst>
              <a:ext uri="{FF2B5EF4-FFF2-40B4-BE49-F238E27FC236}">
                <a16:creationId xmlns:a16="http://schemas.microsoft.com/office/drawing/2014/main" id="{38270DEE-2A79-D347-B229-00DC5E2BFA5D}"/>
              </a:ext>
            </a:extLst>
          </p:cNvPr>
          <p:cNvSpPr txBox="1"/>
          <p:nvPr userDrawn="1"/>
        </p:nvSpPr>
        <p:spPr>
          <a:xfrm>
            <a:off x="1757725" y="4303127"/>
            <a:ext cx="3352800" cy="646331"/>
          </a:xfrm>
          <a:prstGeom prst="rect">
            <a:avLst/>
          </a:prstGeom>
          <a:noFill/>
        </p:spPr>
        <p:txBody>
          <a:bodyPr wrap="square" rtlCol="0">
            <a:spAutoFit/>
          </a:bodyPr>
          <a:lstStyle/>
          <a:p>
            <a:r>
              <a:rPr lang="en-US" dirty="0">
                <a:solidFill>
                  <a:srgbClr val="E9E9E9"/>
                </a:solidFill>
                <a:latin typeface="Titillium Bd" panose="00000800000000000000" pitchFamily="50" charset="0"/>
                <a:sym typeface="Titillium Bd" panose="00000800000000000000" pitchFamily="50" charset="0"/>
              </a:rPr>
              <a:t>WWW.REDLION.NET</a:t>
            </a:r>
          </a:p>
          <a:p>
            <a:endParaRPr lang="en-US" dirty="0"/>
          </a:p>
        </p:txBody>
      </p:sp>
    </p:spTree>
    <p:extLst>
      <p:ext uri="{BB962C8B-B14F-4D97-AF65-F5344CB8AC3E}">
        <p14:creationId xmlns:p14="http://schemas.microsoft.com/office/powerpoint/2010/main" val="2342898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with two pictur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633085-5E8A-4BF1-A8AE-3B703A1BC2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997818" cy="6858000"/>
          </a:xfrm>
          <a:prstGeom prst="rect">
            <a:avLst/>
          </a:prstGeom>
        </p:spPr>
      </p:pic>
      <p:sp>
        <p:nvSpPr>
          <p:cNvPr id="7" name="Parallelogram 6">
            <a:extLst>
              <a:ext uri="{FF2B5EF4-FFF2-40B4-BE49-F238E27FC236}">
                <a16:creationId xmlns:a16="http://schemas.microsoft.com/office/drawing/2014/main" id="{C04FF914-8AE0-4543-A507-F54958CFAC38}"/>
              </a:ext>
            </a:extLst>
          </p:cNvPr>
          <p:cNvSpPr/>
          <p:nvPr userDrawn="1"/>
        </p:nvSpPr>
        <p:spPr>
          <a:xfrm>
            <a:off x="5607227" y="0"/>
            <a:ext cx="6738257" cy="6858000"/>
          </a:xfrm>
          <a:prstGeom prst="parallelogram">
            <a:avLst/>
          </a:prstGeom>
          <a:solidFill>
            <a:srgbClr val="1B36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sign with white text&#10;&#10;Description automatically generated">
            <a:extLst>
              <a:ext uri="{FF2B5EF4-FFF2-40B4-BE49-F238E27FC236}">
                <a16:creationId xmlns:a16="http://schemas.microsoft.com/office/drawing/2014/main" id="{7A868B4D-FFD6-44FD-8901-08DBC7FA8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1" name="Text Placeholder 9">
            <a:extLst>
              <a:ext uri="{FF2B5EF4-FFF2-40B4-BE49-F238E27FC236}">
                <a16:creationId xmlns:a16="http://schemas.microsoft.com/office/drawing/2014/main" id="{E5A5DCE1-EFF0-440C-8EB2-41EA9D70EF5D}"/>
              </a:ext>
            </a:extLst>
          </p:cNvPr>
          <p:cNvSpPr>
            <a:spLocks noGrp="1"/>
          </p:cNvSpPr>
          <p:nvPr>
            <p:ph type="body" sz="quarter" idx="18"/>
          </p:nvPr>
        </p:nvSpPr>
        <p:spPr>
          <a:xfrm>
            <a:off x="653934" y="372928"/>
            <a:ext cx="5605550" cy="358406"/>
          </a:xfrm>
          <a:prstGeom prst="rect">
            <a:avLst/>
          </a:prstGeom>
        </p:spPr>
        <p:txBody>
          <a:bodyPr>
            <a:noAutofit/>
          </a:bodyPr>
          <a:lstStyle>
            <a:lvl1pPr marL="0" indent="0">
              <a:buNone/>
              <a:defRPr sz="2800" b="1">
                <a:solidFill>
                  <a:schemeClr val="bg1">
                    <a:lumMod val="50000"/>
                  </a:schemeClr>
                </a:solidFill>
                <a:latin typeface="+mj-lt"/>
              </a:defRPr>
            </a:lvl1pPr>
          </a:lstStyle>
          <a:p>
            <a:pPr lvl="0"/>
            <a:endParaRPr lang="en-US" dirty="0"/>
          </a:p>
        </p:txBody>
      </p:sp>
      <p:sp>
        <p:nvSpPr>
          <p:cNvPr id="12" name="Text Placeholder 9">
            <a:extLst>
              <a:ext uri="{FF2B5EF4-FFF2-40B4-BE49-F238E27FC236}">
                <a16:creationId xmlns:a16="http://schemas.microsoft.com/office/drawing/2014/main" id="{1378A7D1-74AF-482E-BE76-347CB73680B3}"/>
              </a:ext>
            </a:extLst>
          </p:cNvPr>
          <p:cNvSpPr>
            <a:spLocks noGrp="1"/>
          </p:cNvSpPr>
          <p:nvPr>
            <p:ph type="body" sz="quarter" idx="19"/>
          </p:nvPr>
        </p:nvSpPr>
        <p:spPr>
          <a:xfrm>
            <a:off x="647700" y="859922"/>
            <a:ext cx="3762367" cy="361628"/>
          </a:xfrm>
          <a:prstGeom prst="rect">
            <a:avLst/>
          </a:prstGeom>
        </p:spPr>
        <p:txBody>
          <a:bodyPr>
            <a:noAutofit/>
          </a:bodyPr>
          <a:lstStyle>
            <a:lvl1pPr marL="0" indent="0">
              <a:buNone/>
              <a:defRPr sz="2400" b="1">
                <a:solidFill>
                  <a:srgbClr val="A61D2C"/>
                </a:solidFill>
                <a:latin typeface="Titillium Bd" panose="00000800000000000000" pitchFamily="50" charset="0"/>
              </a:defRPr>
            </a:lvl1pPr>
          </a:lstStyle>
          <a:p>
            <a:pPr lvl="0"/>
            <a:endParaRPr lang="en-US" dirty="0"/>
          </a:p>
        </p:txBody>
      </p:sp>
      <p:sp>
        <p:nvSpPr>
          <p:cNvPr id="15" name="Text Placeholder 45">
            <a:extLst>
              <a:ext uri="{FF2B5EF4-FFF2-40B4-BE49-F238E27FC236}">
                <a16:creationId xmlns:a16="http://schemas.microsoft.com/office/drawing/2014/main" id="{10488375-9855-4C43-97A2-3E5DE31D2023}"/>
              </a:ext>
            </a:extLst>
          </p:cNvPr>
          <p:cNvSpPr>
            <a:spLocks noGrp="1"/>
          </p:cNvSpPr>
          <p:nvPr>
            <p:ph type="body" sz="quarter" idx="26" hasCustomPrompt="1"/>
          </p:nvPr>
        </p:nvSpPr>
        <p:spPr>
          <a:xfrm>
            <a:off x="647699" y="1647920"/>
            <a:ext cx="3462827" cy="3180453"/>
          </a:xfrm>
        </p:spPr>
        <p:txBody>
          <a:bodyPr>
            <a:normAutofit/>
          </a:bodyPr>
          <a:lstStyle>
            <a:lvl1pPr marL="0" indent="0">
              <a:buFontTx/>
              <a:buNone/>
              <a:defRPr sz="1400">
                <a:latin typeface="Lato" panose="020F0502020204030203" pitchFamily="34" charset="0"/>
                <a:ea typeface="Lato" panose="020F0502020204030203" pitchFamily="34" charset="0"/>
                <a:cs typeface="Lato" panose="020F0502020204030203" pitchFamily="34" charset="0"/>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13" name="Picture Placeholder 12">
            <a:extLst>
              <a:ext uri="{FF2B5EF4-FFF2-40B4-BE49-F238E27FC236}">
                <a16:creationId xmlns:a16="http://schemas.microsoft.com/office/drawing/2014/main" id="{7B6614B4-A716-4BB4-A70C-8044B4466EDC}"/>
              </a:ext>
            </a:extLst>
          </p:cNvPr>
          <p:cNvSpPr>
            <a:spLocks noGrp="1"/>
          </p:cNvSpPr>
          <p:nvPr>
            <p:ph type="pic" sz="quarter" idx="27"/>
          </p:nvPr>
        </p:nvSpPr>
        <p:spPr>
          <a:xfrm>
            <a:off x="4874231" y="3393155"/>
            <a:ext cx="2544762" cy="2343150"/>
          </a:xfrm>
          <a:effectLst>
            <a:outerShdw blurRad="50800" dist="38100" dir="2700000" algn="tl" rotWithShape="0">
              <a:prstClr val="black">
                <a:alpha val="40000"/>
              </a:prstClr>
            </a:outerShdw>
          </a:effectLst>
        </p:spPr>
        <p:txBody>
          <a:bodyPr/>
          <a:lstStyle/>
          <a:p>
            <a:endParaRPr lang="en-US" dirty="0"/>
          </a:p>
        </p:txBody>
      </p:sp>
      <p:sp>
        <p:nvSpPr>
          <p:cNvPr id="16" name="Picture Placeholder 12">
            <a:extLst>
              <a:ext uri="{FF2B5EF4-FFF2-40B4-BE49-F238E27FC236}">
                <a16:creationId xmlns:a16="http://schemas.microsoft.com/office/drawing/2014/main" id="{AD7D08CE-7751-48AD-A960-8AE082C71BD2}"/>
              </a:ext>
            </a:extLst>
          </p:cNvPr>
          <p:cNvSpPr>
            <a:spLocks noGrp="1"/>
          </p:cNvSpPr>
          <p:nvPr>
            <p:ph type="pic" sz="quarter" idx="28"/>
          </p:nvPr>
        </p:nvSpPr>
        <p:spPr>
          <a:xfrm>
            <a:off x="7712376" y="3393155"/>
            <a:ext cx="2544762" cy="2343150"/>
          </a:xfrm>
          <a:effectLst>
            <a:outerShdw blurRad="50800" dist="38100" dir="2700000" algn="tl" rotWithShape="0">
              <a:prstClr val="black">
                <a:alpha val="40000"/>
              </a:prstClr>
            </a:outerShdw>
          </a:effectLst>
        </p:spPr>
        <p:txBody>
          <a:bodyPr/>
          <a:lstStyle/>
          <a:p>
            <a:endParaRPr lang="en-US" dirty="0"/>
          </a:p>
        </p:txBody>
      </p:sp>
      <p:sp>
        <p:nvSpPr>
          <p:cNvPr id="10" name="Footer Placeholder 2">
            <a:extLst>
              <a:ext uri="{FF2B5EF4-FFF2-40B4-BE49-F238E27FC236}">
                <a16:creationId xmlns:a16="http://schemas.microsoft.com/office/drawing/2014/main" id="{6FE02E13-B4E7-4CF8-9683-3598AA218247}"/>
              </a:ext>
            </a:extLst>
          </p:cNvPr>
          <p:cNvSpPr>
            <a:spLocks noGrp="1"/>
          </p:cNvSpPr>
          <p:nvPr>
            <p:ph type="ftr" sz="quarter" idx="21"/>
          </p:nvPr>
        </p:nvSpPr>
        <p:spPr>
          <a:xfrm>
            <a:off x="1989221" y="6571516"/>
            <a:ext cx="8113545" cy="286484"/>
          </a:xfrm>
          <a:prstGeom prst="rect">
            <a:avLst/>
          </a:prstGeom>
        </p:spPr>
        <p:txBody>
          <a:bodyPr/>
          <a:lstStyle>
            <a:lvl1pPr>
              <a:defRPr lang="en-US" sz="1100" smtClean="0">
                <a:effectLst/>
              </a:defRPr>
            </a:lvl1pPr>
          </a:lstStyle>
          <a:p>
            <a:r>
              <a:rPr lang="en-US" dirty="0"/>
              <a:t>Contents of this document are confidential and for Red Lion Controls use only. © Copyright Red Lion 2019. </a:t>
            </a:r>
          </a:p>
        </p:txBody>
      </p:sp>
    </p:spTree>
    <p:extLst>
      <p:ext uri="{BB962C8B-B14F-4D97-AF65-F5344CB8AC3E}">
        <p14:creationId xmlns:p14="http://schemas.microsoft.com/office/powerpoint/2010/main" val="1377065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59393"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295400"/>
            <a:ext cx="10871200" cy="5181600"/>
          </a:xfrm>
        </p:spPr>
        <p:txBody>
          <a:bodyPr/>
          <a:lstStyle>
            <a:lvl2pPr marL="838179" indent="-383108">
              <a:defRPr/>
            </a:lvl2pPr>
            <a:lvl3pPr marL="1217054" indent="-304792">
              <a:defRPr/>
            </a:lvl3pPr>
            <a:lvl4pPr marL="1454114" indent="-298443">
              <a:defRPr/>
            </a:lvl4pPr>
            <a:lvl5pPr marL="1832988" indent="-30479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518275"/>
            <a:ext cx="2844800" cy="365125"/>
          </a:xfrm>
          <a:prstGeom prst="rect">
            <a:avLst/>
          </a:prstGeom>
        </p:spPr>
        <p:txBody>
          <a:bodyPr/>
          <a:lstStyle/>
          <a:p>
            <a:fld id="{FC45B0D9-A08B-4419-BB09-02E69E7555D7}" type="datetime1">
              <a:rPr lang="en-US" smtClean="0"/>
              <a:t>6/28/2021</a:t>
            </a:fld>
            <a:endParaRPr lang="en-US" dirty="0"/>
          </a:p>
        </p:txBody>
      </p:sp>
      <p:sp>
        <p:nvSpPr>
          <p:cNvPr id="6" name="Slide Number Placeholder 5"/>
          <p:cNvSpPr>
            <a:spLocks noGrp="1"/>
          </p:cNvSpPr>
          <p:nvPr>
            <p:ph type="sldNum" sz="quarter" idx="12"/>
          </p:nvPr>
        </p:nvSpPr>
        <p:spPr>
          <a:xfrm>
            <a:off x="8737600" y="6518275"/>
            <a:ext cx="2844800" cy="365125"/>
          </a:xfrm>
          <a:prstGeom prst="rect">
            <a:avLst/>
          </a:prstGeom>
        </p:spPr>
        <p:txBody>
          <a:bodyPr/>
          <a:lstStyle/>
          <a:p>
            <a:fld id="{6A5CEB0A-32B2-4797-AD62-041837E9D509}" type="slidenum">
              <a:rPr lang="en-US" smtClean="0"/>
              <a:t>‹#›</a:t>
            </a:fld>
            <a:endParaRPr lang="en-US" dirty="0"/>
          </a:p>
        </p:txBody>
      </p:sp>
    </p:spTree>
    <p:extLst>
      <p:ext uri="{BB962C8B-B14F-4D97-AF65-F5344CB8AC3E}">
        <p14:creationId xmlns:p14="http://schemas.microsoft.com/office/powerpoint/2010/main" val="3981325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7"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138887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15" name="WhiteRight-Facing Triangle">
            <a:extLst>
              <a:ext uri="{FF2B5EF4-FFF2-40B4-BE49-F238E27FC236}">
                <a16:creationId xmlns:a16="http://schemas.microsoft.com/office/drawing/2014/main" id="{3F302D87-F3CE-1D42-9655-10BA124C3063}"/>
              </a:ext>
            </a:extLst>
          </p:cNvPr>
          <p:cNvSpPr/>
          <p:nvPr userDrawn="1"/>
        </p:nvSpPr>
        <p:spPr>
          <a:xfrm rot="5400000">
            <a:off x="2205988" y="2479956"/>
            <a:ext cx="7416884" cy="1868041"/>
          </a:xfrm>
          <a:prstGeom prst="triangle">
            <a:avLst/>
          </a:prstGeom>
          <a:solidFill>
            <a:schemeClr val="bg1"/>
          </a:solidFill>
          <a:ln>
            <a:noFill/>
          </a:ln>
          <a:effectLst>
            <a:outerShdw blurRad="342900" sx="112000" sy="11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E7A6DE-BBE6-8844-B240-11CF83C912BE}"/>
              </a:ext>
            </a:extLst>
          </p:cNvPr>
          <p:cNvSpPr/>
          <p:nvPr userDrawn="1"/>
        </p:nvSpPr>
        <p:spPr>
          <a:xfrm>
            <a:off x="-213577" y="0"/>
            <a:ext cx="51939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E4D579-1982-F441-B59B-4DF93BBB05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40890"/>
          <a:stretch/>
        </p:blipFill>
        <p:spPr>
          <a:xfrm rot="10800000" flipH="1">
            <a:off x="-212432" y="0"/>
            <a:ext cx="3545305" cy="6858000"/>
          </a:xfrm>
          <a:prstGeom prst="rect">
            <a:avLst/>
          </a:prstGeom>
        </p:spPr>
      </p:pic>
      <p:graphicFrame>
        <p:nvGraphicFramePr>
          <p:cNvPr id="11" name="Object 10"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5" name="think-cell Slide" r:id="rId6" imgW="381" imgH="381" progId="TCLayout.ActiveDocument.1">
                  <p:embed/>
                </p:oleObj>
              </mc:Choice>
              <mc:Fallback>
                <p:oleObj name="think-cell Slide" r:id="rId6" imgW="381" imgH="381"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itle Placeholder 1"/>
          <p:cNvSpPr>
            <a:spLocks noGrp="1"/>
          </p:cNvSpPr>
          <p:nvPr>
            <p:ph type="title" hasCustomPrompt="1"/>
          </p:nvPr>
        </p:nvSpPr>
        <p:spPr>
          <a:xfrm>
            <a:off x="832104" y="2066544"/>
            <a:ext cx="4636008" cy="978408"/>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Content and Copy</a:t>
            </a:r>
          </a:p>
        </p:txBody>
      </p:sp>
      <p:sp>
        <p:nvSpPr>
          <p:cNvPr id="14" name="Text Placeholder 11"/>
          <p:cNvSpPr>
            <a:spLocks noGrp="1"/>
          </p:cNvSpPr>
          <p:nvPr>
            <p:ph type="body" sz="quarter" idx="14" hasCustomPrompt="1"/>
          </p:nvPr>
        </p:nvSpPr>
        <p:spPr>
          <a:xfrm>
            <a:off x="832104" y="3113532"/>
            <a:ext cx="4636008" cy="356616"/>
          </a:xfrm>
          <a:prstGeom prst="rect">
            <a:avLst/>
          </a:prstGeom>
        </p:spPr>
        <p:txBody>
          <a:bodyPr>
            <a:noAutofit/>
          </a:bodyPr>
          <a:lstStyle>
            <a:lvl1pPr marL="0" indent="0">
              <a:buFontTx/>
              <a:buNone/>
              <a:defRPr sz="2600" b="1" i="0" baseline="0">
                <a:solidFill>
                  <a:schemeClr val="accent3"/>
                </a:solidFill>
                <a:latin typeface="Titillium" pitchFamily="2" charset="77"/>
              </a:defRPr>
            </a:lvl1pPr>
          </a:lstStyle>
          <a:p>
            <a:pPr lvl="0"/>
            <a:r>
              <a:rPr lang="en-US" dirty="0"/>
              <a:t>Subtitle of Presentation</a:t>
            </a:r>
          </a:p>
        </p:txBody>
      </p:sp>
      <p:sp>
        <p:nvSpPr>
          <p:cNvPr id="10" name="Parallelogram 9">
            <a:extLst>
              <a:ext uri="{FF2B5EF4-FFF2-40B4-BE49-F238E27FC236}">
                <a16:creationId xmlns:a16="http://schemas.microsoft.com/office/drawing/2014/main" id="{DB25E26E-F9F3-DB48-9506-EF31E1680571}"/>
              </a:ext>
            </a:extLst>
          </p:cNvPr>
          <p:cNvSpPr/>
          <p:nvPr userDrawn="1"/>
        </p:nvSpPr>
        <p:spPr>
          <a:xfrm rot="820535">
            <a:off x="10875526" y="939468"/>
            <a:ext cx="1082939" cy="6141997"/>
          </a:xfrm>
          <a:custGeom>
            <a:avLst/>
            <a:gdLst>
              <a:gd name="connsiteX0" fmla="*/ 0 w 1019381"/>
              <a:gd name="connsiteY0" fmla="*/ 8502129 h 8502129"/>
              <a:gd name="connsiteX1" fmla="*/ 254845 w 1019381"/>
              <a:gd name="connsiteY1" fmla="*/ 0 h 8502129"/>
              <a:gd name="connsiteX2" fmla="*/ 1019381 w 1019381"/>
              <a:gd name="connsiteY2" fmla="*/ 0 h 8502129"/>
              <a:gd name="connsiteX3" fmla="*/ 764536 w 1019381"/>
              <a:gd name="connsiteY3" fmla="*/ 8502129 h 8502129"/>
              <a:gd name="connsiteX4" fmla="*/ 0 w 1019381"/>
              <a:gd name="connsiteY4" fmla="*/ 8502129 h 8502129"/>
              <a:gd name="connsiteX0" fmla="*/ 0 w 1019381"/>
              <a:gd name="connsiteY0" fmla="*/ 8502129 h 8502129"/>
              <a:gd name="connsiteX1" fmla="*/ 254845 w 1019381"/>
              <a:gd name="connsiteY1" fmla="*/ 0 h 8502129"/>
              <a:gd name="connsiteX2" fmla="*/ 1019381 w 1019381"/>
              <a:gd name="connsiteY2" fmla="*/ 0 h 8502129"/>
              <a:gd name="connsiteX3" fmla="*/ 809485 w 1019381"/>
              <a:gd name="connsiteY3" fmla="*/ 6976288 h 8502129"/>
              <a:gd name="connsiteX4" fmla="*/ 0 w 1019381"/>
              <a:gd name="connsiteY4" fmla="*/ 8502129 h 8502129"/>
              <a:gd name="connsiteX0" fmla="*/ 0 w 993603"/>
              <a:gd name="connsiteY0" fmla="*/ 7204515 h 7204515"/>
              <a:gd name="connsiteX1" fmla="*/ 229067 w 993603"/>
              <a:gd name="connsiteY1" fmla="*/ 0 h 7204515"/>
              <a:gd name="connsiteX2" fmla="*/ 993603 w 993603"/>
              <a:gd name="connsiteY2" fmla="*/ 0 h 7204515"/>
              <a:gd name="connsiteX3" fmla="*/ 783707 w 993603"/>
              <a:gd name="connsiteY3" fmla="*/ 6976288 h 7204515"/>
              <a:gd name="connsiteX4" fmla="*/ 0 w 993603"/>
              <a:gd name="connsiteY4" fmla="*/ 7204515 h 7204515"/>
              <a:gd name="connsiteX0" fmla="*/ 0 w 993603"/>
              <a:gd name="connsiteY0" fmla="*/ 7204515 h 7204515"/>
              <a:gd name="connsiteX1" fmla="*/ 189688 w 993603"/>
              <a:gd name="connsiteY1" fmla="*/ 1034930 h 7204515"/>
              <a:gd name="connsiteX2" fmla="*/ 993603 w 993603"/>
              <a:gd name="connsiteY2" fmla="*/ 0 h 7204515"/>
              <a:gd name="connsiteX3" fmla="*/ 783707 w 993603"/>
              <a:gd name="connsiteY3" fmla="*/ 6976288 h 7204515"/>
              <a:gd name="connsiteX4" fmla="*/ 0 w 993603"/>
              <a:gd name="connsiteY4" fmla="*/ 7204515 h 7204515"/>
              <a:gd name="connsiteX0" fmla="*/ 0 w 894121"/>
              <a:gd name="connsiteY0" fmla="*/ 6169585 h 6169585"/>
              <a:gd name="connsiteX1" fmla="*/ 189688 w 894121"/>
              <a:gd name="connsiteY1" fmla="*/ 0 h 6169585"/>
              <a:gd name="connsiteX2" fmla="*/ 894121 w 894121"/>
              <a:gd name="connsiteY2" fmla="*/ 2130868 h 6169585"/>
              <a:gd name="connsiteX3" fmla="*/ 783707 w 894121"/>
              <a:gd name="connsiteY3" fmla="*/ 5941358 h 6169585"/>
              <a:gd name="connsiteX4" fmla="*/ 0 w 894121"/>
              <a:gd name="connsiteY4" fmla="*/ 6169585 h 6169585"/>
              <a:gd name="connsiteX0" fmla="*/ 0 w 894121"/>
              <a:gd name="connsiteY0" fmla="*/ 6184950 h 6184950"/>
              <a:gd name="connsiteX1" fmla="*/ 239943 w 894121"/>
              <a:gd name="connsiteY1" fmla="*/ 0 h 6184950"/>
              <a:gd name="connsiteX2" fmla="*/ 894121 w 894121"/>
              <a:gd name="connsiteY2" fmla="*/ 2146233 h 6184950"/>
              <a:gd name="connsiteX3" fmla="*/ 783707 w 894121"/>
              <a:gd name="connsiteY3" fmla="*/ 5956723 h 6184950"/>
              <a:gd name="connsiteX4" fmla="*/ 0 w 894121"/>
              <a:gd name="connsiteY4" fmla="*/ 6184950 h 6184950"/>
              <a:gd name="connsiteX0" fmla="*/ 0 w 1068127"/>
              <a:gd name="connsiteY0" fmla="*/ 6184950 h 6184950"/>
              <a:gd name="connsiteX1" fmla="*/ 239943 w 1068127"/>
              <a:gd name="connsiteY1" fmla="*/ 0 h 6184950"/>
              <a:gd name="connsiteX2" fmla="*/ 1068127 w 1068127"/>
              <a:gd name="connsiteY2" fmla="*/ 715578 h 6184950"/>
              <a:gd name="connsiteX3" fmla="*/ 783707 w 1068127"/>
              <a:gd name="connsiteY3" fmla="*/ 5956723 h 6184950"/>
              <a:gd name="connsiteX4" fmla="*/ 0 w 1068127"/>
              <a:gd name="connsiteY4" fmla="*/ 6184950 h 6184950"/>
              <a:gd name="connsiteX0" fmla="*/ 0 w 1068127"/>
              <a:gd name="connsiteY0" fmla="*/ 7297485 h 7297485"/>
              <a:gd name="connsiteX1" fmla="*/ 681545 w 1068127"/>
              <a:gd name="connsiteY1" fmla="*/ 0 h 7297485"/>
              <a:gd name="connsiteX2" fmla="*/ 1068127 w 1068127"/>
              <a:gd name="connsiteY2" fmla="*/ 1828113 h 7297485"/>
              <a:gd name="connsiteX3" fmla="*/ 783707 w 1068127"/>
              <a:gd name="connsiteY3" fmla="*/ 7069258 h 7297485"/>
              <a:gd name="connsiteX4" fmla="*/ 0 w 1068127"/>
              <a:gd name="connsiteY4" fmla="*/ 7297485 h 7297485"/>
              <a:gd name="connsiteX0" fmla="*/ 0 w 1068127"/>
              <a:gd name="connsiteY0" fmla="*/ 7758084 h 7758084"/>
              <a:gd name="connsiteX1" fmla="*/ 636491 w 1068127"/>
              <a:gd name="connsiteY1" fmla="*/ 0 h 7758084"/>
              <a:gd name="connsiteX2" fmla="*/ 1068127 w 1068127"/>
              <a:gd name="connsiteY2" fmla="*/ 2288712 h 7758084"/>
              <a:gd name="connsiteX3" fmla="*/ 783707 w 1068127"/>
              <a:gd name="connsiteY3" fmla="*/ 7529857 h 7758084"/>
              <a:gd name="connsiteX4" fmla="*/ 0 w 1068127"/>
              <a:gd name="connsiteY4" fmla="*/ 7758084 h 7758084"/>
              <a:gd name="connsiteX0" fmla="*/ 0 w 1108474"/>
              <a:gd name="connsiteY0" fmla="*/ 7758084 h 7758084"/>
              <a:gd name="connsiteX1" fmla="*/ 636491 w 1108474"/>
              <a:gd name="connsiteY1" fmla="*/ 0 h 7758084"/>
              <a:gd name="connsiteX2" fmla="*/ 1108474 w 1108474"/>
              <a:gd name="connsiteY2" fmla="*/ 2888752 h 7758084"/>
              <a:gd name="connsiteX3" fmla="*/ 783707 w 1108474"/>
              <a:gd name="connsiteY3" fmla="*/ 7529857 h 7758084"/>
              <a:gd name="connsiteX4" fmla="*/ 0 w 1108474"/>
              <a:gd name="connsiteY4" fmla="*/ 7758084 h 7758084"/>
              <a:gd name="connsiteX0" fmla="*/ 0 w 1108474"/>
              <a:gd name="connsiteY0" fmla="*/ 7520989 h 7520989"/>
              <a:gd name="connsiteX1" fmla="*/ 635221 w 1108474"/>
              <a:gd name="connsiteY1" fmla="*/ 0 h 7520989"/>
              <a:gd name="connsiteX2" fmla="*/ 1108474 w 1108474"/>
              <a:gd name="connsiteY2" fmla="*/ 2651657 h 7520989"/>
              <a:gd name="connsiteX3" fmla="*/ 783707 w 1108474"/>
              <a:gd name="connsiteY3" fmla="*/ 7292762 h 7520989"/>
              <a:gd name="connsiteX4" fmla="*/ 0 w 1108474"/>
              <a:gd name="connsiteY4" fmla="*/ 7520989 h 7520989"/>
              <a:gd name="connsiteX0" fmla="*/ 0 w 1100330"/>
              <a:gd name="connsiteY0" fmla="*/ 7479208 h 7479208"/>
              <a:gd name="connsiteX1" fmla="*/ 627077 w 1100330"/>
              <a:gd name="connsiteY1" fmla="*/ 0 h 7479208"/>
              <a:gd name="connsiteX2" fmla="*/ 1100330 w 1100330"/>
              <a:gd name="connsiteY2" fmla="*/ 2651657 h 7479208"/>
              <a:gd name="connsiteX3" fmla="*/ 775563 w 1100330"/>
              <a:gd name="connsiteY3" fmla="*/ 7292762 h 7479208"/>
              <a:gd name="connsiteX4" fmla="*/ 0 w 1100330"/>
              <a:gd name="connsiteY4" fmla="*/ 7479208 h 7479208"/>
              <a:gd name="connsiteX0" fmla="*/ 0 w 1100330"/>
              <a:gd name="connsiteY0" fmla="*/ 7116763 h 7116763"/>
              <a:gd name="connsiteX1" fmla="*/ 601370 w 1100330"/>
              <a:gd name="connsiteY1" fmla="*/ 0 h 7116763"/>
              <a:gd name="connsiteX2" fmla="*/ 1100330 w 1100330"/>
              <a:gd name="connsiteY2" fmla="*/ 2289212 h 7116763"/>
              <a:gd name="connsiteX3" fmla="*/ 775563 w 1100330"/>
              <a:gd name="connsiteY3" fmla="*/ 6930317 h 7116763"/>
              <a:gd name="connsiteX4" fmla="*/ 0 w 1100330"/>
              <a:gd name="connsiteY4" fmla="*/ 7116763 h 7116763"/>
              <a:gd name="connsiteX0" fmla="*/ 0 w 1100330"/>
              <a:gd name="connsiteY0" fmla="*/ 7158048 h 7158048"/>
              <a:gd name="connsiteX1" fmla="*/ 676838 w 1100330"/>
              <a:gd name="connsiteY1" fmla="*/ 0 h 7158048"/>
              <a:gd name="connsiteX2" fmla="*/ 1100330 w 1100330"/>
              <a:gd name="connsiteY2" fmla="*/ 2330497 h 7158048"/>
              <a:gd name="connsiteX3" fmla="*/ 775563 w 1100330"/>
              <a:gd name="connsiteY3" fmla="*/ 6971602 h 7158048"/>
              <a:gd name="connsiteX4" fmla="*/ 0 w 1100330"/>
              <a:gd name="connsiteY4" fmla="*/ 7158048 h 7158048"/>
              <a:gd name="connsiteX0" fmla="*/ 0 w 1100330"/>
              <a:gd name="connsiteY0" fmla="*/ 7195796 h 7195796"/>
              <a:gd name="connsiteX1" fmla="*/ 601795 w 1100330"/>
              <a:gd name="connsiteY1" fmla="*/ 0 h 7195796"/>
              <a:gd name="connsiteX2" fmla="*/ 1100330 w 1100330"/>
              <a:gd name="connsiteY2" fmla="*/ 2368245 h 7195796"/>
              <a:gd name="connsiteX3" fmla="*/ 775563 w 1100330"/>
              <a:gd name="connsiteY3" fmla="*/ 7009350 h 7195796"/>
              <a:gd name="connsiteX4" fmla="*/ 0 w 1100330"/>
              <a:gd name="connsiteY4" fmla="*/ 7195796 h 7195796"/>
              <a:gd name="connsiteX0" fmla="*/ 0 w 1073439"/>
              <a:gd name="connsiteY0" fmla="*/ 7195796 h 7195796"/>
              <a:gd name="connsiteX1" fmla="*/ 601795 w 1073439"/>
              <a:gd name="connsiteY1" fmla="*/ 0 h 7195796"/>
              <a:gd name="connsiteX2" fmla="*/ 1073439 w 1073439"/>
              <a:gd name="connsiteY2" fmla="*/ 2420117 h 7195796"/>
              <a:gd name="connsiteX3" fmla="*/ 775563 w 1073439"/>
              <a:gd name="connsiteY3" fmla="*/ 7009350 h 7195796"/>
              <a:gd name="connsiteX4" fmla="*/ 0 w 1073439"/>
              <a:gd name="connsiteY4" fmla="*/ 7195796 h 7195796"/>
              <a:gd name="connsiteX0" fmla="*/ 0 w 1073439"/>
              <a:gd name="connsiteY0" fmla="*/ 7171737 h 7171737"/>
              <a:gd name="connsiteX1" fmla="*/ 569138 w 1073439"/>
              <a:gd name="connsiteY1" fmla="*/ 0 h 7171737"/>
              <a:gd name="connsiteX2" fmla="*/ 1073439 w 1073439"/>
              <a:gd name="connsiteY2" fmla="*/ 2396058 h 7171737"/>
              <a:gd name="connsiteX3" fmla="*/ 775563 w 1073439"/>
              <a:gd name="connsiteY3" fmla="*/ 6985291 h 7171737"/>
              <a:gd name="connsiteX4" fmla="*/ 0 w 1073439"/>
              <a:gd name="connsiteY4" fmla="*/ 7171737 h 7171737"/>
              <a:gd name="connsiteX0" fmla="*/ 0 w 1073439"/>
              <a:gd name="connsiteY0" fmla="*/ 7182246 h 7182246"/>
              <a:gd name="connsiteX1" fmla="*/ 588348 w 1073439"/>
              <a:gd name="connsiteY1" fmla="*/ 0 h 7182246"/>
              <a:gd name="connsiteX2" fmla="*/ 1073439 w 1073439"/>
              <a:gd name="connsiteY2" fmla="*/ 2406567 h 7182246"/>
              <a:gd name="connsiteX3" fmla="*/ 775563 w 1073439"/>
              <a:gd name="connsiteY3" fmla="*/ 6995800 h 7182246"/>
              <a:gd name="connsiteX4" fmla="*/ 0 w 1073439"/>
              <a:gd name="connsiteY4" fmla="*/ 7182246 h 7182246"/>
              <a:gd name="connsiteX0" fmla="*/ 0 w 1077477"/>
              <a:gd name="connsiteY0" fmla="*/ 7182246 h 7182246"/>
              <a:gd name="connsiteX1" fmla="*/ 588348 w 1077477"/>
              <a:gd name="connsiteY1" fmla="*/ 0 h 7182246"/>
              <a:gd name="connsiteX2" fmla="*/ 1077477 w 1077477"/>
              <a:gd name="connsiteY2" fmla="*/ 2405414 h 7182246"/>
              <a:gd name="connsiteX3" fmla="*/ 775563 w 1077477"/>
              <a:gd name="connsiteY3" fmla="*/ 6995800 h 7182246"/>
              <a:gd name="connsiteX4" fmla="*/ 0 w 1077477"/>
              <a:gd name="connsiteY4" fmla="*/ 7182246 h 7182246"/>
              <a:gd name="connsiteX0" fmla="*/ 0 w 1082939"/>
              <a:gd name="connsiteY0" fmla="*/ 7210268 h 7210268"/>
              <a:gd name="connsiteX1" fmla="*/ 593810 w 1082939"/>
              <a:gd name="connsiteY1" fmla="*/ 0 h 7210268"/>
              <a:gd name="connsiteX2" fmla="*/ 1082939 w 1082939"/>
              <a:gd name="connsiteY2" fmla="*/ 2405414 h 7210268"/>
              <a:gd name="connsiteX3" fmla="*/ 781025 w 1082939"/>
              <a:gd name="connsiteY3" fmla="*/ 6995800 h 7210268"/>
              <a:gd name="connsiteX4" fmla="*/ 0 w 1082939"/>
              <a:gd name="connsiteY4" fmla="*/ 7210268 h 721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39" h="7210268">
                <a:moveTo>
                  <a:pt x="0" y="7210268"/>
                </a:moveTo>
                <a:lnTo>
                  <a:pt x="593810" y="0"/>
                </a:lnTo>
                <a:lnTo>
                  <a:pt x="1082939" y="2405414"/>
                </a:lnTo>
                <a:lnTo>
                  <a:pt x="781025" y="6995800"/>
                </a:lnTo>
                <a:lnTo>
                  <a:pt x="0" y="7210268"/>
                </a:lnTo>
                <a:close/>
              </a:path>
            </a:pathLst>
          </a:custGeom>
          <a:solidFill>
            <a:srgbClr val="C0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3817" y="6073333"/>
            <a:ext cx="3463986" cy="146160"/>
          </a:xfrm>
          <a:prstGeom prst="rect">
            <a:avLst/>
          </a:prstGeom>
        </p:spPr>
      </p:pic>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3816" y="4970917"/>
            <a:ext cx="3469373" cy="891532"/>
          </a:xfrm>
          <a:prstGeom prst="rect">
            <a:avLst/>
          </a:prstGeom>
        </p:spPr>
      </p:pic>
      <p:sp>
        <p:nvSpPr>
          <p:cNvPr id="18" name="TextBox 17">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lvl="0"/>
            <a:r>
              <a:rPr lang="en-US" dirty="0"/>
              <a:t>© Copyright Red Lion 2021</a:t>
            </a:r>
          </a:p>
        </p:txBody>
      </p:sp>
    </p:spTree>
    <p:extLst>
      <p:ext uri="{BB962C8B-B14F-4D97-AF65-F5344CB8AC3E}">
        <p14:creationId xmlns:p14="http://schemas.microsoft.com/office/powerpoint/2010/main" val="2370271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erim Title Page">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28EDBF-5F05-284B-9F7B-B5F5B49FD8F8}"/>
              </a:ext>
            </a:extLst>
          </p:cNvPr>
          <p:cNvSpPr>
            <a:spLocks noGrp="1"/>
          </p:cNvSpPr>
          <p:nvPr>
            <p:ph type="pic" sz="quarter" idx="11"/>
          </p:nvPr>
        </p:nvSpPr>
        <p:spPr>
          <a:xfrm>
            <a:off x="0" y="0"/>
            <a:ext cx="12192000" cy="6858000"/>
          </a:xfrm>
          <a:custGeom>
            <a:avLst/>
            <a:gdLst>
              <a:gd name="connsiteX0" fmla="*/ 12192000 w 12192000"/>
              <a:gd name="connsiteY0" fmla="*/ 3562854 h 6858000"/>
              <a:gd name="connsiteX1" fmla="*/ 12192000 w 12192000"/>
              <a:gd name="connsiteY1" fmla="*/ 5651801 h 6858000"/>
              <a:gd name="connsiteX2" fmla="*/ 10985801 w 12192000"/>
              <a:gd name="connsiteY2" fmla="*/ 6858000 h 6858000"/>
              <a:gd name="connsiteX3" fmla="*/ 8896855 w 12192000"/>
              <a:gd name="connsiteY3" fmla="*/ 6858000 h 6858000"/>
              <a:gd name="connsiteX4" fmla="*/ 12192000 w 12192000"/>
              <a:gd name="connsiteY4" fmla="*/ 1343491 h 6858000"/>
              <a:gd name="connsiteX5" fmla="*/ 12192000 w 12192000"/>
              <a:gd name="connsiteY5" fmla="*/ 3432438 h 6858000"/>
              <a:gd name="connsiteX6" fmla="*/ 8766438 w 12192000"/>
              <a:gd name="connsiteY6" fmla="*/ 6858000 h 6858000"/>
              <a:gd name="connsiteX7" fmla="*/ 6677492 w 12192000"/>
              <a:gd name="connsiteY7" fmla="*/ 6858000 h 6858000"/>
              <a:gd name="connsiteX8" fmla="*/ 0 w 12192000"/>
              <a:gd name="connsiteY8" fmla="*/ 0 h 6858000"/>
              <a:gd name="connsiteX9" fmla="*/ 12192000 w 12192000"/>
              <a:gd name="connsiteY9" fmla="*/ 0 h 6858000"/>
              <a:gd name="connsiteX10" fmla="*/ 12192000 w 12192000"/>
              <a:gd name="connsiteY10" fmla="*/ 1213075 h 6858000"/>
              <a:gd name="connsiteX11" fmla="*/ 6547076 w 12192000"/>
              <a:gd name="connsiteY11" fmla="*/ 6858000 h 6858000"/>
              <a:gd name="connsiteX12" fmla="*/ 4458130 w 12192000"/>
              <a:gd name="connsiteY12" fmla="*/ 6858000 h 6858000"/>
              <a:gd name="connsiteX13" fmla="*/ 11316128 w 12192000"/>
              <a:gd name="connsiteY13" fmla="*/ 2 h 6858000"/>
              <a:gd name="connsiteX14" fmla="*/ 11176002 w 12192000"/>
              <a:gd name="connsiteY14" fmla="*/ 2 h 6858000"/>
              <a:gd name="connsiteX15" fmla="*/ 4318004 w 12192000"/>
              <a:gd name="connsiteY15" fmla="*/ 6858000 h 6858000"/>
              <a:gd name="connsiteX16" fmla="*/ 2266186 w 12192000"/>
              <a:gd name="connsiteY16" fmla="*/ 6858000 h 6858000"/>
              <a:gd name="connsiteX17" fmla="*/ 2247622 w 12192000"/>
              <a:gd name="connsiteY17" fmla="*/ 6839436 h 6858000"/>
              <a:gd name="connsiteX18" fmla="*/ 9087055 w 12192000"/>
              <a:gd name="connsiteY18" fmla="*/ 2 h 6858000"/>
              <a:gd name="connsiteX19" fmla="*/ 2 w 12192000"/>
              <a:gd name="connsiteY19" fmla="*/ 2 h 6858000"/>
              <a:gd name="connsiteX20" fmla="*/ 2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12192000" y="3562854"/>
                </a:moveTo>
                <a:lnTo>
                  <a:pt x="12192000" y="5651801"/>
                </a:lnTo>
                <a:lnTo>
                  <a:pt x="10985801" y="6858000"/>
                </a:lnTo>
                <a:lnTo>
                  <a:pt x="8896855" y="6858000"/>
                </a:lnTo>
                <a:close/>
                <a:moveTo>
                  <a:pt x="12192000" y="1343491"/>
                </a:moveTo>
                <a:lnTo>
                  <a:pt x="12192000" y="3432438"/>
                </a:lnTo>
                <a:lnTo>
                  <a:pt x="8766438" y="6858000"/>
                </a:lnTo>
                <a:lnTo>
                  <a:pt x="6677492" y="6858000"/>
                </a:lnTo>
                <a:close/>
                <a:moveTo>
                  <a:pt x="0" y="0"/>
                </a:moveTo>
                <a:lnTo>
                  <a:pt x="12192000" y="0"/>
                </a:lnTo>
                <a:lnTo>
                  <a:pt x="12192000" y="1213075"/>
                </a:lnTo>
                <a:lnTo>
                  <a:pt x="6547076" y="6858000"/>
                </a:lnTo>
                <a:lnTo>
                  <a:pt x="4458130" y="6858000"/>
                </a:lnTo>
                <a:lnTo>
                  <a:pt x="11316128" y="2"/>
                </a:lnTo>
                <a:lnTo>
                  <a:pt x="11176002" y="2"/>
                </a:lnTo>
                <a:lnTo>
                  <a:pt x="4318004" y="6858000"/>
                </a:lnTo>
                <a:lnTo>
                  <a:pt x="2266186" y="6858000"/>
                </a:lnTo>
                <a:lnTo>
                  <a:pt x="2247622" y="6839436"/>
                </a:lnTo>
                <a:lnTo>
                  <a:pt x="9087055" y="2"/>
                </a:lnTo>
                <a:lnTo>
                  <a:pt x="2" y="2"/>
                </a:lnTo>
                <a:lnTo>
                  <a:pt x="2" y="6858000"/>
                </a:lnTo>
                <a:lnTo>
                  <a:pt x="0" y="6858000"/>
                </a:lnTo>
                <a:close/>
              </a:path>
            </a:pathLst>
          </a:custGeom>
        </p:spPr>
        <p:txBody>
          <a:bodyPr wrap="square">
            <a:noAutofit/>
          </a:bodyPr>
          <a:lstStyle/>
          <a:p>
            <a:r>
              <a:rPr lang="en-US"/>
              <a:t>Click icon to add picture</a:t>
            </a:r>
          </a:p>
        </p:txBody>
      </p:sp>
      <p:sp>
        <p:nvSpPr>
          <p:cNvPr id="14" name="CUTS">
            <a:extLst>
              <a:ext uri="{FF2B5EF4-FFF2-40B4-BE49-F238E27FC236}">
                <a16:creationId xmlns:a16="http://schemas.microsoft.com/office/drawing/2014/main" id="{20D7C606-3C29-294A-AB41-C536CFED225E}"/>
              </a:ext>
            </a:extLst>
          </p:cNvPr>
          <p:cNvSpPr/>
          <p:nvPr userDrawn="1"/>
        </p:nvSpPr>
        <p:spPr>
          <a:xfrm>
            <a:off x="1" y="0"/>
            <a:ext cx="12191999" cy="6857999"/>
          </a:xfrm>
          <a:custGeom>
            <a:avLst/>
            <a:gdLst>
              <a:gd name="connsiteX0" fmla="*/ 12191999 w 12191999"/>
              <a:gd name="connsiteY0" fmla="*/ 5651798 h 6857999"/>
              <a:gd name="connsiteX1" fmla="*/ 12191999 w 12191999"/>
              <a:gd name="connsiteY1" fmla="*/ 6857999 h 6857999"/>
              <a:gd name="connsiteX2" fmla="*/ 10985798 w 12191999"/>
              <a:gd name="connsiteY2" fmla="*/ 6857999 h 6857999"/>
              <a:gd name="connsiteX3" fmla="*/ 12191999 w 12191999"/>
              <a:gd name="connsiteY3" fmla="*/ 3432435 h 6857999"/>
              <a:gd name="connsiteX4" fmla="*/ 12191999 w 12191999"/>
              <a:gd name="connsiteY4" fmla="*/ 3562851 h 6857999"/>
              <a:gd name="connsiteX5" fmla="*/ 8896852 w 12191999"/>
              <a:gd name="connsiteY5" fmla="*/ 6857999 h 6857999"/>
              <a:gd name="connsiteX6" fmla="*/ 8766435 w 12191999"/>
              <a:gd name="connsiteY6" fmla="*/ 6857999 h 6857999"/>
              <a:gd name="connsiteX7" fmla="*/ 12191999 w 12191999"/>
              <a:gd name="connsiteY7" fmla="*/ 1213072 h 6857999"/>
              <a:gd name="connsiteX8" fmla="*/ 12191999 w 12191999"/>
              <a:gd name="connsiteY8" fmla="*/ 1343488 h 6857999"/>
              <a:gd name="connsiteX9" fmla="*/ 6677489 w 12191999"/>
              <a:gd name="connsiteY9" fmla="*/ 6857999 h 6857999"/>
              <a:gd name="connsiteX10" fmla="*/ 6547073 w 12191999"/>
              <a:gd name="connsiteY10" fmla="*/ 6857999 h 6857999"/>
              <a:gd name="connsiteX11" fmla="*/ 11176000 w 12191999"/>
              <a:gd name="connsiteY11" fmla="*/ 0 h 6857999"/>
              <a:gd name="connsiteX12" fmla="*/ 11316126 w 12191999"/>
              <a:gd name="connsiteY12" fmla="*/ 0 h 6857999"/>
              <a:gd name="connsiteX13" fmla="*/ 4458127 w 12191999"/>
              <a:gd name="connsiteY13" fmla="*/ 6857999 h 6857999"/>
              <a:gd name="connsiteX14" fmla="*/ 4318001 w 12191999"/>
              <a:gd name="connsiteY14" fmla="*/ 6857999 h 6857999"/>
              <a:gd name="connsiteX15" fmla="*/ 0 w 12191999"/>
              <a:gd name="connsiteY15" fmla="*/ 0 h 6857999"/>
              <a:gd name="connsiteX16" fmla="*/ 9087053 w 12191999"/>
              <a:gd name="connsiteY16" fmla="*/ 0 h 6857999"/>
              <a:gd name="connsiteX17" fmla="*/ 2247620 w 12191999"/>
              <a:gd name="connsiteY17" fmla="*/ 6839434 h 6857999"/>
              <a:gd name="connsiteX18" fmla="*/ 2266185 w 12191999"/>
              <a:gd name="connsiteY18" fmla="*/ 6857999 h 6857999"/>
              <a:gd name="connsiteX19" fmla="*/ 0 w 12191999"/>
              <a:gd name="connsiteY1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9">
                <a:moveTo>
                  <a:pt x="12191999" y="5651798"/>
                </a:moveTo>
                <a:lnTo>
                  <a:pt x="12191999" y="6857999"/>
                </a:lnTo>
                <a:lnTo>
                  <a:pt x="10985798" y="6857999"/>
                </a:lnTo>
                <a:close/>
                <a:moveTo>
                  <a:pt x="12191999" y="3432435"/>
                </a:moveTo>
                <a:lnTo>
                  <a:pt x="12191999" y="3562851"/>
                </a:lnTo>
                <a:lnTo>
                  <a:pt x="8896852" y="6857999"/>
                </a:lnTo>
                <a:lnTo>
                  <a:pt x="8766435" y="6857999"/>
                </a:lnTo>
                <a:close/>
                <a:moveTo>
                  <a:pt x="12191999" y="1213072"/>
                </a:moveTo>
                <a:lnTo>
                  <a:pt x="12191999" y="1343488"/>
                </a:lnTo>
                <a:lnTo>
                  <a:pt x="6677489" y="6857999"/>
                </a:lnTo>
                <a:lnTo>
                  <a:pt x="6547073" y="6857999"/>
                </a:lnTo>
                <a:close/>
                <a:moveTo>
                  <a:pt x="11176000" y="0"/>
                </a:moveTo>
                <a:lnTo>
                  <a:pt x="11316126" y="0"/>
                </a:lnTo>
                <a:lnTo>
                  <a:pt x="4458127" y="6857999"/>
                </a:lnTo>
                <a:lnTo>
                  <a:pt x="4318001" y="6857999"/>
                </a:lnTo>
                <a:close/>
                <a:moveTo>
                  <a:pt x="0" y="0"/>
                </a:moveTo>
                <a:lnTo>
                  <a:pt x="9087053" y="0"/>
                </a:lnTo>
                <a:lnTo>
                  <a:pt x="2247620" y="6839434"/>
                </a:lnTo>
                <a:lnTo>
                  <a:pt x="2266185"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LOGO">
            <a:extLst>
              <a:ext uri="{FF2B5EF4-FFF2-40B4-BE49-F238E27FC236}">
                <a16:creationId xmlns:a16="http://schemas.microsoft.com/office/drawing/2014/main" id="{3947AE7F-84E7-4B67-9A38-296F34BCA5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7" y="5913882"/>
            <a:ext cx="836790" cy="556787"/>
          </a:xfrm>
          <a:prstGeom prst="rect">
            <a:avLst/>
          </a:prstGeom>
        </p:spPr>
      </p:pic>
      <p:sp>
        <p:nvSpPr>
          <p:cNvPr id="15" name="Title Placeholder 1"/>
          <p:cNvSpPr>
            <a:spLocks noGrp="1"/>
          </p:cNvSpPr>
          <p:nvPr>
            <p:ph type="title" hasCustomPrompt="1"/>
          </p:nvPr>
        </p:nvSpPr>
        <p:spPr>
          <a:xfrm>
            <a:off x="694944" y="2055351"/>
            <a:ext cx="4636008" cy="978408"/>
          </a:xfrm>
          <a:prstGeom prst="rect">
            <a:avLst/>
          </a:prstGeom>
        </p:spPr>
        <p:txBody>
          <a:bodyPr vert="horz" lIns="91440" tIns="45720" rIns="91440" bIns="45720" rtlCol="0" anchor="ctr">
            <a:noAutofit/>
          </a:bodyPr>
          <a:lstStyle>
            <a:lvl1pPr algn="l">
              <a:defRPr b="0" i="0">
                <a:solidFill>
                  <a:schemeClr val="tx1"/>
                </a:solidFill>
                <a:latin typeface="Titillium" pitchFamily="2" charset="77"/>
              </a:defRPr>
            </a:lvl1pPr>
          </a:lstStyle>
          <a:p>
            <a:r>
              <a:rPr lang="en-US" dirty="0"/>
              <a:t>Click to edit Content and Copy</a:t>
            </a:r>
          </a:p>
        </p:txBody>
      </p:sp>
      <p:sp>
        <p:nvSpPr>
          <p:cNvPr id="16" name="Text Placeholder 12"/>
          <p:cNvSpPr>
            <a:spLocks noGrp="1"/>
          </p:cNvSpPr>
          <p:nvPr>
            <p:ph type="body" sz="quarter" idx="10" hasCustomPrompt="1"/>
          </p:nvPr>
        </p:nvSpPr>
        <p:spPr>
          <a:xfrm>
            <a:off x="694944" y="3122713"/>
            <a:ext cx="3625850" cy="1025525"/>
          </a:xfrm>
          <a:prstGeom prst="rect">
            <a:avLst/>
          </a:prstGeom>
        </p:spPr>
        <p:txBody>
          <a:bodyPr>
            <a:noAutofit/>
          </a:bodyPr>
          <a:lstStyle>
            <a:lvl1pPr marL="0" indent="0" algn="l">
              <a:buNone/>
              <a:defRPr sz="2600" b="1" i="0">
                <a:solidFill>
                  <a:schemeClr val="accent5"/>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Section</a:t>
            </a:r>
          </a:p>
        </p:txBody>
      </p:sp>
      <p:sp>
        <p:nvSpPr>
          <p:cNvPr id="18" name="RED RIGHT BOTTOM CORNER">
            <a:extLst>
              <a:ext uri="{FF2B5EF4-FFF2-40B4-BE49-F238E27FC236}">
                <a16:creationId xmlns:a16="http://schemas.microsoft.com/office/drawing/2014/main" id="{4D193DE4-498F-1D4F-A1A0-3C9497271EE7}"/>
              </a:ext>
            </a:extLst>
          </p:cNvPr>
          <p:cNvSpPr/>
          <p:nvPr userDrawn="1"/>
        </p:nvSpPr>
        <p:spPr>
          <a:xfrm flipH="1">
            <a:off x="11163300" y="5843368"/>
            <a:ext cx="1028700" cy="10286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2021</a:t>
            </a:r>
          </a:p>
        </p:txBody>
      </p:sp>
    </p:spTree>
    <p:extLst>
      <p:ext uri="{BB962C8B-B14F-4D97-AF65-F5344CB8AC3E}">
        <p14:creationId xmlns:p14="http://schemas.microsoft.com/office/powerpoint/2010/main" val="1886995034"/>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terim Title Page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3" name="think-cell Slide" r:id="rId5" imgW="381" imgH="381" progId="TCLayout.ActiveDocument.1">
                  <p:embed/>
                </p:oleObj>
              </mc:Choice>
              <mc:Fallback>
                <p:oleObj name="think-cell Slide" r:id="rId5" imgW="381" imgH="38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pic>
        <p:nvPicPr>
          <p:cNvPr id="14" name="Picture 13">
            <a:extLst>
              <a:ext uri="{FF2B5EF4-FFF2-40B4-BE49-F238E27FC236}">
                <a16:creationId xmlns:a16="http://schemas.microsoft.com/office/drawing/2014/main" id="{4642CF63-24BF-524F-A533-BD88CEC05E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sp>
        <p:nvSpPr>
          <p:cNvPr id="3" name="Right Triangle 2">
            <a:extLst>
              <a:ext uri="{FF2B5EF4-FFF2-40B4-BE49-F238E27FC236}">
                <a16:creationId xmlns:a16="http://schemas.microsoft.com/office/drawing/2014/main" id="{BF71E216-5CAC-D44F-9867-E1E9699765AC}"/>
              </a:ext>
            </a:extLst>
          </p:cNvPr>
          <p:cNvSpPr/>
          <p:nvPr userDrawn="1"/>
        </p:nvSpPr>
        <p:spPr>
          <a:xfrm rot="754245">
            <a:off x="1728679" y="622482"/>
            <a:ext cx="8996410" cy="6206706"/>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7107382 h 7107382"/>
              <a:gd name="connsiteX1" fmla="*/ 0 w 10307782"/>
              <a:gd name="connsiteY1" fmla="*/ 0 h 7107382"/>
              <a:gd name="connsiteX2" fmla="*/ 1296311 w 10307782"/>
              <a:gd name="connsiteY2" fmla="*/ 900676 h 7107382"/>
              <a:gd name="connsiteX3" fmla="*/ 10307782 w 10307782"/>
              <a:gd name="connsiteY3" fmla="*/ 7107382 h 7107382"/>
              <a:gd name="connsiteX4" fmla="*/ 0 w 10307782"/>
              <a:gd name="connsiteY4" fmla="*/ 7107382 h 7107382"/>
              <a:gd name="connsiteX0" fmla="*/ 0 w 10307782"/>
              <a:gd name="connsiteY0" fmla="*/ 6206706 h 6206706"/>
              <a:gd name="connsiteX1" fmla="*/ 113 w 10307782"/>
              <a:gd name="connsiteY1" fmla="*/ 295594 h 6206706"/>
              <a:gd name="connsiteX2" fmla="*/ 1296311 w 10307782"/>
              <a:gd name="connsiteY2" fmla="*/ 0 h 6206706"/>
              <a:gd name="connsiteX3" fmla="*/ 10307782 w 10307782"/>
              <a:gd name="connsiteY3" fmla="*/ 6206706 h 6206706"/>
              <a:gd name="connsiteX4" fmla="*/ 0 w 10307782"/>
              <a:gd name="connsiteY4" fmla="*/ 6206706 h 6206706"/>
              <a:gd name="connsiteX0" fmla="*/ 0 w 8996410"/>
              <a:gd name="connsiteY0" fmla="*/ 6206706 h 6206706"/>
              <a:gd name="connsiteX1" fmla="*/ 113 w 8996410"/>
              <a:gd name="connsiteY1" fmla="*/ 295594 h 6206706"/>
              <a:gd name="connsiteX2" fmla="*/ 1296311 w 8996410"/>
              <a:gd name="connsiteY2" fmla="*/ 0 h 6206706"/>
              <a:gd name="connsiteX3" fmla="*/ 8996410 w 8996410"/>
              <a:gd name="connsiteY3" fmla="*/ 5302833 h 6206706"/>
              <a:gd name="connsiteX4" fmla="*/ 0 w 8996410"/>
              <a:gd name="connsiteY4" fmla="*/ 6206706 h 620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410" h="6206706">
                <a:moveTo>
                  <a:pt x="0" y="6206706"/>
                </a:moveTo>
                <a:cubicBezTo>
                  <a:pt x="38" y="4236335"/>
                  <a:pt x="75" y="2265965"/>
                  <a:pt x="113" y="295594"/>
                </a:cubicBezTo>
                <a:lnTo>
                  <a:pt x="1296311" y="0"/>
                </a:lnTo>
                <a:lnTo>
                  <a:pt x="8996410" y="5302833"/>
                </a:lnTo>
                <a:lnTo>
                  <a:pt x="0" y="6206706"/>
                </a:lnTo>
                <a:close/>
              </a:path>
            </a:pathLst>
          </a:cu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BD8F948B-B7C6-1D4B-ABB9-4C848955F36C}"/>
              </a:ext>
            </a:extLst>
          </p:cNvPr>
          <p:cNvSpPr/>
          <p:nvPr userDrawn="1"/>
        </p:nvSpPr>
        <p:spPr>
          <a:xfrm rot="330679">
            <a:off x="815013" y="371578"/>
            <a:ext cx="9461569" cy="6569226"/>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7107382 h 7107382"/>
              <a:gd name="connsiteX1" fmla="*/ 0 w 10307782"/>
              <a:gd name="connsiteY1" fmla="*/ 0 h 7107382"/>
              <a:gd name="connsiteX2" fmla="*/ 809818 w 10307782"/>
              <a:gd name="connsiteY2" fmla="*/ 575435 h 7107382"/>
              <a:gd name="connsiteX3" fmla="*/ 10307782 w 10307782"/>
              <a:gd name="connsiteY3" fmla="*/ 7107382 h 7107382"/>
              <a:gd name="connsiteX4" fmla="*/ 0 w 10307782"/>
              <a:gd name="connsiteY4" fmla="*/ 7107382 h 7107382"/>
              <a:gd name="connsiteX0" fmla="*/ 2204 w 10309986"/>
              <a:gd name="connsiteY0" fmla="*/ 6531947 h 6531947"/>
              <a:gd name="connsiteX1" fmla="*/ 0 w 10309986"/>
              <a:gd name="connsiteY1" fmla="*/ 58327 h 6531947"/>
              <a:gd name="connsiteX2" fmla="*/ 812022 w 10309986"/>
              <a:gd name="connsiteY2" fmla="*/ 0 h 6531947"/>
              <a:gd name="connsiteX3" fmla="*/ 10309986 w 10309986"/>
              <a:gd name="connsiteY3" fmla="*/ 6531947 h 6531947"/>
              <a:gd name="connsiteX4" fmla="*/ 2204 w 10309986"/>
              <a:gd name="connsiteY4" fmla="*/ 6531947 h 6531947"/>
              <a:gd name="connsiteX0" fmla="*/ 86 w 10307868"/>
              <a:gd name="connsiteY0" fmla="*/ 6531947 h 6531947"/>
              <a:gd name="connsiteX1" fmla="*/ 2857 w 10307868"/>
              <a:gd name="connsiteY1" fmla="*/ 36650 h 6531947"/>
              <a:gd name="connsiteX2" fmla="*/ 809904 w 10307868"/>
              <a:gd name="connsiteY2" fmla="*/ 0 h 6531947"/>
              <a:gd name="connsiteX3" fmla="*/ 10307868 w 10307868"/>
              <a:gd name="connsiteY3" fmla="*/ 6531947 h 6531947"/>
              <a:gd name="connsiteX4" fmla="*/ 86 w 10307868"/>
              <a:gd name="connsiteY4" fmla="*/ 6531947 h 6531947"/>
              <a:gd name="connsiteX0" fmla="*/ 86 w 10307868"/>
              <a:gd name="connsiteY0" fmla="*/ 6569226 h 6569226"/>
              <a:gd name="connsiteX1" fmla="*/ 2857 w 10307868"/>
              <a:gd name="connsiteY1" fmla="*/ 73929 h 6569226"/>
              <a:gd name="connsiteX2" fmla="*/ 756842 w 10307868"/>
              <a:gd name="connsiteY2" fmla="*/ 0 h 6569226"/>
              <a:gd name="connsiteX3" fmla="*/ 10307868 w 10307868"/>
              <a:gd name="connsiteY3" fmla="*/ 6569226 h 6569226"/>
              <a:gd name="connsiteX4" fmla="*/ 86 w 10307868"/>
              <a:gd name="connsiteY4" fmla="*/ 6569226 h 6569226"/>
              <a:gd name="connsiteX0" fmla="*/ 86 w 9492952"/>
              <a:gd name="connsiteY0" fmla="*/ 6569226 h 6569226"/>
              <a:gd name="connsiteX1" fmla="*/ 2857 w 9492952"/>
              <a:gd name="connsiteY1" fmla="*/ 73929 h 6569226"/>
              <a:gd name="connsiteX2" fmla="*/ 756842 w 9492952"/>
              <a:gd name="connsiteY2" fmla="*/ 0 h 6569226"/>
              <a:gd name="connsiteX3" fmla="*/ 9492952 w 9492952"/>
              <a:gd name="connsiteY3" fmla="*/ 6033069 h 6569226"/>
              <a:gd name="connsiteX4" fmla="*/ 86 w 9492952"/>
              <a:gd name="connsiteY4" fmla="*/ 6569226 h 6569226"/>
              <a:gd name="connsiteX0" fmla="*/ 86 w 9461569"/>
              <a:gd name="connsiteY0" fmla="*/ 6569226 h 6569226"/>
              <a:gd name="connsiteX1" fmla="*/ 2857 w 9461569"/>
              <a:gd name="connsiteY1" fmla="*/ 73929 h 6569226"/>
              <a:gd name="connsiteX2" fmla="*/ 756842 w 9461569"/>
              <a:gd name="connsiteY2" fmla="*/ 0 h 6569226"/>
              <a:gd name="connsiteX3" fmla="*/ 9461569 w 9461569"/>
              <a:gd name="connsiteY3" fmla="*/ 6000765 h 6569226"/>
              <a:gd name="connsiteX4" fmla="*/ 86 w 9461569"/>
              <a:gd name="connsiteY4" fmla="*/ 6569226 h 65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69" h="6569226">
                <a:moveTo>
                  <a:pt x="86" y="6569226"/>
                </a:moveTo>
                <a:cubicBezTo>
                  <a:pt x="-649" y="4411353"/>
                  <a:pt x="3592" y="2231802"/>
                  <a:pt x="2857" y="73929"/>
                </a:cubicBezTo>
                <a:lnTo>
                  <a:pt x="756842" y="0"/>
                </a:lnTo>
                <a:lnTo>
                  <a:pt x="9461569" y="6000765"/>
                </a:lnTo>
                <a:lnTo>
                  <a:pt x="86" y="6569226"/>
                </a:lnTo>
                <a:close/>
              </a:path>
            </a:pathLst>
          </a:cu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1307EE00-F0D5-BC49-8A5B-BEBBF8AB1695}"/>
              </a:ext>
            </a:extLst>
          </p:cNvPr>
          <p:cNvSpPr/>
          <p:nvPr userDrawn="1"/>
        </p:nvSpPr>
        <p:spPr>
          <a:xfrm>
            <a:off x="-205655" y="18898"/>
            <a:ext cx="10323280" cy="6839102"/>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6823603 h 6823603"/>
              <a:gd name="connsiteX1" fmla="*/ 94593 w 10307782"/>
              <a:gd name="connsiteY1" fmla="*/ 0 h 6823603"/>
              <a:gd name="connsiteX2" fmla="*/ 10307782 w 10307782"/>
              <a:gd name="connsiteY2" fmla="*/ 6823603 h 6823603"/>
              <a:gd name="connsiteX3" fmla="*/ 0 w 10307782"/>
              <a:gd name="connsiteY3" fmla="*/ 6823603 h 6823603"/>
              <a:gd name="connsiteX0" fmla="*/ 0 w 10323280"/>
              <a:gd name="connsiteY0" fmla="*/ 6823603 h 6823603"/>
              <a:gd name="connsiteX1" fmla="*/ 94593 w 10323280"/>
              <a:gd name="connsiteY1" fmla="*/ 0 h 6823603"/>
              <a:gd name="connsiteX2" fmla="*/ 10323280 w 10323280"/>
              <a:gd name="connsiteY2" fmla="*/ 6823603 h 6823603"/>
              <a:gd name="connsiteX3" fmla="*/ 0 w 10323280"/>
              <a:gd name="connsiteY3" fmla="*/ 6823603 h 6823603"/>
              <a:gd name="connsiteX0" fmla="*/ 0 w 10323280"/>
              <a:gd name="connsiteY0" fmla="*/ 6823603 h 6839102"/>
              <a:gd name="connsiteX1" fmla="*/ 94593 w 10323280"/>
              <a:gd name="connsiteY1" fmla="*/ 0 h 6839102"/>
              <a:gd name="connsiteX2" fmla="*/ 10323280 w 10323280"/>
              <a:gd name="connsiteY2" fmla="*/ 6839102 h 6839102"/>
              <a:gd name="connsiteX3" fmla="*/ 0 w 10323280"/>
              <a:gd name="connsiteY3" fmla="*/ 6823603 h 6839102"/>
            </a:gdLst>
            <a:ahLst/>
            <a:cxnLst>
              <a:cxn ang="0">
                <a:pos x="connsiteX0" y="connsiteY0"/>
              </a:cxn>
              <a:cxn ang="0">
                <a:pos x="connsiteX1" y="connsiteY1"/>
              </a:cxn>
              <a:cxn ang="0">
                <a:pos x="connsiteX2" y="connsiteY2"/>
              </a:cxn>
              <a:cxn ang="0">
                <a:pos x="connsiteX3" y="connsiteY3"/>
              </a:cxn>
            </a:cxnLst>
            <a:rect l="l" t="t" r="r" b="b"/>
            <a:pathLst>
              <a:path w="10323280" h="6839102">
                <a:moveTo>
                  <a:pt x="0" y="6823603"/>
                </a:moveTo>
                <a:lnTo>
                  <a:pt x="94593" y="0"/>
                </a:lnTo>
                <a:lnTo>
                  <a:pt x="10323280" y="6839102"/>
                </a:lnTo>
                <a:lnTo>
                  <a:pt x="0" y="6823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24">
            <a:extLst>
              <a:ext uri="{FF2B5EF4-FFF2-40B4-BE49-F238E27FC236}">
                <a16:creationId xmlns:a16="http://schemas.microsoft.com/office/drawing/2014/main" id="{92704F2B-4AAC-4F45-8068-3142FE49B4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16899" y="4374570"/>
            <a:ext cx="1975646" cy="1314564"/>
          </a:xfrm>
          <a:prstGeom prst="rect">
            <a:avLst/>
          </a:prstGeom>
        </p:spPr>
      </p:pic>
      <p:sp>
        <p:nvSpPr>
          <p:cNvPr id="9" name="Title Placeholder 1"/>
          <p:cNvSpPr>
            <a:spLocks noGrp="1"/>
          </p:cNvSpPr>
          <p:nvPr>
            <p:ph type="title"/>
          </p:nvPr>
        </p:nvSpPr>
        <p:spPr>
          <a:xfrm>
            <a:off x="6830568" y="1911096"/>
            <a:ext cx="4636008" cy="978408"/>
          </a:xfrm>
          <a:prstGeom prst="rect">
            <a:avLst/>
          </a:prstGeom>
        </p:spPr>
        <p:txBody>
          <a:bodyPr vert="horz" lIns="91440" tIns="45720" rIns="91440" bIns="45720" rtlCol="0" anchor="ctr">
            <a:noAutofit/>
          </a:bodyPr>
          <a:lstStyle>
            <a:lvl1pPr algn="r">
              <a:defRPr b="0" i="0">
                <a:latin typeface="Titillium" pitchFamily="2" charset="77"/>
              </a:defRPr>
            </a:lvl1pPr>
          </a:lstStyle>
          <a:p>
            <a:r>
              <a:rPr lang="en-US"/>
              <a:t>Click to edit Master title style</a:t>
            </a:r>
            <a:endParaRPr lang="en-US" dirty="0"/>
          </a:p>
        </p:txBody>
      </p:sp>
      <p:sp>
        <p:nvSpPr>
          <p:cNvPr id="13" name="Text Placeholder 12"/>
          <p:cNvSpPr>
            <a:spLocks noGrp="1"/>
          </p:cNvSpPr>
          <p:nvPr>
            <p:ph type="body" sz="quarter" idx="10" hasCustomPrompt="1"/>
          </p:nvPr>
        </p:nvSpPr>
        <p:spPr>
          <a:xfrm>
            <a:off x="7839075" y="2978458"/>
            <a:ext cx="3625850" cy="1025525"/>
          </a:xfrm>
          <a:prstGeom prst="rect">
            <a:avLst/>
          </a:prstGeom>
        </p:spPr>
        <p:txBody>
          <a:bodyPr>
            <a:noAutofit/>
          </a:bodyPr>
          <a:lstStyle>
            <a:lvl1pPr marL="0" indent="0" algn="r">
              <a:buNone/>
              <a:defRPr sz="2600" b="1" i="0">
                <a:solidFill>
                  <a:schemeClr val="accent3"/>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Presentation</a:t>
            </a:r>
          </a:p>
        </p:txBody>
      </p:sp>
      <p:pic>
        <p:nvPicPr>
          <p:cNvPr id="17" name="Picture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3817" y="6075736"/>
            <a:ext cx="3463986" cy="141354"/>
          </a:xfrm>
          <a:prstGeom prst="rect">
            <a:avLst/>
          </a:prstGeom>
        </p:spPr>
      </p:pic>
      <p:sp>
        <p:nvSpPr>
          <p:cNvPr id="18" name="TextBox 17">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2021</a:t>
            </a:r>
          </a:p>
        </p:txBody>
      </p:sp>
    </p:spTree>
    <p:extLst>
      <p:ext uri="{BB962C8B-B14F-4D97-AF65-F5344CB8AC3E}">
        <p14:creationId xmlns:p14="http://schemas.microsoft.com/office/powerpoint/2010/main" val="715295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7"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20232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_Regul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0920F4-E584-4046-AFF0-AAE539D7AFB1}"/>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3F2ADE-7BAE-FE48-B737-68A29D1255F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sign with white text&#10;&#10;Description automatically generated">
            <a:extLst>
              <a:ext uri="{FF2B5EF4-FFF2-40B4-BE49-F238E27FC236}">
                <a16:creationId xmlns:a16="http://schemas.microsoft.com/office/drawing/2014/main" id="{761C9082-60BC-064E-AAC2-FA3CC4BCB7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5" name="Slide Number Placeholder 6">
            <a:extLst>
              <a:ext uri="{FF2B5EF4-FFF2-40B4-BE49-F238E27FC236}">
                <a16:creationId xmlns:a16="http://schemas.microsoft.com/office/drawing/2014/main" id="{9D67A6A4-CC50-FB45-909B-1C321A7286C5}"/>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43BBB49E-A8AC-7448-9581-7F73A7F9C64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2"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Plain</a:t>
            </a:r>
          </a:p>
        </p:txBody>
      </p:sp>
      <p:sp>
        <p:nvSpPr>
          <p:cNvPr id="1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4"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8939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ndard_Regul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0920F4-E584-4046-AFF0-AAE539D7AFB1}"/>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3F2ADE-7BAE-FE48-B737-68A29D1255F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sign with white text&#10;&#10;Description automatically generated">
            <a:extLst>
              <a:ext uri="{FF2B5EF4-FFF2-40B4-BE49-F238E27FC236}">
                <a16:creationId xmlns:a16="http://schemas.microsoft.com/office/drawing/2014/main" id="{761C9082-60BC-064E-AAC2-FA3CC4BCB7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5" name="Slide Number Placeholder 6">
            <a:extLst>
              <a:ext uri="{FF2B5EF4-FFF2-40B4-BE49-F238E27FC236}">
                <a16:creationId xmlns:a16="http://schemas.microsoft.com/office/drawing/2014/main" id="{9D67A6A4-CC50-FB45-909B-1C321A7286C5}"/>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43BBB49E-A8AC-7448-9581-7F73A7F9C64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2"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Plain</a:t>
            </a:r>
          </a:p>
        </p:txBody>
      </p:sp>
      <p:sp>
        <p:nvSpPr>
          <p:cNvPr id="1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4"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302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09"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132098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oubleHorizontal">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1A4E53-853D-524D-85DA-2A286E4087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pic>
        <p:nvPicPr>
          <p:cNvPr id="13" name="Picture 12">
            <a:extLst>
              <a:ext uri="{FF2B5EF4-FFF2-40B4-BE49-F238E27FC236}">
                <a16:creationId xmlns:a16="http://schemas.microsoft.com/office/drawing/2014/main" id="{4B8A64A7-C697-5645-95FC-AAB0A0E5D3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40890"/>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ECD8734E-2BFC-E445-8F94-3A5BE2C22B7B}"/>
              </a:ext>
            </a:extLst>
          </p:cNvPr>
          <p:cNvSpPr>
            <a:spLocks noGrp="1"/>
          </p:cNvSpPr>
          <p:nvPr>
            <p:ph sz="quarter" idx="22" hasCustomPrompt="1"/>
          </p:nvPr>
        </p:nvSpPr>
        <p:spPr>
          <a:xfrm>
            <a:off x="691074" y="1901952"/>
            <a:ext cx="10945444" cy="2011680"/>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a:extLst>
              <a:ext uri="{FF2B5EF4-FFF2-40B4-BE49-F238E27FC236}">
                <a16:creationId xmlns:a16="http://schemas.microsoft.com/office/drawing/2014/main" id="{5B08C399-0ECB-D74E-A4B9-4F31C3F7F1BD}"/>
              </a:ext>
            </a:extLst>
          </p:cNvPr>
          <p:cNvSpPr>
            <a:spLocks noGrp="1"/>
          </p:cNvSpPr>
          <p:nvPr>
            <p:ph sz="quarter" idx="23" hasCustomPrompt="1"/>
          </p:nvPr>
        </p:nvSpPr>
        <p:spPr>
          <a:xfrm>
            <a:off x="691074" y="4023360"/>
            <a:ext cx="10945444" cy="2011680"/>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A black sign with white text&#10;&#10;Description automatically generated">
            <a:extLst>
              <a:ext uri="{FF2B5EF4-FFF2-40B4-BE49-F238E27FC236}">
                <a16:creationId xmlns:a16="http://schemas.microsoft.com/office/drawing/2014/main" id="{DDE3D5FD-96D0-214C-96B9-EFF1764729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6" name="Slide Number Placeholder 6">
            <a:extLst>
              <a:ext uri="{FF2B5EF4-FFF2-40B4-BE49-F238E27FC236}">
                <a16:creationId xmlns:a16="http://schemas.microsoft.com/office/drawing/2014/main" id="{1F21C825-EAB4-9F48-9181-EC0EE205D970}"/>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9" name="TextBox 18">
            <a:extLst>
              <a:ext uri="{FF2B5EF4-FFF2-40B4-BE49-F238E27FC236}">
                <a16:creationId xmlns:a16="http://schemas.microsoft.com/office/drawing/2014/main" id="{70E8FA77-9DCC-AE45-B246-42FAC673B4F6}"/>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Horizontal - Ghosted Arrow</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636249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oubleVertical">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7"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ack sign with white text&#10;&#10;Description automatically generated">
            <a:extLst>
              <a:ext uri="{FF2B5EF4-FFF2-40B4-BE49-F238E27FC236}">
                <a16:creationId xmlns:a16="http://schemas.microsoft.com/office/drawing/2014/main" id="{42E0F146-3C04-264E-AD2C-ACC5A17664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16007CB1-868D-254F-988F-BC008F952FE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4" name="TextBox 13">
            <a:extLst>
              <a:ext uri="{FF2B5EF4-FFF2-40B4-BE49-F238E27FC236}">
                <a16:creationId xmlns:a16="http://schemas.microsoft.com/office/drawing/2014/main" id="{89053AA0-C7EE-5D46-8553-1DF8CD274ADE}"/>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Vertical</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42347063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p:cNvSpPr/>
          <p:nvPr userDrawn="1"/>
        </p:nvSpPr>
        <p:spPr>
          <a:xfrm>
            <a:off x="6092952" y="0"/>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1"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031D513C-0038-A840-BA0F-5E5095A01FB5}"/>
              </a:ext>
            </a:extLst>
          </p:cNvPr>
          <p:cNvSpPr/>
          <p:nvPr userDrawn="1"/>
        </p:nvSpPr>
        <p:spPr>
          <a:xfrm>
            <a:off x="5620938" y="2973615"/>
            <a:ext cx="950124" cy="9107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491CD6-944A-4C4A-AA24-336273FB0457}"/>
              </a:ext>
            </a:extLst>
          </p:cNvPr>
          <p:cNvSpPr txBox="1"/>
          <p:nvPr userDrawn="1"/>
        </p:nvSpPr>
        <p:spPr>
          <a:xfrm>
            <a:off x="5710990" y="3202559"/>
            <a:ext cx="770021" cy="523220"/>
          </a:xfrm>
          <a:prstGeom prst="rect">
            <a:avLst/>
          </a:prstGeom>
          <a:noFill/>
        </p:spPr>
        <p:txBody>
          <a:bodyPr wrap="square" rtlCol="0">
            <a:spAutoFit/>
          </a:bodyPr>
          <a:lstStyle/>
          <a:p>
            <a:pPr algn="ctr"/>
            <a:r>
              <a:rPr lang="en-US" sz="2800" b="1" dirty="0">
                <a:solidFill>
                  <a:schemeClr val="bg1"/>
                </a:solidFill>
                <a:latin typeface="+mj-lt"/>
              </a:rPr>
              <a:t>VS.</a:t>
            </a:r>
          </a:p>
        </p:txBody>
      </p:sp>
      <p:sp>
        <p:nvSpPr>
          <p:cNvPr id="24" name="Rectangle 23">
            <a:extLst>
              <a:ext uri="{FF2B5EF4-FFF2-40B4-BE49-F238E27FC236}">
                <a16:creationId xmlns:a16="http://schemas.microsoft.com/office/drawing/2014/main" id="{37B6C317-D2CE-3A4D-B860-6B95243BC75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AD97C8-94B5-4143-9125-218476B8E54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6">
            <a:extLst>
              <a:ext uri="{FF2B5EF4-FFF2-40B4-BE49-F238E27FC236}">
                <a16:creationId xmlns:a16="http://schemas.microsoft.com/office/drawing/2014/main" id="{0176EB27-E6A1-B349-A0E5-3A180521118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21" name="Picture 20" descr="A black sign with white text&#10;&#10;Description automatically generated">
            <a:extLst>
              <a:ext uri="{FF2B5EF4-FFF2-40B4-BE49-F238E27FC236}">
                <a16:creationId xmlns:a16="http://schemas.microsoft.com/office/drawing/2014/main" id="{2EE990C8-BE75-2E45-9C80-2E8B9CC443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3" name="Content Placeholder 6">
            <a:extLst>
              <a:ext uri="{FF2B5EF4-FFF2-40B4-BE49-F238E27FC236}">
                <a16:creationId xmlns:a16="http://schemas.microsoft.com/office/drawing/2014/main" id="{38834FB2-55E3-CD47-A772-F786AFFF0EDA}"/>
              </a:ext>
            </a:extLst>
          </p:cNvPr>
          <p:cNvSpPr>
            <a:spLocks noGrp="1"/>
          </p:cNvSpPr>
          <p:nvPr>
            <p:ph sz="quarter" idx="34" hasCustomPrompt="1"/>
          </p:nvPr>
        </p:nvSpPr>
        <p:spPr>
          <a:xfrm>
            <a:off x="723324"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28" name="Content Placeholder 6">
            <a:extLst>
              <a:ext uri="{FF2B5EF4-FFF2-40B4-BE49-F238E27FC236}">
                <a16:creationId xmlns:a16="http://schemas.microsoft.com/office/drawing/2014/main" id="{E1837556-8C8E-D54F-983C-C6E759EAF009}"/>
              </a:ext>
            </a:extLst>
          </p:cNvPr>
          <p:cNvSpPr>
            <a:spLocks noGrp="1"/>
          </p:cNvSpPr>
          <p:nvPr>
            <p:ph sz="quarter" idx="37" hasCustomPrompt="1"/>
          </p:nvPr>
        </p:nvSpPr>
        <p:spPr>
          <a:xfrm>
            <a:off x="6856603"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7" name="TextBox 16">
            <a:extLst>
              <a:ext uri="{FF2B5EF4-FFF2-40B4-BE49-F238E27FC236}">
                <a16:creationId xmlns:a16="http://schemas.microsoft.com/office/drawing/2014/main" id="{37DF2B08-937D-5947-A8AA-579782E33DD4}"/>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1</a:t>
            </a:r>
          </a:p>
        </p:txBody>
      </p:sp>
      <p:sp>
        <p:nvSpPr>
          <p:cNvPr id="1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1" hasCustomPrompt="1"/>
          </p:nvPr>
        </p:nvSpPr>
        <p:spPr>
          <a:xfrm>
            <a:off x="6851962" y="0"/>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2</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52" hasCustomPrompt="1"/>
          </p:nvPr>
        </p:nvSpPr>
        <p:spPr>
          <a:xfrm>
            <a:off x="6866202" y="1150685"/>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353484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ckSplit_Gray">
    <p:spTree>
      <p:nvGrpSpPr>
        <p:cNvPr id="1" name=""/>
        <p:cNvGrpSpPr/>
        <p:nvPr/>
      </p:nvGrpSpPr>
      <p:grpSpPr>
        <a:xfrm>
          <a:off x="0" y="0"/>
          <a:ext cx="0" cy="0"/>
          <a:chOff x="0" y="0"/>
          <a:chExt cx="0" cy="0"/>
        </a:xfrm>
      </p:grpSpPr>
      <p:sp>
        <p:nvSpPr>
          <p:cNvPr id="2" name="Rectangle 1"/>
          <p:cNvSpPr/>
          <p:nvPr userDrawn="1"/>
        </p:nvSpPr>
        <p:spPr>
          <a:xfrm>
            <a:off x="6092952" y="-1"/>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5"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01951"/>
            <a:ext cx="4916344"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DD807933-3389-7C41-9AD0-3A5AF2F626E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B56C97-5C22-F243-9EE1-CC08E7302D7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ack sign with white text&#10;&#10;Description automatically generated">
            <a:extLst>
              <a:ext uri="{FF2B5EF4-FFF2-40B4-BE49-F238E27FC236}">
                <a16:creationId xmlns:a16="http://schemas.microsoft.com/office/drawing/2014/main" id="{D61EEE53-9B94-CE4A-B003-7CE7E2CE83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69575ED7-0A41-B64B-9262-92AF4B420C54}"/>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2"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3" name="TextBox 12">
            <a:extLst>
              <a:ext uri="{FF2B5EF4-FFF2-40B4-BE49-F238E27FC236}">
                <a16:creationId xmlns:a16="http://schemas.microsoft.com/office/drawing/2014/main" id="{158A0FAF-B1DD-1741-982E-D59C25899E41}"/>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919472"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Gray Back Split</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919472"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850181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Split_White">
    <p:spTree>
      <p:nvGrpSpPr>
        <p:cNvPr id="1" name=""/>
        <p:cNvGrpSpPr/>
        <p:nvPr/>
      </p:nvGrpSpPr>
      <p:grpSpPr>
        <a:xfrm>
          <a:off x="0" y="0"/>
          <a:ext cx="0" cy="0"/>
          <a:chOff x="0" y="0"/>
          <a:chExt cx="0" cy="0"/>
        </a:xfrm>
      </p:grpSpPr>
      <p:sp>
        <p:nvSpPr>
          <p:cNvPr id="7"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29"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5078FE57-77EE-254F-8309-3A9B5686B90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B35EF0-46CD-8045-9DA6-147FD038ECE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ack sign with white text&#10;&#10;Description automatically generated">
            <a:extLst>
              <a:ext uri="{FF2B5EF4-FFF2-40B4-BE49-F238E27FC236}">
                <a16:creationId xmlns:a16="http://schemas.microsoft.com/office/drawing/2014/main" id="{B868B56D-5297-974D-BEFB-D6F8D2C99F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F0E59DAF-F025-C64D-B5CD-BCCE948D060B}"/>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2" name="TextBox 11">
            <a:extLst>
              <a:ext uri="{FF2B5EF4-FFF2-40B4-BE49-F238E27FC236}">
                <a16:creationId xmlns:a16="http://schemas.microsoft.com/office/drawing/2014/main" id="{0F87D5A0-7C85-8D4F-A925-93411FFAD676}"/>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3"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919472"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White Back Split</a:t>
            </a:r>
          </a:p>
        </p:txBody>
      </p:sp>
      <p:sp>
        <p:nvSpPr>
          <p:cNvPr id="14"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919472"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5"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01951"/>
            <a:ext cx="4916344"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55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fographic_1">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3"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552788" y="1901952"/>
            <a:ext cx="2713789" cy="100867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12" name="Content Placeholder 8"/>
          <p:cNvSpPr>
            <a:spLocks noGrp="1"/>
          </p:cNvSpPr>
          <p:nvPr>
            <p:ph sz="quarter" idx="13"/>
          </p:nvPr>
        </p:nvSpPr>
        <p:spPr>
          <a:xfrm>
            <a:off x="552788" y="3090672"/>
            <a:ext cx="5559256" cy="28895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4"/>
          </p:nvPr>
        </p:nvSpPr>
        <p:spPr>
          <a:xfrm>
            <a:off x="6231690" y="3090672"/>
            <a:ext cx="5559256" cy="28895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8">
            <a:extLst>
              <a:ext uri="{FF2B5EF4-FFF2-40B4-BE49-F238E27FC236}">
                <a16:creationId xmlns:a16="http://schemas.microsoft.com/office/drawing/2014/main" id="{3C7926EE-7162-394E-AC94-4F56C6479402}"/>
              </a:ext>
            </a:extLst>
          </p:cNvPr>
          <p:cNvSpPr>
            <a:spLocks noGrp="1"/>
          </p:cNvSpPr>
          <p:nvPr>
            <p:ph sz="quarter" idx="31" hasCustomPrompt="1"/>
          </p:nvPr>
        </p:nvSpPr>
        <p:spPr>
          <a:xfrm>
            <a:off x="3398255" y="1901952"/>
            <a:ext cx="2713789" cy="1008678"/>
          </a:xfrm>
          <a:prstGeom prst="rect">
            <a:avLst/>
          </a:prstGeom>
          <a:solidFill>
            <a:schemeClr val="tx1">
              <a:lumMod val="75000"/>
              <a:lumOff val="25000"/>
            </a:schemeClr>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2" name="Content Placeholder 8">
            <a:extLst>
              <a:ext uri="{FF2B5EF4-FFF2-40B4-BE49-F238E27FC236}">
                <a16:creationId xmlns:a16="http://schemas.microsoft.com/office/drawing/2014/main" id="{016C6094-D5BD-AD4B-83F6-83F7A341C748}"/>
              </a:ext>
            </a:extLst>
          </p:cNvPr>
          <p:cNvSpPr>
            <a:spLocks noGrp="1"/>
          </p:cNvSpPr>
          <p:nvPr>
            <p:ph sz="quarter" idx="32" hasCustomPrompt="1"/>
          </p:nvPr>
        </p:nvSpPr>
        <p:spPr>
          <a:xfrm>
            <a:off x="6231691" y="1901952"/>
            <a:ext cx="2713789" cy="1008678"/>
          </a:xfrm>
          <a:prstGeom prst="rect">
            <a:avLst/>
          </a:prstGeom>
          <a:solidFill>
            <a:srgbClr val="0D365D"/>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3" name="Content Placeholder 8">
            <a:extLst>
              <a:ext uri="{FF2B5EF4-FFF2-40B4-BE49-F238E27FC236}">
                <a16:creationId xmlns:a16="http://schemas.microsoft.com/office/drawing/2014/main" id="{3818F04B-BD29-2E44-9A61-FB64559B7A17}"/>
              </a:ext>
            </a:extLst>
          </p:cNvPr>
          <p:cNvSpPr>
            <a:spLocks noGrp="1"/>
          </p:cNvSpPr>
          <p:nvPr>
            <p:ph sz="quarter" idx="33" hasCustomPrompt="1"/>
          </p:nvPr>
        </p:nvSpPr>
        <p:spPr>
          <a:xfrm>
            <a:off x="9077158" y="1901952"/>
            <a:ext cx="2713789" cy="1008678"/>
          </a:xfrm>
          <a:prstGeom prst="rect">
            <a:avLst/>
          </a:prstGeom>
          <a:solidFill>
            <a:srgbClr val="FFC000"/>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4" name="Rectangle 23">
            <a:extLst>
              <a:ext uri="{FF2B5EF4-FFF2-40B4-BE49-F238E27FC236}">
                <a16:creationId xmlns:a16="http://schemas.microsoft.com/office/drawing/2014/main" id="{0EC459B0-7D32-AE4C-B823-B0C33E03648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9B2E69-38CA-8A47-9E22-10343E532865}"/>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lack sign with white text&#10;&#10;Description automatically generated">
            <a:extLst>
              <a:ext uri="{FF2B5EF4-FFF2-40B4-BE49-F238E27FC236}">
                <a16:creationId xmlns:a16="http://schemas.microsoft.com/office/drawing/2014/main" id="{8CE43DDE-1299-304D-AA99-FEDCD89AF0F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4" name="Slide Number Placeholder 6">
            <a:extLst>
              <a:ext uri="{FF2B5EF4-FFF2-40B4-BE49-F238E27FC236}">
                <a16:creationId xmlns:a16="http://schemas.microsoft.com/office/drawing/2014/main" id="{504057A5-1AAB-A04B-B699-F6A5675B275D}"/>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7" name="TextBox 16">
            <a:extLst>
              <a:ext uri="{FF2B5EF4-FFF2-40B4-BE49-F238E27FC236}">
                <a16:creationId xmlns:a16="http://schemas.microsoft.com/office/drawing/2014/main" id="{E68D1B2E-009C-9544-A820-CF14D15A0D61}"/>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multi image slide</a:t>
            </a:r>
          </a:p>
        </p:txBody>
      </p:sp>
      <p:sp>
        <p:nvSpPr>
          <p:cNvPr id="2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112840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fographic_2">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7"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4762982" y="1901952"/>
            <a:ext cx="2823021" cy="407974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Copy Block, Infographic, Image</a:t>
            </a:r>
          </a:p>
        </p:txBody>
      </p:sp>
      <p:sp>
        <p:nvSpPr>
          <p:cNvPr id="12" name="Content Placeholder 8"/>
          <p:cNvSpPr>
            <a:spLocks noGrp="1"/>
          </p:cNvSpPr>
          <p:nvPr>
            <p:ph sz="quarter" idx="13" hasCustomPrompt="1"/>
          </p:nvPr>
        </p:nvSpPr>
        <p:spPr>
          <a:xfrm>
            <a:off x="552788" y="3995927"/>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a:extLst>
              <a:ext uri="{FF2B5EF4-FFF2-40B4-BE49-F238E27FC236}">
                <a16:creationId xmlns:a16="http://schemas.microsoft.com/office/drawing/2014/main" id="{1F8F984E-C8A7-7042-85C7-63EA05CF568E}"/>
              </a:ext>
            </a:extLst>
          </p:cNvPr>
          <p:cNvSpPr>
            <a:spLocks noGrp="1"/>
          </p:cNvSpPr>
          <p:nvPr>
            <p:ph sz="quarter" idx="34" hasCustomPrompt="1"/>
          </p:nvPr>
        </p:nvSpPr>
        <p:spPr>
          <a:xfrm>
            <a:off x="549201" y="1901951"/>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a:extLst>
              <a:ext uri="{FF2B5EF4-FFF2-40B4-BE49-F238E27FC236}">
                <a16:creationId xmlns:a16="http://schemas.microsoft.com/office/drawing/2014/main" id="{C711F772-1F11-9A41-9FFE-87AAB0FF7869}"/>
              </a:ext>
            </a:extLst>
          </p:cNvPr>
          <p:cNvSpPr>
            <a:spLocks noGrp="1"/>
          </p:cNvSpPr>
          <p:nvPr>
            <p:ph sz="quarter" idx="35" hasCustomPrompt="1"/>
          </p:nvPr>
        </p:nvSpPr>
        <p:spPr>
          <a:xfrm>
            <a:off x="7663162" y="3995927"/>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a:extLst>
              <a:ext uri="{FF2B5EF4-FFF2-40B4-BE49-F238E27FC236}">
                <a16:creationId xmlns:a16="http://schemas.microsoft.com/office/drawing/2014/main" id="{ECD5CA76-ADA4-C842-984A-4BCD01298557}"/>
              </a:ext>
            </a:extLst>
          </p:cNvPr>
          <p:cNvSpPr>
            <a:spLocks noGrp="1"/>
          </p:cNvSpPr>
          <p:nvPr>
            <p:ph sz="quarter" idx="36" hasCustomPrompt="1"/>
          </p:nvPr>
        </p:nvSpPr>
        <p:spPr>
          <a:xfrm>
            <a:off x="7659575" y="1901951"/>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09F8E388-E713-BC40-80A7-48B42EAAB9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2F646FA-F3F8-6E4D-A755-21F7238E5490}"/>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black sign with white text&#10;&#10;Description automatically generated">
            <a:extLst>
              <a:ext uri="{FF2B5EF4-FFF2-40B4-BE49-F238E27FC236}">
                <a16:creationId xmlns:a16="http://schemas.microsoft.com/office/drawing/2014/main" id="{12F38B39-1245-974D-94A8-D1EE4F7586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3" name="Slide Number Placeholder 6">
            <a:extLst>
              <a:ext uri="{FF2B5EF4-FFF2-40B4-BE49-F238E27FC236}">
                <a16:creationId xmlns:a16="http://schemas.microsoft.com/office/drawing/2014/main" id="{4C203645-752B-614C-8441-1812530BF58D}"/>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9" name="TextBox 18">
            <a:extLst>
              <a:ext uri="{FF2B5EF4-FFF2-40B4-BE49-F238E27FC236}">
                <a16:creationId xmlns:a16="http://schemas.microsoft.com/office/drawing/2014/main" id="{6579E901-3A03-1E4C-BA8A-CD4E43BAF00A}"/>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391956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ultiChart_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661980" y="3481053"/>
            <a:ext cx="3529584" cy="3374136"/>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 name="Rectangle 1"/>
          <p:cNvSpPr/>
          <p:nvPr userDrawn="1"/>
        </p:nvSpPr>
        <p:spPr>
          <a:xfrm>
            <a:off x="5023163" y="-528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31" hasCustomPrompt="1"/>
          </p:nvPr>
        </p:nvSpPr>
        <p:spPr>
          <a:xfrm>
            <a:off x="5023037" y="-798"/>
            <a:ext cx="3522830" cy="3376948"/>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661981" y="-797"/>
            <a:ext cx="3530019" cy="3376947"/>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2"/>
            <a:ext cx="3522830" cy="3376948"/>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1"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01951"/>
            <a:ext cx="3695940"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2CD5334B-FD8A-3248-B71F-B5D95AE44F6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EC44D5-A01F-D34A-9880-80335A5000F4}"/>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6">
            <a:extLst>
              <a:ext uri="{FF2B5EF4-FFF2-40B4-BE49-F238E27FC236}">
                <a16:creationId xmlns:a16="http://schemas.microsoft.com/office/drawing/2014/main" id="{3CD6296D-30F2-9149-8665-7D382E941DE7}"/>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3" name="TextBox 22">
            <a:extLst>
              <a:ext uri="{FF2B5EF4-FFF2-40B4-BE49-F238E27FC236}">
                <a16:creationId xmlns:a16="http://schemas.microsoft.com/office/drawing/2014/main" id="{D3005819-F991-3342-8650-5339DEBA1D10}"/>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7"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369417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Gray</a:t>
            </a:r>
          </a:p>
        </p:txBody>
      </p:sp>
      <p:sp>
        <p:nvSpPr>
          <p:cNvPr id="2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3694176"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78345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902985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Chart_White">
    <p:spTree>
      <p:nvGrpSpPr>
        <p:cNvPr id="1" name=""/>
        <p:cNvGrpSpPr/>
        <p:nvPr/>
      </p:nvGrpSpPr>
      <p:grpSpPr>
        <a:xfrm>
          <a:off x="0" y="0"/>
          <a:ext cx="0" cy="0"/>
          <a:chOff x="0" y="0"/>
          <a:chExt cx="0" cy="0"/>
        </a:xfrm>
      </p:grpSpPr>
      <p:sp>
        <p:nvSpPr>
          <p:cNvPr id="2" name="Rectangle 1"/>
          <p:cNvSpPr/>
          <p:nvPr userDrawn="1"/>
        </p:nvSpPr>
        <p:spPr>
          <a:xfrm>
            <a:off x="5023163" y="-528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31" hasCustomPrompt="1"/>
          </p:nvPr>
        </p:nvSpPr>
        <p:spPr>
          <a:xfrm>
            <a:off x="5023037" y="-52851"/>
            <a:ext cx="3345459" cy="3272583"/>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843885" y="-52851"/>
            <a:ext cx="3348115" cy="3272581"/>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1"/>
            <a:ext cx="3345459" cy="2912063"/>
          </a:xfrm>
          <a:prstGeom prst="rect">
            <a:avLst/>
          </a:prstGeom>
          <a:noFill/>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843885" y="3481051"/>
            <a:ext cx="3232001" cy="2886322"/>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5"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ED7E0B08-28C9-CF43-9538-AF41D8828694}"/>
              </a:ext>
            </a:extLst>
          </p:cNvPr>
          <p:cNvCxnSpPr/>
          <p:nvPr userDrawn="1"/>
        </p:nvCxnSpPr>
        <p:spPr>
          <a:xfrm>
            <a:off x="5023037" y="3350398"/>
            <a:ext cx="7354493" cy="0"/>
          </a:xfrm>
          <a:prstGeom prst="line">
            <a:avLst/>
          </a:prstGeom>
          <a:ln w="25400">
            <a:solidFill>
              <a:srgbClr val="0D365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CB478B-17FF-A940-A65A-25405E6D2BDE}"/>
              </a:ext>
            </a:extLst>
          </p:cNvPr>
          <p:cNvCxnSpPr/>
          <p:nvPr userDrawn="1"/>
        </p:nvCxnSpPr>
        <p:spPr>
          <a:xfrm>
            <a:off x="8606190" y="-118755"/>
            <a:ext cx="0" cy="70288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87A0D5D-7A9E-BE49-9C45-8995DC211AEE}"/>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2A07BA-674E-DE4D-AA6D-19BE69E5FA3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6">
            <a:extLst>
              <a:ext uri="{FF2B5EF4-FFF2-40B4-BE49-F238E27FC236}">
                <a16:creationId xmlns:a16="http://schemas.microsoft.com/office/drawing/2014/main" id="{34DEC11C-C74F-DD49-82B1-2A1567384F47}"/>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3" name="TextBox 22">
            <a:extLst>
              <a:ext uri="{FF2B5EF4-FFF2-40B4-BE49-F238E27FC236}">
                <a16:creationId xmlns:a16="http://schemas.microsoft.com/office/drawing/2014/main" id="{E3F846EC-35C2-8943-BD7B-76219599A325}"/>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369417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White</a:t>
            </a:r>
          </a:p>
        </p:txBody>
      </p:sp>
      <p:sp>
        <p:nvSpPr>
          <p:cNvPr id="2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3694176"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3"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01951"/>
            <a:ext cx="3695940"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451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49"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AD215420-1B64-B645-984B-723678470C9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D5D330-C486-A54B-A1E5-1AA2408C0BDB}"/>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black sign with white text&#10;&#10;Description automatically generated">
            <a:extLst>
              <a:ext uri="{FF2B5EF4-FFF2-40B4-BE49-F238E27FC236}">
                <a16:creationId xmlns:a16="http://schemas.microsoft.com/office/drawing/2014/main" id="{DB150242-180A-9441-BF43-54936D2F23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2" name="Slide Number Placeholder 6">
            <a:extLst>
              <a:ext uri="{FF2B5EF4-FFF2-40B4-BE49-F238E27FC236}">
                <a16:creationId xmlns:a16="http://schemas.microsoft.com/office/drawing/2014/main" id="{947344CA-01B7-1C41-8500-42E0AB94ABB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874029DD-E750-8147-8CD6-330CCD028F99}"/>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Tree>
    <p:extLst>
      <p:ext uri="{BB962C8B-B14F-4D97-AF65-F5344CB8AC3E}">
        <p14:creationId xmlns:p14="http://schemas.microsoft.com/office/powerpoint/2010/main" val="2761094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3"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AD215420-1B64-B645-984B-723678470C9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D5D330-C486-A54B-A1E5-1AA2408C0BDB}"/>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black sign with white text&#10;&#10;Description automatically generated">
            <a:extLst>
              <a:ext uri="{FF2B5EF4-FFF2-40B4-BE49-F238E27FC236}">
                <a16:creationId xmlns:a16="http://schemas.microsoft.com/office/drawing/2014/main" id="{DB150242-180A-9441-BF43-54936D2F23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2" name="Slide Number Placeholder 6">
            <a:extLst>
              <a:ext uri="{FF2B5EF4-FFF2-40B4-BE49-F238E27FC236}">
                <a16:creationId xmlns:a16="http://schemas.microsoft.com/office/drawing/2014/main" id="{947344CA-01B7-1C41-8500-42E0AB94ABB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874029DD-E750-8147-8CD6-330CCD028F99}"/>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Blank with Heading</a:t>
            </a:r>
          </a:p>
        </p:txBody>
      </p:sp>
      <p:sp>
        <p:nvSpPr>
          <p:cNvPr id="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4031108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Bottom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2" name="TextBox 11">
            <a:extLst>
              <a:ext uri="{FF2B5EF4-FFF2-40B4-BE49-F238E27FC236}">
                <a16:creationId xmlns:a16="http://schemas.microsoft.com/office/drawing/2014/main" id="{3F286E66-7073-A04E-8C8E-72B53D3A9B0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2BBA7AB0-543E-FF4B-83C4-EA77AD8B6F37}"/>
              </a:ext>
            </a:extLst>
          </p:cNvPr>
          <p:cNvSpPr/>
          <p:nvPr userDrawn="1"/>
        </p:nvSpPr>
        <p:spPr>
          <a:xfrm>
            <a:off x="0" y="5760721"/>
            <a:ext cx="12203113" cy="1097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White Logo">
            <a:extLst>
              <a:ext uri="{FF2B5EF4-FFF2-40B4-BE49-F238E27FC236}">
                <a16:creationId xmlns:a16="http://schemas.microsoft.com/office/drawing/2014/main" id="{5A4E378A-5C03-1246-ABB3-1B62938D7E7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125199" y="6061148"/>
            <a:ext cx="836790" cy="556787"/>
          </a:xfrm>
          <a:prstGeom prst="rect">
            <a:avLst/>
          </a:prstGeom>
        </p:spPr>
      </p:pic>
      <p:sp>
        <p:nvSpPr>
          <p:cNvPr id="11" name="Title Placeholder 1">
            <a:extLst>
              <a:ext uri="{FF2B5EF4-FFF2-40B4-BE49-F238E27FC236}">
                <a16:creationId xmlns:a16="http://schemas.microsoft.com/office/drawing/2014/main" id="{8F711247-F8A4-954D-ACF7-EFC3A02038F7}"/>
              </a:ext>
            </a:extLst>
          </p:cNvPr>
          <p:cNvSpPr>
            <a:spLocks noGrp="1"/>
          </p:cNvSpPr>
          <p:nvPr>
            <p:ph type="title" hasCustomPrompt="1"/>
          </p:nvPr>
        </p:nvSpPr>
        <p:spPr>
          <a:xfrm>
            <a:off x="713052" y="5780253"/>
            <a:ext cx="6059604" cy="576072"/>
          </a:xfrm>
          <a:prstGeom prst="rect">
            <a:avLst/>
          </a:prstGeom>
        </p:spPr>
        <p:txBody>
          <a:bodyPr vert="horz" lIns="91440" tIns="45720" rIns="91440" bIns="45720" rtlCol="0" anchor="ctr">
            <a:noAutofit/>
          </a:bodyPr>
          <a:lstStyle>
            <a:lvl1pPr algn="l">
              <a:defRPr b="0" i="0">
                <a:solidFill>
                  <a:schemeClr val="bg1"/>
                </a:solidFill>
                <a:latin typeface="Titillium" pitchFamily="2" charset="77"/>
              </a:defRPr>
            </a:lvl1pPr>
          </a:lstStyle>
          <a:p>
            <a:r>
              <a:rPr lang="en-US" dirty="0"/>
              <a:t>Click to edit Master text styles</a:t>
            </a:r>
          </a:p>
        </p:txBody>
      </p:sp>
      <p:sp>
        <p:nvSpPr>
          <p:cNvPr id="13" name="Text Placeholder 11">
            <a:extLst>
              <a:ext uri="{FF2B5EF4-FFF2-40B4-BE49-F238E27FC236}">
                <a16:creationId xmlns:a16="http://schemas.microsoft.com/office/drawing/2014/main" id="{0C49EF96-2BB2-3A44-8684-78C3BE4F325A}"/>
              </a:ext>
            </a:extLst>
          </p:cNvPr>
          <p:cNvSpPr>
            <a:spLocks noGrp="1"/>
          </p:cNvSpPr>
          <p:nvPr>
            <p:ph type="body" sz="quarter" idx="45" hasCustomPrompt="1"/>
          </p:nvPr>
        </p:nvSpPr>
        <p:spPr>
          <a:xfrm>
            <a:off x="713052" y="6381009"/>
            <a:ext cx="6059604" cy="482094"/>
          </a:xfrm>
          <a:prstGeom prst="rect">
            <a:avLst/>
          </a:prstGeom>
        </p:spPr>
        <p:txBody>
          <a:bodyPr>
            <a:noAutofit/>
          </a:bodyPr>
          <a:lstStyle>
            <a:lvl1pPr marL="0" indent="0">
              <a:buFontTx/>
              <a:buNone/>
              <a:defRPr sz="2600" b="1" i="0">
                <a:solidFill>
                  <a:schemeClr val="accent5"/>
                </a:solidFill>
                <a:latin typeface="Titillium" pitchFamily="2" charset="77"/>
              </a:defRPr>
            </a:lvl1pPr>
          </a:lstStyle>
          <a:p>
            <a:pPr lvl="0"/>
            <a:r>
              <a:rPr lang="en-US" dirty="0"/>
              <a:t>Subhead</a:t>
            </a:r>
          </a:p>
        </p:txBody>
      </p:sp>
      <p:sp>
        <p:nvSpPr>
          <p:cNvPr id="16" name="TextBox 15">
            <a:extLst>
              <a:ext uri="{FF2B5EF4-FFF2-40B4-BE49-F238E27FC236}">
                <a16:creationId xmlns:a16="http://schemas.microsoft.com/office/drawing/2014/main" id="{874029DD-E750-8147-8CD6-330CCD028F99}"/>
              </a:ext>
            </a:extLst>
          </p:cNvPr>
          <p:cNvSpPr txBox="1"/>
          <p:nvPr userDrawn="1"/>
        </p:nvSpPr>
        <p:spPr>
          <a:xfrm>
            <a:off x="9831136" y="6477199"/>
            <a:ext cx="1420594" cy="200055"/>
          </a:xfrm>
          <a:prstGeom prst="rect">
            <a:avLst/>
          </a:prstGeom>
          <a:noFill/>
        </p:spPr>
        <p:txBody>
          <a:bodyPr wrap="square" rtlCol="0">
            <a:spAutoFit/>
          </a:bodyPr>
          <a:lstStyle/>
          <a:p>
            <a:r>
              <a:rPr lang="en-US" sz="700" b="0" i="0" kern="1200" dirty="0">
                <a:solidFill>
                  <a:schemeClr val="bg1"/>
                </a:solidFill>
                <a:effectLst/>
                <a:latin typeface="+mn-lt"/>
                <a:ea typeface="+mn-ea"/>
                <a:cs typeface="+mn-cs"/>
              </a:rPr>
              <a:t>© Copyright Red Lion 2020</a:t>
            </a:r>
          </a:p>
        </p:txBody>
      </p:sp>
    </p:spTree>
    <p:extLst>
      <p:ext uri="{BB962C8B-B14F-4D97-AF65-F5344CB8AC3E}">
        <p14:creationId xmlns:p14="http://schemas.microsoft.com/office/powerpoint/2010/main" val="1415847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1"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black sign with white text&#10;&#10;Description automatically generated">
            <a:extLst>
              <a:ext uri="{FF2B5EF4-FFF2-40B4-BE49-F238E27FC236}">
                <a16:creationId xmlns:a16="http://schemas.microsoft.com/office/drawing/2014/main" id="{72279C0D-137E-F848-BEC0-CA224AEF3C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pic>
        <p:nvPicPr>
          <p:cNvPr id="8" name="Picture 7">
            <a:extLst>
              <a:ext uri="{FF2B5EF4-FFF2-40B4-BE49-F238E27FC236}">
                <a16:creationId xmlns:a16="http://schemas.microsoft.com/office/drawing/2014/main" id="{F41A502B-B396-CF47-BD1A-3F06D0E6DB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6194184" y="0"/>
            <a:ext cx="5997818" cy="6858000"/>
          </a:xfrm>
          <a:prstGeom prst="rect">
            <a:avLst/>
          </a:prstGeom>
        </p:spPr>
      </p:pic>
      <p:pic>
        <p:nvPicPr>
          <p:cNvPr id="9" name="Picture 8">
            <a:extLst>
              <a:ext uri="{FF2B5EF4-FFF2-40B4-BE49-F238E27FC236}">
                <a16:creationId xmlns:a16="http://schemas.microsoft.com/office/drawing/2014/main" id="{60048EA2-9A2D-1846-B4D7-E4130420E3F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5997818" cy="6858000"/>
          </a:xfrm>
          <a:prstGeom prst="rect">
            <a:avLst/>
          </a:prstGeom>
        </p:spPr>
      </p:pic>
      <p:sp>
        <p:nvSpPr>
          <p:cNvPr id="10" name="Parallelogram 9">
            <a:extLst>
              <a:ext uri="{FF2B5EF4-FFF2-40B4-BE49-F238E27FC236}">
                <a16:creationId xmlns:a16="http://schemas.microsoft.com/office/drawing/2014/main" id="{163369C0-997D-F14C-80FC-9A107E392A96}"/>
              </a:ext>
            </a:extLst>
          </p:cNvPr>
          <p:cNvSpPr/>
          <p:nvPr userDrawn="1"/>
        </p:nvSpPr>
        <p:spPr>
          <a:xfrm flipH="1">
            <a:off x="-193042" y="-111512"/>
            <a:ext cx="6581422" cy="6980663"/>
          </a:xfrm>
          <a:prstGeom prst="parallelogram">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black sign with white text&#10;&#10;Description automatically generated">
            <a:extLst>
              <a:ext uri="{FF2B5EF4-FFF2-40B4-BE49-F238E27FC236}">
                <a16:creationId xmlns:a16="http://schemas.microsoft.com/office/drawing/2014/main" id="{EA25D2E6-C6DB-FD4C-87AC-23243B47D60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810408" y="2240894"/>
            <a:ext cx="2927386" cy="2011090"/>
          </a:xfrm>
          <a:prstGeom prst="rect">
            <a:avLst/>
          </a:prstGeom>
        </p:spPr>
      </p:pic>
      <p:sp>
        <p:nvSpPr>
          <p:cNvPr id="19" name="Title 1">
            <a:extLst>
              <a:ext uri="{FF2B5EF4-FFF2-40B4-BE49-F238E27FC236}">
                <a16:creationId xmlns:a16="http://schemas.microsoft.com/office/drawing/2014/main" id="{8C7264E5-6245-8343-B7D1-78C4281DCDCF}"/>
              </a:ext>
            </a:extLst>
          </p:cNvPr>
          <p:cNvSpPr txBox="1">
            <a:spLocks/>
          </p:cNvSpPr>
          <p:nvPr userDrawn="1"/>
        </p:nvSpPr>
        <p:spPr>
          <a:xfrm>
            <a:off x="1288135" y="2678486"/>
            <a:ext cx="3822390" cy="4558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E9E9E9"/>
                </a:solidFill>
                <a:latin typeface="Titillium" panose="00000500000000000000" pitchFamily="50" charset="0"/>
              </a:rPr>
              <a:t>FOR MORE INFORMATION</a:t>
            </a:r>
            <a:endParaRPr lang="en-US" sz="3600" dirty="0">
              <a:solidFill>
                <a:srgbClr val="E9E9E9"/>
              </a:solidFill>
              <a:latin typeface="Titillium" panose="00000500000000000000" pitchFamily="50" charset="0"/>
            </a:endParaRPr>
          </a:p>
        </p:txBody>
      </p:sp>
      <p:sp>
        <p:nvSpPr>
          <p:cNvPr id="20" name="TextBox 19">
            <a:extLst>
              <a:ext uri="{FF2B5EF4-FFF2-40B4-BE49-F238E27FC236}">
                <a16:creationId xmlns:a16="http://schemas.microsoft.com/office/drawing/2014/main" id="{B33ED2DC-A781-0543-9C21-E54300998FB9}"/>
              </a:ext>
            </a:extLst>
          </p:cNvPr>
          <p:cNvSpPr txBox="1"/>
          <p:nvPr userDrawn="1"/>
        </p:nvSpPr>
        <p:spPr>
          <a:xfrm>
            <a:off x="1561359" y="3926184"/>
            <a:ext cx="3352800" cy="646331"/>
          </a:xfrm>
          <a:prstGeom prst="rect">
            <a:avLst/>
          </a:prstGeom>
          <a:noFill/>
        </p:spPr>
        <p:txBody>
          <a:bodyPr wrap="square" rtlCol="0">
            <a:spAutoFit/>
          </a:bodyPr>
          <a:lstStyle/>
          <a:p>
            <a:r>
              <a:rPr lang="en-US" dirty="0">
                <a:solidFill>
                  <a:schemeClr val="bg1"/>
                </a:solidFill>
              </a:rPr>
              <a:t>+1 (717) 767-6511</a:t>
            </a:r>
          </a:p>
          <a:p>
            <a:endParaRPr lang="en-US" dirty="0"/>
          </a:p>
        </p:txBody>
      </p:sp>
      <p:sp>
        <p:nvSpPr>
          <p:cNvPr id="21" name="TextBox 20">
            <a:extLst>
              <a:ext uri="{FF2B5EF4-FFF2-40B4-BE49-F238E27FC236}">
                <a16:creationId xmlns:a16="http://schemas.microsoft.com/office/drawing/2014/main" id="{38270DEE-2A79-D347-B229-00DC5E2BFA5D}"/>
              </a:ext>
            </a:extLst>
          </p:cNvPr>
          <p:cNvSpPr txBox="1"/>
          <p:nvPr userDrawn="1"/>
        </p:nvSpPr>
        <p:spPr>
          <a:xfrm>
            <a:off x="1757725" y="4303127"/>
            <a:ext cx="3352800" cy="646331"/>
          </a:xfrm>
          <a:prstGeom prst="rect">
            <a:avLst/>
          </a:prstGeom>
          <a:noFill/>
        </p:spPr>
        <p:txBody>
          <a:bodyPr wrap="square" rtlCol="0">
            <a:spAutoFit/>
          </a:bodyPr>
          <a:lstStyle/>
          <a:p>
            <a:r>
              <a:rPr lang="en-US" dirty="0">
                <a:solidFill>
                  <a:srgbClr val="E9E9E9"/>
                </a:solidFill>
                <a:latin typeface="Titillium Bd" panose="00000800000000000000" pitchFamily="50" charset="0"/>
                <a:sym typeface="Titillium Bd" panose="00000800000000000000" pitchFamily="50" charset="0"/>
              </a:rPr>
              <a:t>WWW.REDLION.NET</a:t>
            </a:r>
          </a:p>
          <a:p>
            <a:endParaRPr lang="en-US" dirty="0"/>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0724" y="4484607"/>
            <a:ext cx="4183093" cy="176502"/>
          </a:xfrm>
          <a:prstGeom prst="rect">
            <a:avLst/>
          </a:prstGeom>
        </p:spPr>
      </p:pic>
      <p:sp>
        <p:nvSpPr>
          <p:cNvPr id="22" name="TextBox 21">
            <a:extLst>
              <a:ext uri="{FF2B5EF4-FFF2-40B4-BE49-F238E27FC236}">
                <a16:creationId xmlns:a16="http://schemas.microsoft.com/office/drawing/2014/main" id="{E40594DF-BC9F-F54B-A9D3-37663CD9936C}"/>
              </a:ext>
            </a:extLst>
          </p:cNvPr>
          <p:cNvSpPr txBox="1"/>
          <p:nvPr userDrawn="1"/>
        </p:nvSpPr>
        <p:spPr>
          <a:xfrm>
            <a:off x="0"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2020</a:t>
            </a:r>
          </a:p>
        </p:txBody>
      </p:sp>
    </p:spTree>
    <p:extLst>
      <p:ext uri="{BB962C8B-B14F-4D97-AF65-F5344CB8AC3E}">
        <p14:creationId xmlns:p14="http://schemas.microsoft.com/office/powerpoint/2010/main" val="538421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ullets with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4515-EE91-4EFB-B7B1-727354BF99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802"/>
          <a:stretch/>
        </p:blipFill>
        <p:spPr>
          <a:xfrm>
            <a:off x="0" y="0"/>
            <a:ext cx="4810125" cy="6858000"/>
          </a:xfrm>
          <a:prstGeom prst="rect">
            <a:avLst/>
          </a:prstGeom>
        </p:spPr>
      </p:pic>
      <p:sp>
        <p:nvSpPr>
          <p:cNvPr id="7" name="Text Placeholder 9">
            <a:extLst>
              <a:ext uri="{FF2B5EF4-FFF2-40B4-BE49-F238E27FC236}">
                <a16:creationId xmlns:a16="http://schemas.microsoft.com/office/drawing/2014/main" id="{61CDD2E3-0979-4893-A70E-A9C7CE431951}"/>
              </a:ext>
            </a:extLst>
          </p:cNvPr>
          <p:cNvSpPr>
            <a:spLocks noGrp="1"/>
          </p:cNvSpPr>
          <p:nvPr>
            <p:ph type="body" sz="quarter" idx="18"/>
          </p:nvPr>
        </p:nvSpPr>
        <p:spPr>
          <a:xfrm>
            <a:off x="1820562" y="562800"/>
            <a:ext cx="7493288" cy="582908"/>
          </a:xfrm>
          <a:prstGeom prst="rect">
            <a:avLst/>
          </a:prstGeom>
        </p:spPr>
        <p:txBody>
          <a:bodyPr>
            <a:noAutofit/>
          </a:bodyPr>
          <a:lstStyle>
            <a:lvl1pPr marL="0" indent="0">
              <a:buNone/>
              <a:defRPr sz="4000" b="1">
                <a:solidFill>
                  <a:schemeClr val="bg1">
                    <a:lumMod val="50000"/>
                  </a:schemeClr>
                </a:solidFill>
                <a:latin typeface="+mj-lt"/>
              </a:defRPr>
            </a:lvl1pPr>
          </a:lstStyle>
          <a:p>
            <a:pPr lvl="0"/>
            <a:r>
              <a:rPr lang="en-US" dirty="0"/>
              <a:t>Edit Master text styles</a:t>
            </a:r>
          </a:p>
        </p:txBody>
      </p:sp>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sp>
        <p:nvSpPr>
          <p:cNvPr id="10" name="Text Placeholder 45">
            <a:extLst>
              <a:ext uri="{FF2B5EF4-FFF2-40B4-BE49-F238E27FC236}">
                <a16:creationId xmlns:a16="http://schemas.microsoft.com/office/drawing/2014/main" id="{CA69E560-DF0C-4B52-9E18-6FCD89BCED66}"/>
              </a:ext>
            </a:extLst>
          </p:cNvPr>
          <p:cNvSpPr>
            <a:spLocks noGrp="1"/>
          </p:cNvSpPr>
          <p:nvPr>
            <p:ph type="body" sz="quarter" idx="26" hasCustomPrompt="1"/>
          </p:nvPr>
        </p:nvSpPr>
        <p:spPr>
          <a:xfrm>
            <a:off x="1820562" y="1708507"/>
            <a:ext cx="9259329" cy="4157627"/>
          </a:xfrm>
        </p:spPr>
        <p:txBody>
          <a:bodyPr>
            <a:normAutofit/>
          </a:bodyPr>
          <a:lstStyle>
            <a:lvl1pPr marL="0" indent="0">
              <a:buFont typeface="Arial" panose="020B0604020202020204" pitchFamily="34" charset="0"/>
              <a:buNone/>
              <a:defRPr sz="20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Tree>
    <p:extLst>
      <p:ext uri="{BB962C8B-B14F-4D97-AF65-F5344CB8AC3E}">
        <p14:creationId xmlns:p14="http://schemas.microsoft.com/office/powerpoint/2010/main" val="872090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Blank with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4515-EE91-4EFB-B7B1-727354BF99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897"/>
          <a:stretch/>
        </p:blipFill>
        <p:spPr>
          <a:xfrm>
            <a:off x="0" y="0"/>
            <a:ext cx="4924425" cy="6858000"/>
          </a:xfrm>
          <a:prstGeom prst="rect">
            <a:avLst/>
          </a:prstGeom>
        </p:spPr>
      </p:pic>
      <p:sp>
        <p:nvSpPr>
          <p:cNvPr id="7" name="Text Placeholder 9">
            <a:extLst>
              <a:ext uri="{FF2B5EF4-FFF2-40B4-BE49-F238E27FC236}">
                <a16:creationId xmlns:a16="http://schemas.microsoft.com/office/drawing/2014/main" id="{61CDD2E3-0979-4893-A70E-A9C7CE431951}"/>
              </a:ext>
            </a:extLst>
          </p:cNvPr>
          <p:cNvSpPr>
            <a:spLocks noGrp="1"/>
          </p:cNvSpPr>
          <p:nvPr>
            <p:ph type="body" sz="quarter" idx="18"/>
          </p:nvPr>
        </p:nvSpPr>
        <p:spPr>
          <a:xfrm>
            <a:off x="653933" y="372928"/>
            <a:ext cx="6220691" cy="358406"/>
          </a:xfrm>
          <a:prstGeom prst="rect">
            <a:avLst/>
          </a:prstGeom>
        </p:spPr>
        <p:txBody>
          <a:bodyPr>
            <a:noAutofit/>
          </a:bodyPr>
          <a:lstStyle>
            <a:lvl1pPr marL="0" indent="0">
              <a:buNone/>
              <a:defRPr sz="2800" b="1">
                <a:solidFill>
                  <a:schemeClr val="bg1">
                    <a:lumMod val="50000"/>
                  </a:schemeClr>
                </a:solidFill>
                <a:latin typeface="+mj-lt"/>
              </a:defRPr>
            </a:lvl1pPr>
          </a:lstStyle>
          <a:p>
            <a:pPr lvl="0"/>
            <a:r>
              <a:rPr lang="en-US"/>
              <a:t>Edit Master text styles</a:t>
            </a:r>
          </a:p>
        </p:txBody>
      </p:sp>
      <p:sp>
        <p:nvSpPr>
          <p:cNvPr id="8" name="Text Placeholder 9">
            <a:extLst>
              <a:ext uri="{FF2B5EF4-FFF2-40B4-BE49-F238E27FC236}">
                <a16:creationId xmlns:a16="http://schemas.microsoft.com/office/drawing/2014/main" id="{7ECB4FDB-8E4E-45C4-A83D-418A0C279AF4}"/>
              </a:ext>
            </a:extLst>
          </p:cNvPr>
          <p:cNvSpPr>
            <a:spLocks noGrp="1"/>
          </p:cNvSpPr>
          <p:nvPr>
            <p:ph type="body" sz="quarter" idx="19"/>
          </p:nvPr>
        </p:nvSpPr>
        <p:spPr>
          <a:xfrm>
            <a:off x="647700" y="859922"/>
            <a:ext cx="3762367" cy="361628"/>
          </a:xfrm>
          <a:prstGeom prst="rect">
            <a:avLst/>
          </a:prstGeom>
        </p:spPr>
        <p:txBody>
          <a:bodyPr>
            <a:noAutofit/>
          </a:bodyPr>
          <a:lstStyle>
            <a:lvl1pPr marL="0" indent="0">
              <a:buNone/>
              <a:defRPr sz="2400" b="1">
                <a:solidFill>
                  <a:srgbClr val="A61D2C"/>
                </a:solidFill>
                <a:latin typeface="Titillium Bd" panose="00000800000000000000" pitchFamily="50" charset="0"/>
              </a:defRPr>
            </a:lvl1pPr>
          </a:lstStyle>
          <a:p>
            <a:pPr lvl="0"/>
            <a:r>
              <a:rPr lang="en-US"/>
              <a:t>Edit Master text styles</a:t>
            </a:r>
          </a:p>
        </p:txBody>
      </p:sp>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2876164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nterim Title Page">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28EDBF-5F05-284B-9F7B-B5F5B49FD8F8}"/>
              </a:ext>
            </a:extLst>
          </p:cNvPr>
          <p:cNvSpPr>
            <a:spLocks noGrp="1"/>
          </p:cNvSpPr>
          <p:nvPr>
            <p:ph type="pic" sz="quarter" idx="11"/>
          </p:nvPr>
        </p:nvSpPr>
        <p:spPr>
          <a:xfrm>
            <a:off x="0" y="0"/>
            <a:ext cx="12192000" cy="6858000"/>
          </a:xfrm>
          <a:custGeom>
            <a:avLst/>
            <a:gdLst>
              <a:gd name="connsiteX0" fmla="*/ 12192000 w 12192000"/>
              <a:gd name="connsiteY0" fmla="*/ 3562854 h 6858000"/>
              <a:gd name="connsiteX1" fmla="*/ 12192000 w 12192000"/>
              <a:gd name="connsiteY1" fmla="*/ 5651801 h 6858000"/>
              <a:gd name="connsiteX2" fmla="*/ 10985801 w 12192000"/>
              <a:gd name="connsiteY2" fmla="*/ 6858000 h 6858000"/>
              <a:gd name="connsiteX3" fmla="*/ 8896855 w 12192000"/>
              <a:gd name="connsiteY3" fmla="*/ 6858000 h 6858000"/>
              <a:gd name="connsiteX4" fmla="*/ 12192000 w 12192000"/>
              <a:gd name="connsiteY4" fmla="*/ 1343491 h 6858000"/>
              <a:gd name="connsiteX5" fmla="*/ 12192000 w 12192000"/>
              <a:gd name="connsiteY5" fmla="*/ 3432438 h 6858000"/>
              <a:gd name="connsiteX6" fmla="*/ 8766438 w 12192000"/>
              <a:gd name="connsiteY6" fmla="*/ 6858000 h 6858000"/>
              <a:gd name="connsiteX7" fmla="*/ 6677492 w 12192000"/>
              <a:gd name="connsiteY7" fmla="*/ 6858000 h 6858000"/>
              <a:gd name="connsiteX8" fmla="*/ 0 w 12192000"/>
              <a:gd name="connsiteY8" fmla="*/ 0 h 6858000"/>
              <a:gd name="connsiteX9" fmla="*/ 12192000 w 12192000"/>
              <a:gd name="connsiteY9" fmla="*/ 0 h 6858000"/>
              <a:gd name="connsiteX10" fmla="*/ 12192000 w 12192000"/>
              <a:gd name="connsiteY10" fmla="*/ 1213075 h 6858000"/>
              <a:gd name="connsiteX11" fmla="*/ 6547076 w 12192000"/>
              <a:gd name="connsiteY11" fmla="*/ 6858000 h 6858000"/>
              <a:gd name="connsiteX12" fmla="*/ 4458130 w 12192000"/>
              <a:gd name="connsiteY12" fmla="*/ 6858000 h 6858000"/>
              <a:gd name="connsiteX13" fmla="*/ 11316128 w 12192000"/>
              <a:gd name="connsiteY13" fmla="*/ 2 h 6858000"/>
              <a:gd name="connsiteX14" fmla="*/ 11176002 w 12192000"/>
              <a:gd name="connsiteY14" fmla="*/ 2 h 6858000"/>
              <a:gd name="connsiteX15" fmla="*/ 4318004 w 12192000"/>
              <a:gd name="connsiteY15" fmla="*/ 6858000 h 6858000"/>
              <a:gd name="connsiteX16" fmla="*/ 2266186 w 12192000"/>
              <a:gd name="connsiteY16" fmla="*/ 6858000 h 6858000"/>
              <a:gd name="connsiteX17" fmla="*/ 2247622 w 12192000"/>
              <a:gd name="connsiteY17" fmla="*/ 6839436 h 6858000"/>
              <a:gd name="connsiteX18" fmla="*/ 9087055 w 12192000"/>
              <a:gd name="connsiteY18" fmla="*/ 2 h 6858000"/>
              <a:gd name="connsiteX19" fmla="*/ 2 w 12192000"/>
              <a:gd name="connsiteY19" fmla="*/ 2 h 6858000"/>
              <a:gd name="connsiteX20" fmla="*/ 2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12192000" y="3562854"/>
                </a:moveTo>
                <a:lnTo>
                  <a:pt x="12192000" y="5651801"/>
                </a:lnTo>
                <a:lnTo>
                  <a:pt x="10985801" y="6858000"/>
                </a:lnTo>
                <a:lnTo>
                  <a:pt x="8896855" y="6858000"/>
                </a:lnTo>
                <a:close/>
                <a:moveTo>
                  <a:pt x="12192000" y="1343491"/>
                </a:moveTo>
                <a:lnTo>
                  <a:pt x="12192000" y="3432438"/>
                </a:lnTo>
                <a:lnTo>
                  <a:pt x="8766438" y="6858000"/>
                </a:lnTo>
                <a:lnTo>
                  <a:pt x="6677492" y="6858000"/>
                </a:lnTo>
                <a:close/>
                <a:moveTo>
                  <a:pt x="0" y="0"/>
                </a:moveTo>
                <a:lnTo>
                  <a:pt x="12192000" y="0"/>
                </a:lnTo>
                <a:lnTo>
                  <a:pt x="12192000" y="1213075"/>
                </a:lnTo>
                <a:lnTo>
                  <a:pt x="6547076" y="6858000"/>
                </a:lnTo>
                <a:lnTo>
                  <a:pt x="4458130" y="6858000"/>
                </a:lnTo>
                <a:lnTo>
                  <a:pt x="11316128" y="2"/>
                </a:lnTo>
                <a:lnTo>
                  <a:pt x="11176002" y="2"/>
                </a:lnTo>
                <a:lnTo>
                  <a:pt x="4318004" y="6858000"/>
                </a:lnTo>
                <a:lnTo>
                  <a:pt x="2266186" y="6858000"/>
                </a:lnTo>
                <a:lnTo>
                  <a:pt x="2247622" y="6839436"/>
                </a:lnTo>
                <a:lnTo>
                  <a:pt x="9087055" y="2"/>
                </a:lnTo>
                <a:lnTo>
                  <a:pt x="2" y="2"/>
                </a:lnTo>
                <a:lnTo>
                  <a:pt x="2" y="6858000"/>
                </a:lnTo>
                <a:lnTo>
                  <a:pt x="0" y="6858000"/>
                </a:lnTo>
                <a:close/>
              </a:path>
            </a:pathLst>
          </a:custGeom>
        </p:spPr>
        <p:txBody>
          <a:bodyPr wrap="square">
            <a:noAutofit/>
          </a:bodyPr>
          <a:lstStyle/>
          <a:p>
            <a:r>
              <a:rPr lang="en-US"/>
              <a:t>Click icon to add picture</a:t>
            </a:r>
          </a:p>
        </p:txBody>
      </p:sp>
      <p:sp>
        <p:nvSpPr>
          <p:cNvPr id="14" name="CUTS">
            <a:extLst>
              <a:ext uri="{FF2B5EF4-FFF2-40B4-BE49-F238E27FC236}">
                <a16:creationId xmlns:a16="http://schemas.microsoft.com/office/drawing/2014/main" id="{20D7C606-3C29-294A-AB41-C536CFED225E}"/>
              </a:ext>
            </a:extLst>
          </p:cNvPr>
          <p:cNvSpPr/>
          <p:nvPr userDrawn="1"/>
        </p:nvSpPr>
        <p:spPr>
          <a:xfrm>
            <a:off x="1" y="0"/>
            <a:ext cx="12191999" cy="6857999"/>
          </a:xfrm>
          <a:custGeom>
            <a:avLst/>
            <a:gdLst>
              <a:gd name="connsiteX0" fmla="*/ 12191999 w 12191999"/>
              <a:gd name="connsiteY0" fmla="*/ 5651798 h 6857999"/>
              <a:gd name="connsiteX1" fmla="*/ 12191999 w 12191999"/>
              <a:gd name="connsiteY1" fmla="*/ 6857999 h 6857999"/>
              <a:gd name="connsiteX2" fmla="*/ 10985798 w 12191999"/>
              <a:gd name="connsiteY2" fmla="*/ 6857999 h 6857999"/>
              <a:gd name="connsiteX3" fmla="*/ 12191999 w 12191999"/>
              <a:gd name="connsiteY3" fmla="*/ 3432435 h 6857999"/>
              <a:gd name="connsiteX4" fmla="*/ 12191999 w 12191999"/>
              <a:gd name="connsiteY4" fmla="*/ 3562851 h 6857999"/>
              <a:gd name="connsiteX5" fmla="*/ 8896852 w 12191999"/>
              <a:gd name="connsiteY5" fmla="*/ 6857999 h 6857999"/>
              <a:gd name="connsiteX6" fmla="*/ 8766435 w 12191999"/>
              <a:gd name="connsiteY6" fmla="*/ 6857999 h 6857999"/>
              <a:gd name="connsiteX7" fmla="*/ 12191999 w 12191999"/>
              <a:gd name="connsiteY7" fmla="*/ 1213072 h 6857999"/>
              <a:gd name="connsiteX8" fmla="*/ 12191999 w 12191999"/>
              <a:gd name="connsiteY8" fmla="*/ 1343488 h 6857999"/>
              <a:gd name="connsiteX9" fmla="*/ 6677489 w 12191999"/>
              <a:gd name="connsiteY9" fmla="*/ 6857999 h 6857999"/>
              <a:gd name="connsiteX10" fmla="*/ 6547073 w 12191999"/>
              <a:gd name="connsiteY10" fmla="*/ 6857999 h 6857999"/>
              <a:gd name="connsiteX11" fmla="*/ 11176000 w 12191999"/>
              <a:gd name="connsiteY11" fmla="*/ 0 h 6857999"/>
              <a:gd name="connsiteX12" fmla="*/ 11316126 w 12191999"/>
              <a:gd name="connsiteY12" fmla="*/ 0 h 6857999"/>
              <a:gd name="connsiteX13" fmla="*/ 4458127 w 12191999"/>
              <a:gd name="connsiteY13" fmla="*/ 6857999 h 6857999"/>
              <a:gd name="connsiteX14" fmla="*/ 4318001 w 12191999"/>
              <a:gd name="connsiteY14" fmla="*/ 6857999 h 6857999"/>
              <a:gd name="connsiteX15" fmla="*/ 0 w 12191999"/>
              <a:gd name="connsiteY15" fmla="*/ 0 h 6857999"/>
              <a:gd name="connsiteX16" fmla="*/ 9087053 w 12191999"/>
              <a:gd name="connsiteY16" fmla="*/ 0 h 6857999"/>
              <a:gd name="connsiteX17" fmla="*/ 2247620 w 12191999"/>
              <a:gd name="connsiteY17" fmla="*/ 6839434 h 6857999"/>
              <a:gd name="connsiteX18" fmla="*/ 2266185 w 12191999"/>
              <a:gd name="connsiteY18" fmla="*/ 6857999 h 6857999"/>
              <a:gd name="connsiteX19" fmla="*/ 0 w 12191999"/>
              <a:gd name="connsiteY1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9">
                <a:moveTo>
                  <a:pt x="12191999" y="5651798"/>
                </a:moveTo>
                <a:lnTo>
                  <a:pt x="12191999" y="6857999"/>
                </a:lnTo>
                <a:lnTo>
                  <a:pt x="10985798" y="6857999"/>
                </a:lnTo>
                <a:close/>
                <a:moveTo>
                  <a:pt x="12191999" y="3432435"/>
                </a:moveTo>
                <a:lnTo>
                  <a:pt x="12191999" y="3562851"/>
                </a:lnTo>
                <a:lnTo>
                  <a:pt x="8896852" y="6857999"/>
                </a:lnTo>
                <a:lnTo>
                  <a:pt x="8766435" y="6857999"/>
                </a:lnTo>
                <a:close/>
                <a:moveTo>
                  <a:pt x="12191999" y="1213072"/>
                </a:moveTo>
                <a:lnTo>
                  <a:pt x="12191999" y="1343488"/>
                </a:lnTo>
                <a:lnTo>
                  <a:pt x="6677489" y="6857999"/>
                </a:lnTo>
                <a:lnTo>
                  <a:pt x="6547073" y="6857999"/>
                </a:lnTo>
                <a:close/>
                <a:moveTo>
                  <a:pt x="11176000" y="0"/>
                </a:moveTo>
                <a:lnTo>
                  <a:pt x="11316126" y="0"/>
                </a:lnTo>
                <a:lnTo>
                  <a:pt x="4458127" y="6857999"/>
                </a:lnTo>
                <a:lnTo>
                  <a:pt x="4318001" y="6857999"/>
                </a:lnTo>
                <a:close/>
                <a:moveTo>
                  <a:pt x="0" y="0"/>
                </a:moveTo>
                <a:lnTo>
                  <a:pt x="9087053" y="0"/>
                </a:lnTo>
                <a:lnTo>
                  <a:pt x="2247620" y="6839434"/>
                </a:lnTo>
                <a:lnTo>
                  <a:pt x="2266185"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LOGO">
            <a:extLst>
              <a:ext uri="{FF2B5EF4-FFF2-40B4-BE49-F238E27FC236}">
                <a16:creationId xmlns:a16="http://schemas.microsoft.com/office/drawing/2014/main" id="{3947AE7F-84E7-4B67-9A38-296F34BCA5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7" y="5913882"/>
            <a:ext cx="836790" cy="556787"/>
          </a:xfrm>
          <a:prstGeom prst="rect">
            <a:avLst/>
          </a:prstGeom>
        </p:spPr>
      </p:pic>
      <p:sp>
        <p:nvSpPr>
          <p:cNvPr id="15" name="Title Placeholder 1"/>
          <p:cNvSpPr>
            <a:spLocks noGrp="1"/>
          </p:cNvSpPr>
          <p:nvPr>
            <p:ph type="title" hasCustomPrompt="1"/>
          </p:nvPr>
        </p:nvSpPr>
        <p:spPr>
          <a:xfrm>
            <a:off x="694944" y="2055351"/>
            <a:ext cx="4636008" cy="978408"/>
          </a:xfrm>
          <a:prstGeom prst="rect">
            <a:avLst/>
          </a:prstGeom>
        </p:spPr>
        <p:txBody>
          <a:bodyPr vert="horz" lIns="91440" tIns="45720" rIns="91440" bIns="45720" rtlCol="0" anchor="ctr">
            <a:noAutofit/>
          </a:bodyPr>
          <a:lstStyle>
            <a:lvl1pPr algn="l">
              <a:defRPr b="0" i="0">
                <a:solidFill>
                  <a:schemeClr val="tx1"/>
                </a:solidFill>
                <a:latin typeface="Titillium" pitchFamily="2" charset="77"/>
              </a:defRPr>
            </a:lvl1pPr>
          </a:lstStyle>
          <a:p>
            <a:r>
              <a:rPr lang="en-US" dirty="0"/>
              <a:t>Click to edit Content and Copy</a:t>
            </a:r>
          </a:p>
        </p:txBody>
      </p:sp>
      <p:sp>
        <p:nvSpPr>
          <p:cNvPr id="16" name="Text Placeholder 12"/>
          <p:cNvSpPr>
            <a:spLocks noGrp="1"/>
          </p:cNvSpPr>
          <p:nvPr>
            <p:ph type="body" sz="quarter" idx="10" hasCustomPrompt="1"/>
          </p:nvPr>
        </p:nvSpPr>
        <p:spPr>
          <a:xfrm>
            <a:off x="694944" y="3122713"/>
            <a:ext cx="3625850" cy="1025525"/>
          </a:xfrm>
          <a:prstGeom prst="rect">
            <a:avLst/>
          </a:prstGeom>
        </p:spPr>
        <p:txBody>
          <a:bodyPr>
            <a:noAutofit/>
          </a:bodyPr>
          <a:lstStyle>
            <a:lvl1pPr marL="0" indent="0" algn="l">
              <a:buNone/>
              <a:defRPr sz="2600" b="1" i="0">
                <a:solidFill>
                  <a:schemeClr val="accent5"/>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Section</a:t>
            </a:r>
          </a:p>
        </p:txBody>
      </p:sp>
      <p:sp>
        <p:nvSpPr>
          <p:cNvPr id="18" name="RED RIGHT BOTTOM CORNER">
            <a:extLst>
              <a:ext uri="{FF2B5EF4-FFF2-40B4-BE49-F238E27FC236}">
                <a16:creationId xmlns:a16="http://schemas.microsoft.com/office/drawing/2014/main" id="{4D193DE4-498F-1D4F-A1A0-3C9497271EE7}"/>
              </a:ext>
            </a:extLst>
          </p:cNvPr>
          <p:cNvSpPr/>
          <p:nvPr userDrawn="1"/>
        </p:nvSpPr>
        <p:spPr>
          <a:xfrm flipH="1">
            <a:off x="11163300" y="5843368"/>
            <a:ext cx="1028700" cy="10286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2021</a:t>
            </a:r>
          </a:p>
        </p:txBody>
      </p:sp>
    </p:spTree>
    <p:extLst>
      <p:ext uri="{BB962C8B-B14F-4D97-AF65-F5344CB8AC3E}">
        <p14:creationId xmlns:p14="http://schemas.microsoft.com/office/powerpoint/2010/main" val="260844939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4">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Rectangle 1"/>
          <p:cNvSpPr/>
          <p:nvPr userDrawn="1"/>
        </p:nvSpPr>
        <p:spPr>
          <a:xfrm>
            <a:off x="282101" y="0"/>
            <a:ext cx="66634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Placeholder 1">
            <a:extLst>
              <a:ext uri="{FF2B5EF4-FFF2-40B4-BE49-F238E27FC236}">
                <a16:creationId xmlns:a16="http://schemas.microsoft.com/office/drawing/2014/main" id="{6F2868B1-4218-D044-840E-A9221A4C38B6}"/>
              </a:ext>
            </a:extLst>
          </p:cNvPr>
          <p:cNvSpPr>
            <a:spLocks noGrp="1"/>
          </p:cNvSpPr>
          <p:nvPr>
            <p:ph type="title" hasCustomPrompt="1"/>
          </p:nvPr>
        </p:nvSpPr>
        <p:spPr>
          <a:xfrm>
            <a:off x="713052" y="549928"/>
            <a:ext cx="6059604" cy="576072"/>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Agenda slide</a:t>
            </a:r>
          </a:p>
        </p:txBody>
      </p:sp>
      <p:sp>
        <p:nvSpPr>
          <p:cNvPr id="5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7" name="Rectangle 6">
            <a:extLst>
              <a:ext uri="{FF2B5EF4-FFF2-40B4-BE49-F238E27FC236}">
                <a16:creationId xmlns:a16="http://schemas.microsoft.com/office/drawing/2014/main" id="{3CFB5C07-A8B6-B242-88A1-3CA555C2EA2C}"/>
              </a:ext>
            </a:extLst>
          </p:cNvPr>
          <p:cNvSpPr/>
          <p:nvPr userDrawn="1"/>
        </p:nvSpPr>
        <p:spPr>
          <a:xfrm>
            <a:off x="6910832" y="0"/>
            <a:ext cx="457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4">
            <a:extLst>
              <a:ext uri="{FF2B5EF4-FFF2-40B4-BE49-F238E27FC236}">
                <a16:creationId xmlns:a16="http://schemas.microsoft.com/office/drawing/2014/main" id="{717003C0-9D7D-A44B-9525-C12DD23B5CD8}"/>
              </a:ext>
            </a:extLst>
          </p:cNvPr>
          <p:cNvSpPr>
            <a:spLocks noGrp="1"/>
          </p:cNvSpPr>
          <p:nvPr>
            <p:ph type="body" sz="quarter" idx="37" hasCustomPrompt="1"/>
          </p:nvPr>
        </p:nvSpPr>
        <p:spPr>
          <a:xfrm>
            <a:off x="2266543" y="1658645"/>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1</a:t>
            </a:r>
          </a:p>
        </p:txBody>
      </p:sp>
      <p:sp>
        <p:nvSpPr>
          <p:cNvPr id="25"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2270984" y="2222877"/>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sp>
        <p:nvSpPr>
          <p:cNvPr id="11" name="Oval 10">
            <a:extLst>
              <a:ext uri="{FF2B5EF4-FFF2-40B4-BE49-F238E27FC236}">
                <a16:creationId xmlns:a16="http://schemas.microsoft.com/office/drawing/2014/main" id="{D7EBEB16-C18F-DA48-BA34-D03C38136E39}"/>
              </a:ext>
            </a:extLst>
          </p:cNvPr>
          <p:cNvSpPr/>
          <p:nvPr userDrawn="1"/>
        </p:nvSpPr>
        <p:spPr>
          <a:xfrm>
            <a:off x="6595364" y="1767753"/>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4">
            <a:extLst>
              <a:ext uri="{FF2B5EF4-FFF2-40B4-BE49-F238E27FC236}">
                <a16:creationId xmlns:a16="http://schemas.microsoft.com/office/drawing/2014/main" id="{0BD51C68-E411-0245-865D-860BF6DD6526}"/>
              </a:ext>
            </a:extLst>
          </p:cNvPr>
          <p:cNvSpPr>
            <a:spLocks noGrp="1"/>
          </p:cNvSpPr>
          <p:nvPr>
            <p:ph type="body" sz="quarter" idx="51" hasCustomPrompt="1"/>
          </p:nvPr>
        </p:nvSpPr>
        <p:spPr>
          <a:xfrm>
            <a:off x="2266543" y="2695968"/>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2</a:t>
            </a:r>
          </a:p>
        </p:txBody>
      </p:sp>
      <p:sp>
        <p:nvSpPr>
          <p:cNvPr id="39" name="Text Placeholder 3">
            <a:extLst>
              <a:ext uri="{FF2B5EF4-FFF2-40B4-BE49-F238E27FC236}">
                <a16:creationId xmlns:a16="http://schemas.microsoft.com/office/drawing/2014/main" id="{00CE5835-D23D-4F44-A2BA-D8A99F54FA21}"/>
              </a:ext>
            </a:extLst>
          </p:cNvPr>
          <p:cNvSpPr>
            <a:spLocks noGrp="1"/>
          </p:cNvSpPr>
          <p:nvPr>
            <p:ph type="body" sz="quarter" idx="52" hasCustomPrompt="1"/>
          </p:nvPr>
        </p:nvSpPr>
        <p:spPr>
          <a:xfrm>
            <a:off x="2270984" y="3260200"/>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p:txBody>
      </p:sp>
      <p:sp>
        <p:nvSpPr>
          <p:cNvPr id="40" name="Oval 39">
            <a:extLst>
              <a:ext uri="{FF2B5EF4-FFF2-40B4-BE49-F238E27FC236}">
                <a16:creationId xmlns:a16="http://schemas.microsoft.com/office/drawing/2014/main" id="{0A45C505-1A5A-A045-8CA0-2777EC99A9EB}"/>
              </a:ext>
            </a:extLst>
          </p:cNvPr>
          <p:cNvSpPr/>
          <p:nvPr userDrawn="1"/>
        </p:nvSpPr>
        <p:spPr>
          <a:xfrm>
            <a:off x="6595364" y="2805076"/>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14">
            <a:extLst>
              <a:ext uri="{FF2B5EF4-FFF2-40B4-BE49-F238E27FC236}">
                <a16:creationId xmlns:a16="http://schemas.microsoft.com/office/drawing/2014/main" id="{4355E69D-1413-3A4E-9ED4-6790BF115B3A}"/>
              </a:ext>
            </a:extLst>
          </p:cNvPr>
          <p:cNvSpPr>
            <a:spLocks noGrp="1"/>
          </p:cNvSpPr>
          <p:nvPr>
            <p:ph type="body" sz="quarter" idx="53" hasCustomPrompt="1"/>
          </p:nvPr>
        </p:nvSpPr>
        <p:spPr>
          <a:xfrm>
            <a:off x="2266543" y="3692987"/>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3</a:t>
            </a:r>
          </a:p>
        </p:txBody>
      </p:sp>
      <p:sp>
        <p:nvSpPr>
          <p:cNvPr id="45" name="Text Placeholder 3">
            <a:extLst>
              <a:ext uri="{FF2B5EF4-FFF2-40B4-BE49-F238E27FC236}">
                <a16:creationId xmlns:a16="http://schemas.microsoft.com/office/drawing/2014/main" id="{C3AD7C86-8E21-8645-A102-E324AC9E531E}"/>
              </a:ext>
            </a:extLst>
          </p:cNvPr>
          <p:cNvSpPr>
            <a:spLocks noGrp="1"/>
          </p:cNvSpPr>
          <p:nvPr>
            <p:ph type="body" sz="quarter" idx="54" hasCustomPrompt="1"/>
          </p:nvPr>
        </p:nvSpPr>
        <p:spPr>
          <a:xfrm>
            <a:off x="2270984" y="4257220"/>
            <a:ext cx="4247519" cy="394904"/>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a:t>Additional copy if needed</a:t>
            </a:r>
          </a:p>
        </p:txBody>
      </p:sp>
      <p:sp>
        <p:nvSpPr>
          <p:cNvPr id="46" name="Oval 45">
            <a:extLst>
              <a:ext uri="{FF2B5EF4-FFF2-40B4-BE49-F238E27FC236}">
                <a16:creationId xmlns:a16="http://schemas.microsoft.com/office/drawing/2014/main" id="{431B492C-B64F-7346-959F-066977BBC936}"/>
              </a:ext>
            </a:extLst>
          </p:cNvPr>
          <p:cNvSpPr/>
          <p:nvPr userDrawn="1"/>
        </p:nvSpPr>
        <p:spPr>
          <a:xfrm>
            <a:off x="6583172" y="3802095"/>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Placeholder 14">
            <a:extLst>
              <a:ext uri="{FF2B5EF4-FFF2-40B4-BE49-F238E27FC236}">
                <a16:creationId xmlns:a16="http://schemas.microsoft.com/office/drawing/2014/main" id="{E76C5C0B-9260-094A-8035-A20577779DF9}"/>
              </a:ext>
            </a:extLst>
          </p:cNvPr>
          <p:cNvSpPr>
            <a:spLocks noGrp="1"/>
          </p:cNvSpPr>
          <p:nvPr>
            <p:ph type="body" sz="quarter" idx="55" hasCustomPrompt="1"/>
          </p:nvPr>
        </p:nvSpPr>
        <p:spPr>
          <a:xfrm>
            <a:off x="2266543" y="4730310"/>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4</a:t>
            </a:r>
          </a:p>
        </p:txBody>
      </p:sp>
      <p:sp>
        <p:nvSpPr>
          <p:cNvPr id="49" name="Text Placeholder 3">
            <a:extLst>
              <a:ext uri="{FF2B5EF4-FFF2-40B4-BE49-F238E27FC236}">
                <a16:creationId xmlns:a16="http://schemas.microsoft.com/office/drawing/2014/main" id="{A51B293C-3734-BB41-9AD7-1E23646B0314}"/>
              </a:ext>
            </a:extLst>
          </p:cNvPr>
          <p:cNvSpPr>
            <a:spLocks noGrp="1"/>
          </p:cNvSpPr>
          <p:nvPr>
            <p:ph type="body" sz="quarter" idx="56" hasCustomPrompt="1"/>
          </p:nvPr>
        </p:nvSpPr>
        <p:spPr>
          <a:xfrm>
            <a:off x="2270984" y="5294543"/>
            <a:ext cx="4247519" cy="350354"/>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p:txBody>
      </p:sp>
      <p:sp>
        <p:nvSpPr>
          <p:cNvPr id="50" name="Oval 49">
            <a:extLst>
              <a:ext uri="{FF2B5EF4-FFF2-40B4-BE49-F238E27FC236}">
                <a16:creationId xmlns:a16="http://schemas.microsoft.com/office/drawing/2014/main" id="{ADABA603-C7B6-F642-90C8-44831A7CB202}"/>
              </a:ext>
            </a:extLst>
          </p:cNvPr>
          <p:cNvSpPr/>
          <p:nvPr userDrawn="1"/>
        </p:nvSpPr>
        <p:spPr>
          <a:xfrm>
            <a:off x="6583172" y="4839418"/>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05DC7C6-A461-7746-99F6-978717E7C7F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8FA89B-FBE0-1B47-81A1-8511BAC2543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
            <a:extLst>
              <a:ext uri="{FF2B5EF4-FFF2-40B4-BE49-F238E27FC236}">
                <a16:creationId xmlns:a16="http://schemas.microsoft.com/office/drawing/2014/main" id="{063C663E-328B-7D4C-BCE1-3ABC10088A30}"/>
              </a:ext>
            </a:extLst>
          </p:cNvPr>
          <p:cNvSpPr>
            <a:spLocks noGrp="1"/>
          </p:cNvSpPr>
          <p:nvPr>
            <p:ph type="body" sz="quarter" idx="47" hasCustomPrompt="1"/>
          </p:nvPr>
        </p:nvSpPr>
        <p:spPr>
          <a:xfrm>
            <a:off x="6641189" y="1897821"/>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01</a:t>
            </a:r>
          </a:p>
        </p:txBody>
      </p:sp>
      <p:sp>
        <p:nvSpPr>
          <p:cNvPr id="35" name="Text Placeholder 3">
            <a:extLst>
              <a:ext uri="{FF2B5EF4-FFF2-40B4-BE49-F238E27FC236}">
                <a16:creationId xmlns:a16="http://schemas.microsoft.com/office/drawing/2014/main" id="{327186FE-EA50-374D-87FB-239C939DD1B7}"/>
              </a:ext>
            </a:extLst>
          </p:cNvPr>
          <p:cNvSpPr>
            <a:spLocks noGrp="1"/>
          </p:cNvSpPr>
          <p:nvPr>
            <p:ph type="body" sz="quarter" idx="57" hasCustomPrompt="1"/>
          </p:nvPr>
        </p:nvSpPr>
        <p:spPr>
          <a:xfrm>
            <a:off x="6641189" y="2957994"/>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02</a:t>
            </a:r>
          </a:p>
        </p:txBody>
      </p:sp>
      <p:sp>
        <p:nvSpPr>
          <p:cNvPr id="36" name="Text Placeholder 3">
            <a:extLst>
              <a:ext uri="{FF2B5EF4-FFF2-40B4-BE49-F238E27FC236}">
                <a16:creationId xmlns:a16="http://schemas.microsoft.com/office/drawing/2014/main" id="{6B4D1A69-385C-2C4C-B763-A3D00D2E637A}"/>
              </a:ext>
            </a:extLst>
          </p:cNvPr>
          <p:cNvSpPr>
            <a:spLocks noGrp="1"/>
          </p:cNvSpPr>
          <p:nvPr>
            <p:ph type="body" sz="quarter" idx="58" hasCustomPrompt="1"/>
          </p:nvPr>
        </p:nvSpPr>
        <p:spPr>
          <a:xfrm>
            <a:off x="6641189" y="3951907"/>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03</a:t>
            </a:r>
          </a:p>
        </p:txBody>
      </p:sp>
      <p:sp>
        <p:nvSpPr>
          <p:cNvPr id="37" name="Text Placeholder 3">
            <a:extLst>
              <a:ext uri="{FF2B5EF4-FFF2-40B4-BE49-F238E27FC236}">
                <a16:creationId xmlns:a16="http://schemas.microsoft.com/office/drawing/2014/main" id="{9EC239C5-3331-8042-BA90-62F1C0AD1B0B}"/>
              </a:ext>
            </a:extLst>
          </p:cNvPr>
          <p:cNvSpPr>
            <a:spLocks noGrp="1"/>
          </p:cNvSpPr>
          <p:nvPr>
            <p:ph type="body" sz="quarter" idx="59" hasCustomPrompt="1"/>
          </p:nvPr>
        </p:nvSpPr>
        <p:spPr>
          <a:xfrm>
            <a:off x="6641189" y="4985577"/>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04</a:t>
            </a:r>
          </a:p>
        </p:txBody>
      </p:sp>
      <p:sp>
        <p:nvSpPr>
          <p:cNvPr id="51" name="Slide Number Placeholder 6">
            <a:extLst>
              <a:ext uri="{FF2B5EF4-FFF2-40B4-BE49-F238E27FC236}">
                <a16:creationId xmlns:a16="http://schemas.microsoft.com/office/drawing/2014/main" id="{E68911A7-4B95-C842-893F-650F0E3578C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54" name="Picture 53" descr="A black sign with white text&#10;&#10;Description automatically generated">
            <a:extLst>
              <a:ext uri="{FF2B5EF4-FFF2-40B4-BE49-F238E27FC236}">
                <a16:creationId xmlns:a16="http://schemas.microsoft.com/office/drawing/2014/main" id="{6333A16E-2FEB-444D-80C3-AEB5896C7F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2847" y="6111799"/>
            <a:ext cx="859403" cy="590403"/>
          </a:xfrm>
          <a:prstGeom prst="rect">
            <a:avLst/>
          </a:prstGeom>
        </p:spPr>
      </p:pic>
      <p:sp>
        <p:nvSpPr>
          <p:cNvPr id="55" name="TextBox 54">
            <a:extLst>
              <a:ext uri="{FF2B5EF4-FFF2-40B4-BE49-F238E27FC236}">
                <a16:creationId xmlns:a16="http://schemas.microsoft.com/office/drawing/2014/main" id="{E40594DF-BC9F-F54B-A9D3-37663CD9936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191778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3">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Rectangle 1"/>
          <p:cNvSpPr/>
          <p:nvPr userDrawn="1"/>
        </p:nvSpPr>
        <p:spPr>
          <a:xfrm>
            <a:off x="282101" y="0"/>
            <a:ext cx="66634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Placeholder 1">
            <a:extLst>
              <a:ext uri="{FF2B5EF4-FFF2-40B4-BE49-F238E27FC236}">
                <a16:creationId xmlns:a16="http://schemas.microsoft.com/office/drawing/2014/main" id="{6F2868B1-4218-D044-840E-A9221A4C38B6}"/>
              </a:ext>
            </a:extLst>
          </p:cNvPr>
          <p:cNvSpPr>
            <a:spLocks noGrp="1"/>
          </p:cNvSpPr>
          <p:nvPr>
            <p:ph type="title" hasCustomPrompt="1"/>
          </p:nvPr>
        </p:nvSpPr>
        <p:spPr>
          <a:xfrm>
            <a:off x="713052" y="549928"/>
            <a:ext cx="6059604" cy="576072"/>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Agenda slide</a:t>
            </a:r>
          </a:p>
        </p:txBody>
      </p:sp>
      <p:sp>
        <p:nvSpPr>
          <p:cNvPr id="5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7" name="Rectangle 6">
            <a:extLst>
              <a:ext uri="{FF2B5EF4-FFF2-40B4-BE49-F238E27FC236}">
                <a16:creationId xmlns:a16="http://schemas.microsoft.com/office/drawing/2014/main" id="{3CFB5C07-A8B6-B242-88A1-3CA555C2EA2C}"/>
              </a:ext>
            </a:extLst>
          </p:cNvPr>
          <p:cNvSpPr/>
          <p:nvPr userDrawn="1"/>
        </p:nvSpPr>
        <p:spPr>
          <a:xfrm>
            <a:off x="6910832" y="0"/>
            <a:ext cx="457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4">
            <a:extLst>
              <a:ext uri="{FF2B5EF4-FFF2-40B4-BE49-F238E27FC236}">
                <a16:creationId xmlns:a16="http://schemas.microsoft.com/office/drawing/2014/main" id="{717003C0-9D7D-A44B-9525-C12DD23B5CD8}"/>
              </a:ext>
            </a:extLst>
          </p:cNvPr>
          <p:cNvSpPr>
            <a:spLocks noGrp="1"/>
          </p:cNvSpPr>
          <p:nvPr>
            <p:ph type="body" sz="quarter" idx="37" hasCustomPrompt="1"/>
          </p:nvPr>
        </p:nvSpPr>
        <p:spPr>
          <a:xfrm>
            <a:off x="2266543" y="1658645"/>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1</a:t>
            </a:r>
          </a:p>
        </p:txBody>
      </p:sp>
      <p:sp>
        <p:nvSpPr>
          <p:cNvPr id="25"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2270984" y="2222877"/>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sp>
        <p:nvSpPr>
          <p:cNvPr id="11" name="Oval 10">
            <a:extLst>
              <a:ext uri="{FF2B5EF4-FFF2-40B4-BE49-F238E27FC236}">
                <a16:creationId xmlns:a16="http://schemas.microsoft.com/office/drawing/2014/main" id="{D7EBEB16-C18F-DA48-BA34-D03C38136E39}"/>
              </a:ext>
            </a:extLst>
          </p:cNvPr>
          <p:cNvSpPr/>
          <p:nvPr userDrawn="1"/>
        </p:nvSpPr>
        <p:spPr>
          <a:xfrm>
            <a:off x="6595364" y="1767753"/>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4">
            <a:extLst>
              <a:ext uri="{FF2B5EF4-FFF2-40B4-BE49-F238E27FC236}">
                <a16:creationId xmlns:a16="http://schemas.microsoft.com/office/drawing/2014/main" id="{0BD51C68-E411-0245-865D-860BF6DD6526}"/>
              </a:ext>
            </a:extLst>
          </p:cNvPr>
          <p:cNvSpPr>
            <a:spLocks noGrp="1"/>
          </p:cNvSpPr>
          <p:nvPr>
            <p:ph type="body" sz="quarter" idx="51" hasCustomPrompt="1"/>
          </p:nvPr>
        </p:nvSpPr>
        <p:spPr>
          <a:xfrm>
            <a:off x="2266543" y="2695968"/>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2</a:t>
            </a:r>
          </a:p>
        </p:txBody>
      </p:sp>
      <p:sp>
        <p:nvSpPr>
          <p:cNvPr id="39" name="Text Placeholder 3">
            <a:extLst>
              <a:ext uri="{FF2B5EF4-FFF2-40B4-BE49-F238E27FC236}">
                <a16:creationId xmlns:a16="http://schemas.microsoft.com/office/drawing/2014/main" id="{00CE5835-D23D-4F44-A2BA-D8A99F54FA21}"/>
              </a:ext>
            </a:extLst>
          </p:cNvPr>
          <p:cNvSpPr>
            <a:spLocks noGrp="1"/>
          </p:cNvSpPr>
          <p:nvPr>
            <p:ph type="body" sz="quarter" idx="52" hasCustomPrompt="1"/>
          </p:nvPr>
        </p:nvSpPr>
        <p:spPr>
          <a:xfrm>
            <a:off x="2270984" y="3260200"/>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p:txBody>
      </p:sp>
      <p:sp>
        <p:nvSpPr>
          <p:cNvPr id="40" name="Oval 39">
            <a:extLst>
              <a:ext uri="{FF2B5EF4-FFF2-40B4-BE49-F238E27FC236}">
                <a16:creationId xmlns:a16="http://schemas.microsoft.com/office/drawing/2014/main" id="{0A45C505-1A5A-A045-8CA0-2777EC99A9EB}"/>
              </a:ext>
            </a:extLst>
          </p:cNvPr>
          <p:cNvSpPr/>
          <p:nvPr userDrawn="1"/>
        </p:nvSpPr>
        <p:spPr>
          <a:xfrm>
            <a:off x="6595364" y="2805076"/>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14">
            <a:extLst>
              <a:ext uri="{FF2B5EF4-FFF2-40B4-BE49-F238E27FC236}">
                <a16:creationId xmlns:a16="http://schemas.microsoft.com/office/drawing/2014/main" id="{4355E69D-1413-3A4E-9ED4-6790BF115B3A}"/>
              </a:ext>
            </a:extLst>
          </p:cNvPr>
          <p:cNvSpPr>
            <a:spLocks noGrp="1"/>
          </p:cNvSpPr>
          <p:nvPr>
            <p:ph type="body" sz="quarter" idx="53" hasCustomPrompt="1"/>
          </p:nvPr>
        </p:nvSpPr>
        <p:spPr>
          <a:xfrm>
            <a:off x="2266543" y="3692987"/>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3</a:t>
            </a:r>
          </a:p>
        </p:txBody>
      </p:sp>
      <p:sp>
        <p:nvSpPr>
          <p:cNvPr id="45" name="Text Placeholder 3">
            <a:extLst>
              <a:ext uri="{FF2B5EF4-FFF2-40B4-BE49-F238E27FC236}">
                <a16:creationId xmlns:a16="http://schemas.microsoft.com/office/drawing/2014/main" id="{C3AD7C86-8E21-8645-A102-E324AC9E531E}"/>
              </a:ext>
            </a:extLst>
          </p:cNvPr>
          <p:cNvSpPr>
            <a:spLocks noGrp="1"/>
          </p:cNvSpPr>
          <p:nvPr>
            <p:ph type="body" sz="quarter" idx="54" hasCustomPrompt="1"/>
          </p:nvPr>
        </p:nvSpPr>
        <p:spPr>
          <a:xfrm>
            <a:off x="2270984" y="4257220"/>
            <a:ext cx="4247519" cy="394904"/>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a:t>Additional copy if needed</a:t>
            </a:r>
          </a:p>
        </p:txBody>
      </p:sp>
      <p:sp>
        <p:nvSpPr>
          <p:cNvPr id="46" name="Oval 45">
            <a:extLst>
              <a:ext uri="{FF2B5EF4-FFF2-40B4-BE49-F238E27FC236}">
                <a16:creationId xmlns:a16="http://schemas.microsoft.com/office/drawing/2014/main" id="{431B492C-B64F-7346-959F-066977BBC936}"/>
              </a:ext>
            </a:extLst>
          </p:cNvPr>
          <p:cNvSpPr/>
          <p:nvPr userDrawn="1"/>
        </p:nvSpPr>
        <p:spPr>
          <a:xfrm>
            <a:off x="6583172" y="3802095"/>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05DC7C6-A461-7746-99F6-978717E7C7F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8FA89B-FBE0-1B47-81A1-8511BAC2543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
            <a:extLst>
              <a:ext uri="{FF2B5EF4-FFF2-40B4-BE49-F238E27FC236}">
                <a16:creationId xmlns:a16="http://schemas.microsoft.com/office/drawing/2014/main" id="{063C663E-328B-7D4C-BCE1-3ABC10088A30}"/>
              </a:ext>
            </a:extLst>
          </p:cNvPr>
          <p:cNvSpPr>
            <a:spLocks noGrp="1"/>
          </p:cNvSpPr>
          <p:nvPr>
            <p:ph type="body" sz="quarter" idx="47" hasCustomPrompt="1"/>
          </p:nvPr>
        </p:nvSpPr>
        <p:spPr>
          <a:xfrm>
            <a:off x="6641189" y="1897821"/>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01</a:t>
            </a:r>
          </a:p>
        </p:txBody>
      </p:sp>
      <p:sp>
        <p:nvSpPr>
          <p:cNvPr id="35" name="Text Placeholder 3">
            <a:extLst>
              <a:ext uri="{FF2B5EF4-FFF2-40B4-BE49-F238E27FC236}">
                <a16:creationId xmlns:a16="http://schemas.microsoft.com/office/drawing/2014/main" id="{327186FE-EA50-374D-87FB-239C939DD1B7}"/>
              </a:ext>
            </a:extLst>
          </p:cNvPr>
          <p:cNvSpPr>
            <a:spLocks noGrp="1"/>
          </p:cNvSpPr>
          <p:nvPr>
            <p:ph type="body" sz="quarter" idx="57" hasCustomPrompt="1"/>
          </p:nvPr>
        </p:nvSpPr>
        <p:spPr>
          <a:xfrm>
            <a:off x="6641189" y="2957994"/>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02</a:t>
            </a:r>
          </a:p>
        </p:txBody>
      </p:sp>
      <p:sp>
        <p:nvSpPr>
          <p:cNvPr id="36" name="Text Placeholder 3">
            <a:extLst>
              <a:ext uri="{FF2B5EF4-FFF2-40B4-BE49-F238E27FC236}">
                <a16:creationId xmlns:a16="http://schemas.microsoft.com/office/drawing/2014/main" id="{6B4D1A69-385C-2C4C-B763-A3D00D2E637A}"/>
              </a:ext>
            </a:extLst>
          </p:cNvPr>
          <p:cNvSpPr>
            <a:spLocks noGrp="1"/>
          </p:cNvSpPr>
          <p:nvPr>
            <p:ph type="body" sz="quarter" idx="58" hasCustomPrompt="1"/>
          </p:nvPr>
        </p:nvSpPr>
        <p:spPr>
          <a:xfrm>
            <a:off x="6641189" y="3951907"/>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03</a:t>
            </a:r>
          </a:p>
        </p:txBody>
      </p:sp>
      <p:sp>
        <p:nvSpPr>
          <p:cNvPr id="51" name="Slide Number Placeholder 6">
            <a:extLst>
              <a:ext uri="{FF2B5EF4-FFF2-40B4-BE49-F238E27FC236}">
                <a16:creationId xmlns:a16="http://schemas.microsoft.com/office/drawing/2014/main" id="{E68911A7-4B95-C842-893F-650F0E3578C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54" name="Picture 53" descr="A black sign with white text&#10;&#10;Description automatically generated">
            <a:extLst>
              <a:ext uri="{FF2B5EF4-FFF2-40B4-BE49-F238E27FC236}">
                <a16:creationId xmlns:a16="http://schemas.microsoft.com/office/drawing/2014/main" id="{6333A16E-2FEB-444D-80C3-AEB5896C7F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2847" y="6111799"/>
            <a:ext cx="859403" cy="590403"/>
          </a:xfrm>
          <a:prstGeom prst="rect">
            <a:avLst/>
          </a:prstGeom>
        </p:spPr>
      </p:pic>
      <p:sp>
        <p:nvSpPr>
          <p:cNvPr id="55" name="TextBox 54">
            <a:extLst>
              <a:ext uri="{FF2B5EF4-FFF2-40B4-BE49-F238E27FC236}">
                <a16:creationId xmlns:a16="http://schemas.microsoft.com/office/drawing/2014/main" id="{E40594DF-BC9F-F54B-A9D3-37663CD9936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302612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7.vml"/><Relationship Id="rId3" Type="http://schemas.openxmlformats.org/officeDocument/2006/relationships/slideLayout" Target="../slideLayouts/slideLayout10.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7.bin"/><Relationship Id="rId5" Type="http://schemas.openxmlformats.org/officeDocument/2006/relationships/slideLayout" Target="../slideLayouts/slideLayout12.xml"/><Relationship Id="rId10" Type="http://schemas.openxmlformats.org/officeDocument/2006/relationships/tags" Target="../tags/tag14.xml"/><Relationship Id="rId4" Type="http://schemas.openxmlformats.org/officeDocument/2006/relationships/slideLayout" Target="../slideLayouts/slideLayout11.xml"/><Relationship Id="rId9" Type="http://schemas.openxmlformats.org/officeDocument/2006/relationships/tags" Target="../tags/tag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ags" Target="../tags/tag2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vmlDrawing" Target="../drawings/vmlDrawing14.v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emf"/><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oleObject" Target="../embeddings/oleObject14.bin"/><Relationship Id="rId10" Type="http://schemas.openxmlformats.org/officeDocument/2006/relationships/slideLayout" Target="../slideLayouts/slideLayout23.xml"/><Relationship Id="rId19"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vmlDrawing" Target="../drawings/vmlDrawing30.v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oleObject" Target="../embeddings/oleObject30.bin"/><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ags" Target="../tags/tag50.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ags" Target="../tags/tag49.xml"/><Relationship Id="rId30"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slideLayout" Target="../slideLayouts/slideLayout58.xml"/><Relationship Id="rId7" Type="http://schemas.openxmlformats.org/officeDocument/2006/relationships/tags" Target="../tags/tag8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vmlDrawing" Target="../drawings/vmlDrawing53.vml"/><Relationship Id="rId5" Type="http://schemas.openxmlformats.org/officeDocument/2006/relationships/theme" Target="../theme/theme5.xml"/><Relationship Id="rId10" Type="http://schemas.openxmlformats.org/officeDocument/2006/relationships/image" Target="../media/image1.emf"/><Relationship Id="rId4" Type="http://schemas.openxmlformats.org/officeDocument/2006/relationships/slideLayout" Target="../slideLayouts/slideLayout59.xml"/><Relationship Id="rId9" Type="http://schemas.openxmlformats.org/officeDocument/2006/relationships/oleObject" Target="../embeddings/oleObject53.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ags" Target="../tags/tag91.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vmlDrawing" Target="../drawings/vmlDrawing57.v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1.em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oleObject" Target="../embeddings/oleObject57.bin"/><Relationship Id="rId10" Type="http://schemas.openxmlformats.org/officeDocument/2006/relationships/slideLayout" Target="../slideLayouts/slideLayout69.xml"/><Relationship Id="rId19"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tags" Target="../tags/tag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0"/>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1025" name="think-cell Slide" r:id="rId12" imgW="381" imgH="381" progId="TCLayout.ActiveDocument.1">
                  <p:embed/>
                </p:oleObj>
              </mc:Choice>
              <mc:Fallback>
                <p:oleObj name="think-cell Slide" r:id="rId12" imgW="381" imgH="381" progId="TCLayout.ActiveDocument.1">
                  <p:embed/>
                  <p:pic>
                    <p:nvPicPr>
                      <p:cNvPr id="8" name="Object 7" hidden="1"/>
                      <p:cNvPicPr/>
                      <p:nvPr/>
                    </p:nvPicPr>
                    <p:blipFill>
                      <a:blip r:embed="rId13"/>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11"/>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046755"/>
            <a:ext cx="8823960" cy="576072"/>
          </a:xfrm>
          <a:prstGeom prst="rect">
            <a:avLst/>
          </a:prstGeom>
        </p:spPr>
        <p:txBody>
          <a:bodyPr vert="horz" lIns="91440" tIns="45720" rIns="91440" bIns="45720" rtlCol="0" anchor="ctr">
            <a:noAutofit/>
          </a:bodyPr>
          <a:lstStyle/>
          <a:p>
            <a:r>
              <a:rPr lang="en-US" dirty="0"/>
              <a:t>Cover Art &amp; Section Dividers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3129597045"/>
      </p:ext>
    </p:extLst>
  </p:cSld>
  <p:clrMap bg1="lt1" tx1="dk1" bg2="lt2" tx2="dk2" accent1="accent1" accent2="accent2" accent3="accent3" accent4="accent4" accent5="accent5" accent6="accent6" hlink="hlink" folHlink="folHlink"/>
  <p:sldLayoutIdLst>
    <p:sldLayoutId id="2147483675" r:id="rId1"/>
    <p:sldLayoutId id="2147483698" r:id="rId2"/>
    <p:sldLayoutId id="2147483674" r:id="rId3"/>
    <p:sldLayoutId id="2147483809" r:id="rId4"/>
    <p:sldLayoutId id="2147483810" r:id="rId5"/>
    <p:sldLayoutId id="2147483812" r:id="rId6"/>
    <p:sldLayoutId id="2147483813" r:id="rId7"/>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9"/>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9217" name="think-cell Slide" r:id="rId11" imgW="381" imgH="381" progId="TCLayout.ActiveDocument.1">
                  <p:embed/>
                </p:oleObj>
              </mc:Choice>
              <mc:Fallback>
                <p:oleObj name="think-cell Slide" r:id="rId11" imgW="381" imgH="381" progId="TCLayout.ActiveDocument.1">
                  <p:embed/>
                  <p:pic>
                    <p:nvPicPr>
                      <p:cNvPr id="8" name="Object 7" hidden="1"/>
                      <p:cNvPicPr/>
                      <p:nvPr/>
                    </p:nvPicPr>
                    <p:blipFill>
                      <a:blip r:embed="rId12"/>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10"/>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554347" y="2852928"/>
            <a:ext cx="8823960" cy="576072"/>
          </a:xfrm>
          <a:prstGeom prst="rect">
            <a:avLst/>
          </a:prstGeom>
        </p:spPr>
        <p:txBody>
          <a:bodyPr vert="horz" lIns="91440" tIns="45720" rIns="91440" bIns="45720" rtlCol="0" anchor="ctr">
            <a:noAutofit/>
          </a:bodyPr>
          <a:lstStyle/>
          <a:p>
            <a:r>
              <a:rPr lang="en-US" dirty="0"/>
              <a:t>Agenda Slide Options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3824662706"/>
      </p:ext>
    </p:extLst>
  </p:cSld>
  <p:clrMap bg1="lt1" tx1="dk1" bg2="lt2" tx2="dk2" accent1="accent1" accent2="accent2" accent3="accent3" accent4="accent4" accent5="accent5" accent6="accent6" hlink="hlink" folHlink="folHlink"/>
  <p:sldLayoutIdLst>
    <p:sldLayoutId id="2147483750" r:id="rId1"/>
    <p:sldLayoutId id="2147483747" r:id="rId2"/>
    <p:sldLayoutId id="2147483748" r:id="rId3"/>
    <p:sldLayoutId id="2147483749" r:id="rId4"/>
    <p:sldLayoutId id="2147483722" r:id="rId5"/>
    <p:sldLayoutId id="2147483752" r:id="rId6"/>
  </p:sldLayoutIdLst>
  <p:hf hdr="0" ftr="0" dt="0"/>
  <p:txStyles>
    <p:titleStyle>
      <a:lvl1pPr algn="ctr" defTabSz="914400" rtl="0" eaLnBrk="1" latinLnBrk="0" hangingPunct="1">
        <a:spcBef>
          <a:spcPct val="0"/>
        </a:spcBef>
        <a:buNone/>
        <a:defRPr sz="3600" b="1" kern="1200">
          <a:solidFill>
            <a:schemeClr val="accent2"/>
          </a:solidFill>
          <a:latin typeface="+mj-lt"/>
          <a:ea typeface="+mj-ea"/>
          <a:cs typeface="+mj-cs"/>
        </a:defRPr>
      </a:lvl1pPr>
    </p:titleStyle>
    <p:bodyStyle>
      <a:lvl1pPr marL="342900" indent="-342900" algn="l" defTabSz="914400" rtl="0" eaLnBrk="1" latinLnBrk="0" hangingPunct="1">
        <a:lnSpc>
          <a:spcPts val="3660"/>
        </a:lnSpc>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ts val="3660"/>
        </a:lnSpc>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ts val="3660"/>
        </a:lnSpc>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ts val="3660"/>
        </a:lnSpc>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ts val="3660"/>
        </a:lnSpc>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1"/>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16385" name="think-cell Slide" r:id="rId23" imgW="381" imgH="381" progId="TCLayout.ActiveDocument.1">
                  <p:embed/>
                </p:oleObj>
              </mc:Choice>
              <mc:Fallback>
                <p:oleObj name="think-cell Slide" r:id="rId23" imgW="381" imgH="381" progId="TCLayout.ActiveDocument.1">
                  <p:embed/>
                  <p:pic>
                    <p:nvPicPr>
                      <p:cNvPr id="8" name="Object 7" hidden="1"/>
                      <p:cNvPicPr/>
                      <p:nvPr/>
                    </p:nvPicPr>
                    <p:blipFill>
                      <a:blip r:embed="rId24"/>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22"/>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140964"/>
            <a:ext cx="8823960" cy="576072"/>
          </a:xfrm>
          <a:prstGeom prst="rect">
            <a:avLst/>
          </a:prstGeom>
        </p:spPr>
        <p:txBody>
          <a:bodyPr vert="horz" lIns="91440" tIns="45720" rIns="91440" bIns="45720" rtlCol="0" anchor="ctr">
            <a:noAutofit/>
          </a:bodyPr>
          <a:lstStyle/>
          <a:p>
            <a:r>
              <a:rPr lang="en-US" dirty="0"/>
              <a:t>Content Pages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19960730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5" r:id="rId3"/>
    <p:sldLayoutId id="2147483694" r:id="rId4"/>
    <p:sldLayoutId id="2147483707" r:id="rId5"/>
    <p:sldLayoutId id="2147483689" r:id="rId6"/>
    <p:sldLayoutId id="2147483696" r:id="rId7"/>
    <p:sldLayoutId id="2147483693" r:id="rId8"/>
    <p:sldLayoutId id="2147483711" r:id="rId9"/>
    <p:sldLayoutId id="2147483709" r:id="rId10"/>
    <p:sldLayoutId id="2147483710" r:id="rId11"/>
    <p:sldLayoutId id="2147483736" r:id="rId12"/>
    <p:sldLayoutId id="2147483751" r:id="rId13"/>
    <p:sldLayoutId id="2147483738" r:id="rId14"/>
    <p:sldLayoutId id="2147483735" r:id="rId15"/>
    <p:sldLayoutId id="2147483780" r:id="rId16"/>
    <p:sldLayoutId id="2147483806" r:id="rId17"/>
    <p:sldLayoutId id="2147483811" r:id="rId18"/>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7"/>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35841" name="think-cell Slide" r:id="rId29" imgW="381" imgH="381" progId="TCLayout.ActiveDocument.1">
                  <p:embed/>
                </p:oleObj>
              </mc:Choice>
              <mc:Fallback>
                <p:oleObj name="think-cell Slide" r:id="rId29" imgW="381" imgH="381" progId="TCLayout.ActiveDocument.1">
                  <p:embed/>
                  <p:pic>
                    <p:nvPicPr>
                      <p:cNvPr id="8" name="Object 7" hidden="1"/>
                      <p:cNvPicPr/>
                      <p:nvPr/>
                    </p:nvPicPr>
                    <p:blipFill>
                      <a:blip r:embed="rId30"/>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28"/>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140964"/>
            <a:ext cx="8823960" cy="576072"/>
          </a:xfrm>
          <a:prstGeom prst="rect">
            <a:avLst/>
          </a:prstGeom>
        </p:spPr>
        <p:txBody>
          <a:bodyPr vert="horz" lIns="91440" tIns="45720" rIns="91440" bIns="45720" rtlCol="0" anchor="ctr">
            <a:noAutofit/>
          </a:bodyPr>
          <a:lstStyle/>
          <a:p>
            <a:r>
              <a:rPr lang="en-US" dirty="0"/>
              <a:t>Content Pages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70309137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7" r:id="rId22"/>
    <p:sldLayoutId id="2147483779" r:id="rId23"/>
    <p:sldLayoutId id="2147483781" r:id="rId24"/>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7"/>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61441" name="think-cell Slide" r:id="rId9" imgW="381" imgH="381" progId="TCLayout.ActiveDocument.1">
                  <p:embed/>
                </p:oleObj>
              </mc:Choice>
              <mc:Fallback>
                <p:oleObj name="think-cell Slide" r:id="rId9" imgW="381" imgH="381" progId="TCLayout.ActiveDocument.1">
                  <p:embed/>
                  <p:pic>
                    <p:nvPicPr>
                      <p:cNvPr id="8" name="Object 7" hidden="1"/>
                      <p:cNvPicPr/>
                      <p:nvPr/>
                    </p:nvPicPr>
                    <p:blipFill>
                      <a:blip r:embed="rId10"/>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8"/>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046755"/>
            <a:ext cx="8823960" cy="576072"/>
          </a:xfrm>
          <a:prstGeom prst="rect">
            <a:avLst/>
          </a:prstGeom>
        </p:spPr>
        <p:txBody>
          <a:bodyPr vert="horz" lIns="91440" tIns="45720" rIns="91440" bIns="45720" rtlCol="0" anchor="ctr">
            <a:noAutofit/>
          </a:bodyPr>
          <a:lstStyle/>
          <a:p>
            <a:r>
              <a:rPr lang="en-US" dirty="0"/>
              <a:t>Cover Art &amp; Section Dividers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257706415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1"/>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66561" name="think-cell Slide" r:id="rId23" imgW="381" imgH="381" progId="TCLayout.ActiveDocument.1">
                  <p:embed/>
                </p:oleObj>
              </mc:Choice>
              <mc:Fallback>
                <p:oleObj name="think-cell Slide" r:id="rId23" imgW="381" imgH="381" progId="TCLayout.ActiveDocument.1">
                  <p:embed/>
                  <p:pic>
                    <p:nvPicPr>
                      <p:cNvPr id="8" name="Object 7" hidden="1"/>
                      <p:cNvPicPr/>
                      <p:nvPr/>
                    </p:nvPicPr>
                    <p:blipFill>
                      <a:blip r:embed="rId24"/>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22"/>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140964"/>
            <a:ext cx="8823960" cy="576072"/>
          </a:xfrm>
          <a:prstGeom prst="rect">
            <a:avLst/>
          </a:prstGeom>
        </p:spPr>
        <p:txBody>
          <a:bodyPr vert="horz" lIns="91440" tIns="45720" rIns="91440" bIns="45720" rtlCol="0" anchor="ctr">
            <a:noAutofit/>
          </a:bodyPr>
          <a:lstStyle/>
          <a:p>
            <a:r>
              <a:rPr lang="en-US" dirty="0"/>
              <a:t>Content Pages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395505840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76.vml"/><Relationship Id="rId6" Type="http://schemas.openxmlformats.org/officeDocument/2006/relationships/oleObject" Target="../embeddings/oleObject76.bin"/><Relationship Id="rId5" Type="http://schemas.openxmlformats.org/officeDocument/2006/relationships/notesSlide" Target="../notesSlides/notesSlide8.xml"/><Relationship Id="rId4"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1.png"/><Relationship Id="rId18" Type="http://schemas.openxmlformats.org/officeDocument/2006/relationships/diagramColors" Target="../diagrams/colors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diagramQuickStyle" Target="../diagrams/quickStyle4.xml"/><Relationship Id="rId2" Type="http://schemas.openxmlformats.org/officeDocument/2006/relationships/notesSlide" Target="../notesSlides/notesSlide10.xml"/><Relationship Id="rId16" Type="http://schemas.openxmlformats.org/officeDocument/2006/relationships/diagramLayout" Target="../diagrams/layout4.xml"/><Relationship Id="rId1" Type="http://schemas.openxmlformats.org/officeDocument/2006/relationships/slideLayout" Target="../slideLayouts/slideLayout2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Data" Target="../diagrams/data4.xml"/><Relationship Id="rId10" Type="http://schemas.openxmlformats.org/officeDocument/2006/relationships/diagramQuickStyle" Target="../diagrams/quickStyle3.xml"/><Relationship Id="rId19" Type="http://schemas.microsoft.com/office/2007/relationships/diagramDrawing" Target="../diagrams/drawing4.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30.xml"/><Relationship Id="rId7" Type="http://schemas.openxmlformats.org/officeDocument/2006/relationships/image" Target="../media/image53.png"/><Relationship Id="rId2" Type="http://schemas.openxmlformats.org/officeDocument/2006/relationships/tags" Target="../tags/tag120.xml"/><Relationship Id="rId1" Type="http://schemas.openxmlformats.org/officeDocument/2006/relationships/vmlDrawing" Target="../drawings/vmlDrawing77.vml"/><Relationship Id="rId6" Type="http://schemas.openxmlformats.org/officeDocument/2006/relationships/image" Target="../media/image25.emf"/><Relationship Id="rId11" Type="http://schemas.openxmlformats.org/officeDocument/2006/relationships/image" Target="../media/image57.png"/><Relationship Id="rId5" Type="http://schemas.openxmlformats.org/officeDocument/2006/relationships/oleObject" Target="../embeddings/oleObject77.bin"/><Relationship Id="rId10" Type="http://schemas.openxmlformats.org/officeDocument/2006/relationships/image" Target="../media/image56.png"/><Relationship Id="rId4" Type="http://schemas.openxmlformats.org/officeDocument/2006/relationships/notesSlide" Target="../notesSlides/notesSlide11.xml"/><Relationship Id="rId9" Type="http://schemas.openxmlformats.org/officeDocument/2006/relationships/image" Target="../media/image55.jpe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slideLayout" Target="../slideLayouts/slideLayout26.xm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tags" Target="../tags/tag121.xml"/><Relationship Id="rId1" Type="http://schemas.openxmlformats.org/officeDocument/2006/relationships/vmlDrawing" Target="../drawings/vmlDrawing78.vml"/><Relationship Id="rId6" Type="http://schemas.openxmlformats.org/officeDocument/2006/relationships/image" Target="../media/image58.emf"/><Relationship Id="rId11" Type="http://schemas.openxmlformats.org/officeDocument/2006/relationships/image" Target="../media/image63.jpeg"/><Relationship Id="rId5" Type="http://schemas.openxmlformats.org/officeDocument/2006/relationships/oleObject" Target="../embeddings/oleObject78.bin"/><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notesSlide" Target="../notesSlides/notesSlide12.xml"/><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61.xml"/><Relationship Id="rId7" Type="http://schemas.openxmlformats.org/officeDocument/2006/relationships/image" Target="../media/image69.png"/><Relationship Id="rId2" Type="http://schemas.openxmlformats.org/officeDocument/2006/relationships/tags" Target="../tags/tag122.xml"/><Relationship Id="rId1" Type="http://schemas.openxmlformats.org/officeDocument/2006/relationships/vmlDrawing" Target="../drawings/vmlDrawing79.vml"/><Relationship Id="rId6" Type="http://schemas.openxmlformats.org/officeDocument/2006/relationships/image" Target="../media/image68.emf"/><Relationship Id="rId11" Type="http://schemas.openxmlformats.org/officeDocument/2006/relationships/image" Target="../media/image73.png"/><Relationship Id="rId5" Type="http://schemas.openxmlformats.org/officeDocument/2006/relationships/oleObject" Target="../embeddings/oleObject79.bin"/><Relationship Id="rId10" Type="http://schemas.openxmlformats.org/officeDocument/2006/relationships/image" Target="../media/image72.png"/><Relationship Id="rId4" Type="http://schemas.openxmlformats.org/officeDocument/2006/relationships/notesSlide" Target="../notesSlides/notesSlide13.xml"/><Relationship Id="rId9"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4.xml"/><Relationship Id="rId7" Type="http://schemas.openxmlformats.org/officeDocument/2006/relationships/image" Target="../media/image53.png"/><Relationship Id="rId2" Type="http://schemas.openxmlformats.org/officeDocument/2006/relationships/tags" Target="../tags/tag123.xml"/><Relationship Id="rId1" Type="http://schemas.openxmlformats.org/officeDocument/2006/relationships/vmlDrawing" Target="../drawings/vmlDrawing80.vml"/><Relationship Id="rId6" Type="http://schemas.openxmlformats.org/officeDocument/2006/relationships/image" Target="../media/image58.emf"/><Relationship Id="rId5" Type="http://schemas.openxmlformats.org/officeDocument/2006/relationships/oleObject" Target="../embeddings/oleObject80.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81.vml"/><Relationship Id="rId6" Type="http://schemas.openxmlformats.org/officeDocument/2006/relationships/oleObject" Target="../embeddings/oleObject81.bin"/><Relationship Id="rId5" Type="http://schemas.openxmlformats.org/officeDocument/2006/relationships/notesSlide" Target="../notesSlides/notesSlide15.xml"/><Relationship Id="rId4"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slideLayout" Target="../slideLayouts/slideLayout14.xml"/><Relationship Id="rId7" Type="http://schemas.openxmlformats.org/officeDocument/2006/relationships/image" Target="../media/image74.png"/><Relationship Id="rId2" Type="http://schemas.openxmlformats.org/officeDocument/2006/relationships/tags" Target="../tags/tag126.xml"/><Relationship Id="rId1" Type="http://schemas.openxmlformats.org/officeDocument/2006/relationships/vmlDrawing" Target="../drawings/vmlDrawing82.vml"/><Relationship Id="rId6" Type="http://schemas.openxmlformats.org/officeDocument/2006/relationships/image" Target="../media/image58.emf"/><Relationship Id="rId11" Type="http://schemas.openxmlformats.org/officeDocument/2006/relationships/image" Target="../media/image76.png"/><Relationship Id="rId5" Type="http://schemas.openxmlformats.org/officeDocument/2006/relationships/oleObject" Target="../embeddings/oleObject82.bin"/><Relationship Id="rId10" Type="http://schemas.openxmlformats.org/officeDocument/2006/relationships/image" Target="../media/image63.jpeg"/><Relationship Id="rId4" Type="http://schemas.openxmlformats.org/officeDocument/2006/relationships/notesSlide" Target="../notesSlides/notesSlide16.xml"/><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15.xml"/><Relationship Id="rId7" Type="http://schemas.openxmlformats.org/officeDocument/2006/relationships/image" Target="../media/image77.png"/><Relationship Id="rId2" Type="http://schemas.openxmlformats.org/officeDocument/2006/relationships/tags" Target="../tags/tag127.xml"/><Relationship Id="rId1" Type="http://schemas.openxmlformats.org/officeDocument/2006/relationships/vmlDrawing" Target="../drawings/vmlDrawing83.vml"/><Relationship Id="rId6" Type="http://schemas.openxmlformats.org/officeDocument/2006/relationships/image" Target="../media/image68.emf"/><Relationship Id="rId11" Type="http://schemas.openxmlformats.org/officeDocument/2006/relationships/image" Target="../media/image78.png"/><Relationship Id="rId5" Type="http://schemas.openxmlformats.org/officeDocument/2006/relationships/oleObject" Target="../embeddings/oleObject83.bin"/><Relationship Id="rId10"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113.xml"/><Relationship Id="rId1" Type="http://schemas.openxmlformats.org/officeDocument/2006/relationships/vmlDrawing" Target="../drawings/vmlDrawing72.vml"/><Relationship Id="rId5" Type="http://schemas.openxmlformats.org/officeDocument/2006/relationships/image" Target="../media/image25.emf"/><Relationship Id="rId4" Type="http://schemas.openxmlformats.org/officeDocument/2006/relationships/oleObject" Target="../embeddings/oleObject72.bin"/></Relationships>
</file>

<file path=ppt/slides/_rels/slide20.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61.png"/><Relationship Id="rId3" Type="http://schemas.openxmlformats.org/officeDocument/2006/relationships/slideLayout" Target="../slideLayouts/slideLayout17.xml"/><Relationship Id="rId7" Type="http://schemas.openxmlformats.org/officeDocument/2006/relationships/image" Target="../media/image79.png"/><Relationship Id="rId12" Type="http://schemas.openxmlformats.org/officeDocument/2006/relationships/image" Target="../media/image59.png"/><Relationship Id="rId2" Type="http://schemas.openxmlformats.org/officeDocument/2006/relationships/tags" Target="../tags/tag128.xml"/><Relationship Id="rId16" Type="http://schemas.openxmlformats.org/officeDocument/2006/relationships/image" Target="../media/image83.png"/><Relationship Id="rId1" Type="http://schemas.openxmlformats.org/officeDocument/2006/relationships/vmlDrawing" Target="../drawings/vmlDrawing84.vml"/><Relationship Id="rId6" Type="http://schemas.openxmlformats.org/officeDocument/2006/relationships/image" Target="../media/image58.emf"/><Relationship Id="rId11" Type="http://schemas.openxmlformats.org/officeDocument/2006/relationships/image" Target="../media/image81.png"/><Relationship Id="rId5" Type="http://schemas.openxmlformats.org/officeDocument/2006/relationships/oleObject" Target="../embeddings/oleObject84.bin"/><Relationship Id="rId15" Type="http://schemas.openxmlformats.org/officeDocument/2006/relationships/image" Target="../media/image82.png"/><Relationship Id="rId10" Type="http://schemas.openxmlformats.org/officeDocument/2006/relationships/image" Target="../media/image80.jpeg"/><Relationship Id="rId4" Type="http://schemas.openxmlformats.org/officeDocument/2006/relationships/notesSlide" Target="../notesSlides/notesSlide18.xml"/><Relationship Id="rId9" Type="http://schemas.openxmlformats.org/officeDocument/2006/relationships/image" Target="../media/image62.pn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59.png"/><Relationship Id="rId3" Type="http://schemas.openxmlformats.org/officeDocument/2006/relationships/slideLayout" Target="../slideLayouts/slideLayout15.xml"/><Relationship Id="rId7" Type="http://schemas.openxmlformats.org/officeDocument/2006/relationships/image" Target="../media/image84.jpeg"/><Relationship Id="rId12" Type="http://schemas.openxmlformats.org/officeDocument/2006/relationships/image" Target="../media/image83.png"/><Relationship Id="rId2" Type="http://schemas.openxmlformats.org/officeDocument/2006/relationships/tags" Target="../tags/tag129.xml"/><Relationship Id="rId16" Type="http://schemas.openxmlformats.org/officeDocument/2006/relationships/image" Target="../media/image87.png"/><Relationship Id="rId1" Type="http://schemas.openxmlformats.org/officeDocument/2006/relationships/vmlDrawing" Target="../drawings/vmlDrawing85.vml"/><Relationship Id="rId6" Type="http://schemas.openxmlformats.org/officeDocument/2006/relationships/image" Target="../media/image58.emf"/><Relationship Id="rId11" Type="http://schemas.openxmlformats.org/officeDocument/2006/relationships/image" Target="../media/image86.png"/><Relationship Id="rId5" Type="http://schemas.openxmlformats.org/officeDocument/2006/relationships/oleObject" Target="../embeddings/oleObject85.bin"/><Relationship Id="rId15" Type="http://schemas.openxmlformats.org/officeDocument/2006/relationships/image" Target="../media/image60.png"/><Relationship Id="rId10" Type="http://schemas.openxmlformats.org/officeDocument/2006/relationships/image" Target="../media/image80.jpeg"/><Relationship Id="rId4" Type="http://schemas.openxmlformats.org/officeDocument/2006/relationships/notesSlide" Target="../notesSlides/notesSlide19.xml"/><Relationship Id="rId9" Type="http://schemas.openxmlformats.org/officeDocument/2006/relationships/image" Target="../media/image62.png"/><Relationship Id="rId1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9.png"/><Relationship Id="rId3" Type="http://schemas.openxmlformats.org/officeDocument/2006/relationships/slideLayout" Target="../slideLayouts/slideLayout15.xml"/><Relationship Id="rId7" Type="http://schemas.openxmlformats.org/officeDocument/2006/relationships/image" Target="../media/image84.jpeg"/><Relationship Id="rId12" Type="http://schemas.openxmlformats.org/officeDocument/2006/relationships/image" Target="../media/image83.png"/><Relationship Id="rId17" Type="http://schemas.openxmlformats.org/officeDocument/2006/relationships/image" Target="../media/image61.png"/><Relationship Id="rId2" Type="http://schemas.openxmlformats.org/officeDocument/2006/relationships/tags" Target="../tags/tag130.xml"/><Relationship Id="rId16" Type="http://schemas.openxmlformats.org/officeDocument/2006/relationships/image" Target="../media/image60.png"/><Relationship Id="rId1" Type="http://schemas.openxmlformats.org/officeDocument/2006/relationships/vmlDrawing" Target="../drawings/vmlDrawing86.vml"/><Relationship Id="rId6" Type="http://schemas.openxmlformats.org/officeDocument/2006/relationships/image" Target="../media/image58.emf"/><Relationship Id="rId11" Type="http://schemas.openxmlformats.org/officeDocument/2006/relationships/image" Target="../media/image88.png"/><Relationship Id="rId5" Type="http://schemas.openxmlformats.org/officeDocument/2006/relationships/oleObject" Target="../embeddings/oleObject86.bin"/><Relationship Id="rId15" Type="http://schemas.openxmlformats.org/officeDocument/2006/relationships/image" Target="../media/image59.png"/><Relationship Id="rId10" Type="http://schemas.openxmlformats.org/officeDocument/2006/relationships/image" Target="../media/image80.jpeg"/><Relationship Id="rId4" Type="http://schemas.openxmlformats.org/officeDocument/2006/relationships/notesSlide" Target="../notesSlides/notesSlide20.xml"/><Relationship Id="rId9" Type="http://schemas.openxmlformats.org/officeDocument/2006/relationships/image" Target="../media/image62.png"/><Relationship Id="rId14"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vmlDrawing" Target="../drawings/vmlDrawing87.vml"/><Relationship Id="rId6" Type="http://schemas.openxmlformats.org/officeDocument/2006/relationships/oleObject" Target="../embeddings/oleObject87.bin"/><Relationship Id="rId5" Type="http://schemas.openxmlformats.org/officeDocument/2006/relationships/notesSlide" Target="../notesSlides/notesSlide21.xml"/><Relationship Id="rId4"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vmlDrawing" Target="../drawings/vmlDrawing88.vml"/><Relationship Id="rId6" Type="http://schemas.openxmlformats.org/officeDocument/2006/relationships/image" Target="../media/image25.emf"/><Relationship Id="rId5" Type="http://schemas.openxmlformats.org/officeDocument/2006/relationships/oleObject" Target="../embeddings/oleObject88.bin"/><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5.xml"/><Relationship Id="rId7" Type="http://schemas.microsoft.com/office/2007/relationships/hdphoto" Target="../media/hdphoto1.wdp"/><Relationship Id="rId2" Type="http://schemas.openxmlformats.org/officeDocument/2006/relationships/tags" Target="../tags/tag114.xml"/><Relationship Id="rId1" Type="http://schemas.openxmlformats.org/officeDocument/2006/relationships/vmlDrawing" Target="../drawings/vmlDrawing73.vml"/><Relationship Id="rId6" Type="http://schemas.openxmlformats.org/officeDocument/2006/relationships/image" Target="../media/image26.png"/><Relationship Id="rId11" Type="http://schemas.microsoft.com/office/2007/relationships/hdphoto" Target="../media/hdphoto3.wdp"/><Relationship Id="rId5" Type="http://schemas.openxmlformats.org/officeDocument/2006/relationships/image" Target="../media/image25.emf"/><Relationship Id="rId10" Type="http://schemas.openxmlformats.org/officeDocument/2006/relationships/image" Target="../media/image28.png"/><Relationship Id="rId4" Type="http://schemas.openxmlformats.org/officeDocument/2006/relationships/oleObject" Target="../embeddings/oleObject73.bin"/><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vmlDrawing" Target="../drawings/vmlDrawing89.vml"/><Relationship Id="rId5" Type="http://schemas.openxmlformats.org/officeDocument/2006/relationships/image" Target="../media/image58.emf"/><Relationship Id="rId4" Type="http://schemas.openxmlformats.org/officeDocument/2006/relationships/oleObject" Target="../embeddings/oleObject89.bin"/></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vmlDrawing" Target="../drawings/vmlDrawing90.vml"/><Relationship Id="rId5" Type="http://schemas.openxmlformats.org/officeDocument/2006/relationships/image" Target="../media/image58.emf"/><Relationship Id="rId4" Type="http://schemas.openxmlformats.org/officeDocument/2006/relationships/oleObject" Target="../embeddings/oleObject90.bin"/></Relationships>
</file>

<file path=ppt/slides/_rels/slide34.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slideLayout" Target="../slideLayouts/slideLayout6.xml"/><Relationship Id="rId7" Type="http://schemas.openxmlformats.org/officeDocument/2006/relationships/image" Target="../media/image62.png"/><Relationship Id="rId2" Type="http://schemas.openxmlformats.org/officeDocument/2006/relationships/tags" Target="../tags/tag136.xml"/><Relationship Id="rId1" Type="http://schemas.openxmlformats.org/officeDocument/2006/relationships/vmlDrawing" Target="../drawings/vmlDrawing91.vml"/><Relationship Id="rId6" Type="http://schemas.openxmlformats.org/officeDocument/2006/relationships/image" Target="../media/image96.png"/><Relationship Id="rId5" Type="http://schemas.openxmlformats.org/officeDocument/2006/relationships/image" Target="../media/image68.emf"/><Relationship Id="rId10" Type="http://schemas.openxmlformats.org/officeDocument/2006/relationships/image" Target="../media/image99.png"/><Relationship Id="rId4" Type="http://schemas.openxmlformats.org/officeDocument/2006/relationships/oleObject" Target="../embeddings/oleObject91.bin"/><Relationship Id="rId9" Type="http://schemas.openxmlformats.org/officeDocument/2006/relationships/image" Target="../media/image9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vmlDrawing" Target="../drawings/vmlDrawing92.vml"/><Relationship Id="rId6" Type="http://schemas.openxmlformats.org/officeDocument/2006/relationships/image" Target="../media/image53.png"/><Relationship Id="rId5" Type="http://schemas.openxmlformats.org/officeDocument/2006/relationships/image" Target="../media/image68.emf"/><Relationship Id="rId4" Type="http://schemas.openxmlformats.org/officeDocument/2006/relationships/oleObject" Target="../embeddings/oleObject92.bin"/></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 Id="rId4" Type="http://schemas.openxmlformats.org/officeDocument/2006/relationships/image" Target="../media/image102.jpeg"/></Relationships>
</file>

<file path=ppt/slides/_rels/slide37.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slideLayout" Target="../slideLayouts/slideLayout7.xml"/><Relationship Id="rId7" Type="http://schemas.openxmlformats.org/officeDocument/2006/relationships/image" Target="../media/image62.png"/><Relationship Id="rId2" Type="http://schemas.openxmlformats.org/officeDocument/2006/relationships/tags" Target="../tags/tag138.xml"/><Relationship Id="rId1" Type="http://schemas.openxmlformats.org/officeDocument/2006/relationships/vmlDrawing" Target="../drawings/vmlDrawing93.vml"/><Relationship Id="rId6" Type="http://schemas.openxmlformats.org/officeDocument/2006/relationships/image" Target="../media/image96.png"/><Relationship Id="rId5" Type="http://schemas.openxmlformats.org/officeDocument/2006/relationships/image" Target="../media/image68.emf"/><Relationship Id="rId10" Type="http://schemas.openxmlformats.org/officeDocument/2006/relationships/image" Target="../media/image104.png"/><Relationship Id="rId4" Type="http://schemas.openxmlformats.org/officeDocument/2006/relationships/oleObject" Target="../embeddings/oleObject93.bin"/><Relationship Id="rId9" Type="http://schemas.openxmlformats.org/officeDocument/2006/relationships/image" Target="../media/image103.jpeg"/></Relationships>
</file>

<file path=ppt/slides/_rels/slide3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https://simply-connect.me/" TargetMode="External"/><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3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slideLayout" Target="../slideLayouts/slideLayout14.xml"/><Relationship Id="rId7" Type="http://schemas.openxmlformats.org/officeDocument/2006/relationships/image" Target="../media/image109.jpeg"/><Relationship Id="rId2" Type="http://schemas.openxmlformats.org/officeDocument/2006/relationships/tags" Target="../tags/tag139.xml"/><Relationship Id="rId1" Type="http://schemas.openxmlformats.org/officeDocument/2006/relationships/vmlDrawing" Target="../drawings/vmlDrawing94.vml"/><Relationship Id="rId6" Type="http://schemas.openxmlformats.org/officeDocument/2006/relationships/image" Target="../media/image68.emf"/><Relationship Id="rId5" Type="http://schemas.openxmlformats.org/officeDocument/2006/relationships/oleObject" Target="../embeddings/oleObject94.bin"/><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slideLayout" Target="../slideLayouts/slideLayout26.xml"/><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tags" Target="../tags/tag115.xml"/><Relationship Id="rId16" Type="http://schemas.openxmlformats.org/officeDocument/2006/relationships/image" Target="../media/image38.jpeg"/><Relationship Id="rId20" Type="http://schemas.openxmlformats.org/officeDocument/2006/relationships/image" Target="../media/image42.png"/><Relationship Id="rId1" Type="http://schemas.openxmlformats.org/officeDocument/2006/relationships/vmlDrawing" Target="../drawings/vmlDrawing74.vml"/><Relationship Id="rId6" Type="http://schemas.openxmlformats.org/officeDocument/2006/relationships/image" Target="../media/image1.emf"/><Relationship Id="rId11" Type="http://schemas.openxmlformats.org/officeDocument/2006/relationships/image" Target="../media/image33.jpeg"/><Relationship Id="rId5" Type="http://schemas.openxmlformats.org/officeDocument/2006/relationships/oleObject" Target="../embeddings/oleObject74.bin"/><Relationship Id="rId15" Type="http://schemas.openxmlformats.org/officeDocument/2006/relationships/image" Target="../media/image37.jpe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notesSlide" Target="../notesSlides/notesSlide2.xml"/><Relationship Id="rId9" Type="http://schemas.openxmlformats.org/officeDocument/2006/relationships/image" Target="../media/image31.jpeg"/><Relationship Id="rId14" Type="http://schemas.openxmlformats.org/officeDocument/2006/relationships/image" Target="../media/image36.png"/></Relationships>
</file>

<file path=ppt/slides/_rels/slide4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slideLayout" Target="../slideLayouts/slideLayout7.xml"/><Relationship Id="rId7" Type="http://schemas.openxmlformats.org/officeDocument/2006/relationships/image" Target="../media/image111.png"/><Relationship Id="rId2" Type="http://schemas.openxmlformats.org/officeDocument/2006/relationships/tags" Target="../tags/tag140.xml"/><Relationship Id="rId1" Type="http://schemas.openxmlformats.org/officeDocument/2006/relationships/vmlDrawing" Target="../drawings/vmlDrawing95.vml"/><Relationship Id="rId6" Type="http://schemas.openxmlformats.org/officeDocument/2006/relationships/image" Target="../media/image104.png"/><Relationship Id="rId11" Type="http://schemas.openxmlformats.org/officeDocument/2006/relationships/image" Target="../media/image115.png"/><Relationship Id="rId5" Type="http://schemas.openxmlformats.org/officeDocument/2006/relationships/image" Target="../media/image68.emf"/><Relationship Id="rId10" Type="http://schemas.openxmlformats.org/officeDocument/2006/relationships/image" Target="../media/image114.png"/><Relationship Id="rId4" Type="http://schemas.openxmlformats.org/officeDocument/2006/relationships/oleObject" Target="../embeddings/oleObject95.bin"/><Relationship Id="rId9" Type="http://schemas.openxmlformats.org/officeDocument/2006/relationships/image" Target="../media/image113.png"/></Relationships>
</file>

<file path=ppt/slides/_rels/slide4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50.png"/><Relationship Id="rId3" Type="http://schemas.openxmlformats.org/officeDocument/2006/relationships/slideLayout" Target="../slideLayouts/slideLayout7.xml"/><Relationship Id="rId7" Type="http://schemas.openxmlformats.org/officeDocument/2006/relationships/image" Target="../media/image59.png"/><Relationship Id="rId12" Type="http://schemas.openxmlformats.org/officeDocument/2006/relationships/image" Target="../media/image60.png"/><Relationship Id="rId2" Type="http://schemas.openxmlformats.org/officeDocument/2006/relationships/tags" Target="../tags/tag141.xml"/><Relationship Id="rId1" Type="http://schemas.openxmlformats.org/officeDocument/2006/relationships/vmlDrawing" Target="../drawings/vmlDrawing96.vml"/><Relationship Id="rId6" Type="http://schemas.openxmlformats.org/officeDocument/2006/relationships/image" Target="../media/image53.png"/><Relationship Id="rId11" Type="http://schemas.openxmlformats.org/officeDocument/2006/relationships/image" Target="../media/image64.png"/><Relationship Id="rId5" Type="http://schemas.openxmlformats.org/officeDocument/2006/relationships/image" Target="../media/image68.emf"/><Relationship Id="rId10" Type="http://schemas.openxmlformats.org/officeDocument/2006/relationships/image" Target="../media/image63.jpeg"/><Relationship Id="rId4" Type="http://schemas.openxmlformats.org/officeDocument/2006/relationships/oleObject" Target="../embeddings/oleObject96.bin"/><Relationship Id="rId9" Type="http://schemas.openxmlformats.org/officeDocument/2006/relationships/image" Target="../media/image62.png"/><Relationship Id="rId14" Type="http://schemas.openxmlformats.org/officeDocument/2006/relationships/image" Target="../media/image116.pn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0.png"/><Relationship Id="rId3" Type="http://schemas.openxmlformats.org/officeDocument/2006/relationships/slideLayout" Target="../slideLayouts/slideLayout7.xml"/><Relationship Id="rId7" Type="http://schemas.openxmlformats.org/officeDocument/2006/relationships/image" Target="../media/image53.png"/><Relationship Id="rId12" Type="http://schemas.openxmlformats.org/officeDocument/2006/relationships/image" Target="../media/image64.png"/><Relationship Id="rId2" Type="http://schemas.openxmlformats.org/officeDocument/2006/relationships/tags" Target="../tags/tag142.xml"/><Relationship Id="rId1" Type="http://schemas.openxmlformats.org/officeDocument/2006/relationships/vmlDrawing" Target="../drawings/vmlDrawing97.vml"/><Relationship Id="rId6" Type="http://schemas.openxmlformats.org/officeDocument/2006/relationships/image" Target="../media/image68.emf"/><Relationship Id="rId11" Type="http://schemas.openxmlformats.org/officeDocument/2006/relationships/image" Target="../media/image63.jpeg"/><Relationship Id="rId5" Type="http://schemas.openxmlformats.org/officeDocument/2006/relationships/oleObject" Target="../embeddings/oleObject97.bin"/><Relationship Id="rId10" Type="http://schemas.openxmlformats.org/officeDocument/2006/relationships/image" Target="../media/image62.png"/><Relationship Id="rId4" Type="http://schemas.openxmlformats.org/officeDocument/2006/relationships/notesSlide" Target="../notesSlides/notesSlide30.xml"/><Relationship Id="rId9" Type="http://schemas.openxmlformats.org/officeDocument/2006/relationships/image" Target="../media/image61.png"/><Relationship Id="rId14" Type="http://schemas.openxmlformats.org/officeDocument/2006/relationships/image" Target="../media/image116.png"/></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7.xml"/><Relationship Id="rId7" Type="http://schemas.openxmlformats.org/officeDocument/2006/relationships/image" Target="../media/image61.png"/><Relationship Id="rId2" Type="http://schemas.openxmlformats.org/officeDocument/2006/relationships/tags" Target="../tags/tag143.xml"/><Relationship Id="rId1" Type="http://schemas.openxmlformats.org/officeDocument/2006/relationships/vmlDrawing" Target="../drawings/vmlDrawing98.vml"/><Relationship Id="rId6" Type="http://schemas.openxmlformats.org/officeDocument/2006/relationships/image" Target="../media/image59.png"/><Relationship Id="rId11" Type="http://schemas.openxmlformats.org/officeDocument/2006/relationships/image" Target="../media/image116.png"/><Relationship Id="rId5" Type="http://schemas.openxmlformats.org/officeDocument/2006/relationships/image" Target="../media/image68.emf"/><Relationship Id="rId10" Type="http://schemas.openxmlformats.org/officeDocument/2006/relationships/image" Target="../media/image53.png"/><Relationship Id="rId4" Type="http://schemas.openxmlformats.org/officeDocument/2006/relationships/oleObject" Target="../embeddings/oleObject98.bin"/><Relationship Id="rId9"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vmlDrawing" Target="../drawings/vmlDrawing99.vml"/><Relationship Id="rId5" Type="http://schemas.openxmlformats.org/officeDocument/2006/relationships/image" Target="../media/image58.emf"/><Relationship Id="rId4" Type="http://schemas.openxmlformats.org/officeDocument/2006/relationships/oleObject" Target="../embeddings/oleObject99.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45.xml"/><Relationship Id="rId1" Type="http://schemas.openxmlformats.org/officeDocument/2006/relationships/vmlDrawing" Target="../drawings/vmlDrawing100.vml"/><Relationship Id="rId6" Type="http://schemas.openxmlformats.org/officeDocument/2006/relationships/image" Target="../media/image58.emf"/><Relationship Id="rId5" Type="http://schemas.openxmlformats.org/officeDocument/2006/relationships/oleObject" Target="../embeddings/oleObject100.bin"/><Relationship Id="rId4"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46.xml"/><Relationship Id="rId1" Type="http://schemas.openxmlformats.org/officeDocument/2006/relationships/vmlDrawing" Target="../drawings/vmlDrawing101.vml"/><Relationship Id="rId5" Type="http://schemas.openxmlformats.org/officeDocument/2006/relationships/image" Target="../media/image58.emf"/><Relationship Id="rId4" Type="http://schemas.openxmlformats.org/officeDocument/2006/relationships/oleObject" Target="../embeddings/oleObject10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75.vml"/><Relationship Id="rId6" Type="http://schemas.openxmlformats.org/officeDocument/2006/relationships/oleObject" Target="../embeddings/oleObject75.bin"/><Relationship Id="rId5" Type="http://schemas.openxmlformats.org/officeDocument/2006/relationships/notesSlide" Target="../notesSlides/notesSlide3.xml"/><Relationship Id="rId4"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microsoft.com/office/2007/relationships/hdphoto" Target="../media/hdphoto4.wdp"/><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microsoft.com/office/2007/relationships/hdphoto" Target="../media/hdphoto5.wdp"/><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Secure Remote Access Platform </a:t>
            </a:r>
          </a:p>
        </p:txBody>
      </p:sp>
      <p:sp>
        <p:nvSpPr>
          <p:cNvPr id="2" name="Text Placeholder 1"/>
          <p:cNvSpPr>
            <a:spLocks noGrp="1"/>
          </p:cNvSpPr>
          <p:nvPr>
            <p:ph type="body" sz="quarter" idx="14"/>
          </p:nvPr>
        </p:nvSpPr>
        <p:spPr/>
        <p:txBody>
          <a:bodyPr/>
          <a:lstStyle/>
          <a:p>
            <a:r>
              <a:rPr lang="en-US" b="0" dirty="0"/>
              <a:t>High-Security Remote Access, Diagnostics, and Monitoring.</a:t>
            </a:r>
            <a:endParaRPr lang="en-US" dirty="0"/>
          </a:p>
        </p:txBody>
      </p:sp>
    </p:spTree>
    <p:extLst>
      <p:ext uri="{BB962C8B-B14F-4D97-AF65-F5344CB8AC3E}">
        <p14:creationId xmlns:p14="http://schemas.microsoft.com/office/powerpoint/2010/main" val="123923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308049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49" name="think-cell Slide" r:id="rId6" imgW="381" imgH="381" progId="TCLayout.ActiveDocument.1">
                  <p:embed/>
                </p:oleObj>
              </mc:Choice>
              <mc:Fallback>
                <p:oleObj name="think-cell Slide" r:id="rId6" imgW="381" imgH="381"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Titillium" panose="00000500000000000000" pitchFamily="50" charset="0"/>
              <a:ea typeface="+mj-ea"/>
              <a:cs typeface="+mj-cs"/>
              <a:sym typeface="Titillium" panose="00000500000000000000" pitchFamily="50" charset="0"/>
            </a:endParaRPr>
          </a:p>
        </p:txBody>
      </p:sp>
      <p:pic>
        <p:nvPicPr>
          <p:cNvPr id="10" name="Picture Placeholder 9"/>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a:xfrm>
            <a:off x="694944" y="1162756"/>
            <a:ext cx="4636008" cy="1871003"/>
          </a:xfrm>
        </p:spPr>
        <p:txBody>
          <a:bodyPr vert="horz"/>
          <a:lstStyle/>
          <a:p>
            <a:r>
              <a:rPr lang="en-US" dirty="0">
                <a:latin typeface="Titillium" panose="00000500000000000000" pitchFamily="50" charset="0"/>
              </a:rPr>
              <a:t>Remote Access</a:t>
            </a:r>
          </a:p>
        </p:txBody>
      </p:sp>
      <p:sp>
        <p:nvSpPr>
          <p:cNvPr id="7" name="Text Placeholder 6"/>
          <p:cNvSpPr>
            <a:spLocks noGrp="1"/>
          </p:cNvSpPr>
          <p:nvPr>
            <p:ph type="body" sz="quarter" idx="10"/>
          </p:nvPr>
        </p:nvSpPr>
        <p:spPr/>
        <p:txBody>
          <a:bodyPr/>
          <a:lstStyle/>
          <a:p>
            <a:r>
              <a:rPr lang="en-US" dirty="0"/>
              <a:t>The Remote Access Solution</a:t>
            </a:r>
          </a:p>
        </p:txBody>
      </p:sp>
    </p:spTree>
    <p:extLst>
      <p:ext uri="{BB962C8B-B14F-4D97-AF65-F5344CB8AC3E}">
        <p14:creationId xmlns:p14="http://schemas.microsoft.com/office/powerpoint/2010/main" val="17852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50"/>
          </p:nvPr>
        </p:nvSpPr>
        <p:spPr/>
        <p:txBody>
          <a:bodyPr/>
          <a:lstStyle/>
          <a:p>
            <a:r>
              <a:rPr lang="en-US" dirty="0"/>
              <a:t>What Does Remote Access is designed for?</a:t>
            </a:r>
          </a:p>
        </p:txBody>
      </p:sp>
      <p:sp>
        <p:nvSpPr>
          <p:cNvPr id="10" name="Text Placeholder 9"/>
          <p:cNvSpPr>
            <a:spLocks noGrp="1"/>
          </p:cNvSpPr>
          <p:nvPr>
            <p:ph type="body" sz="quarter" idx="45"/>
          </p:nvPr>
        </p:nvSpPr>
        <p:spPr/>
        <p:txBody>
          <a:bodyPr/>
          <a:lstStyle/>
          <a:p>
            <a:r>
              <a:rPr lang="en-US" dirty="0"/>
              <a:t>The ability to remotely and securely: </a:t>
            </a:r>
          </a:p>
        </p:txBody>
      </p:sp>
      <p:graphicFrame>
        <p:nvGraphicFramePr>
          <p:cNvPr id="12" name="Diagram 11"/>
          <p:cNvGraphicFramePr/>
          <p:nvPr/>
        </p:nvGraphicFramePr>
        <p:xfrm>
          <a:off x="1103084" y="2133600"/>
          <a:ext cx="8596087" cy="359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3084" y="2075076"/>
            <a:ext cx="1020991" cy="102099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1944" y="2908071"/>
            <a:ext cx="1020991" cy="1020991"/>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1943" y="3732046"/>
            <a:ext cx="1020991" cy="1020991"/>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3083" y="4565041"/>
            <a:ext cx="1020991" cy="1020991"/>
          </a:xfrm>
          <a:prstGeom prst="rect">
            <a:avLst/>
          </a:prstGeom>
        </p:spPr>
      </p:pic>
    </p:spTree>
    <p:extLst>
      <p:ext uri="{BB962C8B-B14F-4D97-AF65-F5344CB8AC3E}">
        <p14:creationId xmlns:p14="http://schemas.microsoft.com/office/powerpoint/2010/main" val="195165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0"/>
          </p:nvPr>
        </p:nvSpPr>
        <p:spPr/>
        <p:txBody>
          <a:bodyPr>
            <a:normAutofit/>
          </a:bodyPr>
          <a:lstStyle/>
          <a:p>
            <a:r>
              <a:rPr lang="en-US" dirty="0"/>
              <a:t>What Does Remote Access Offer?</a:t>
            </a:r>
          </a:p>
        </p:txBody>
      </p:sp>
      <p:sp>
        <p:nvSpPr>
          <p:cNvPr id="6" name="Text Placeholder 5"/>
          <p:cNvSpPr>
            <a:spLocks noGrp="1"/>
          </p:cNvSpPr>
          <p:nvPr>
            <p:ph type="body" sz="quarter" idx="45"/>
          </p:nvPr>
        </p:nvSpPr>
        <p:spPr>
          <a:xfrm>
            <a:off x="713051" y="1100873"/>
            <a:ext cx="11255172" cy="508828"/>
          </a:xfrm>
        </p:spPr>
        <p:txBody>
          <a:bodyPr/>
          <a:lstStyle/>
          <a:p>
            <a:r>
              <a:rPr lang="en-US" dirty="0"/>
              <a:t>				</a:t>
            </a:r>
          </a:p>
        </p:txBody>
      </p:sp>
      <p:sp>
        <p:nvSpPr>
          <p:cNvPr id="24" name="TextBox 23"/>
          <p:cNvSpPr txBox="1"/>
          <p:nvPr/>
        </p:nvSpPr>
        <p:spPr>
          <a:xfrm>
            <a:off x="8542253" y="1694296"/>
            <a:ext cx="2640056" cy="338554"/>
          </a:xfrm>
          <a:prstGeom prst="rect">
            <a:avLst/>
          </a:prstGeom>
          <a:noFill/>
        </p:spPr>
        <p:txBody>
          <a:bodyPr wrap="square" rtlCol="0">
            <a:spAutoFit/>
          </a:bodyPr>
          <a:lstStyle/>
          <a:p>
            <a:r>
              <a:rPr lang="en-US" sz="1600" b="1" dirty="0">
                <a:solidFill>
                  <a:srgbClr val="C00000"/>
                </a:solidFill>
              </a:rPr>
              <a:t>Secure Industrial IoT </a:t>
            </a:r>
          </a:p>
        </p:txBody>
      </p:sp>
      <p:sp>
        <p:nvSpPr>
          <p:cNvPr id="25" name="TextBox 24"/>
          <p:cNvSpPr txBox="1"/>
          <p:nvPr/>
        </p:nvSpPr>
        <p:spPr>
          <a:xfrm>
            <a:off x="538013" y="1229206"/>
            <a:ext cx="2461759" cy="338554"/>
          </a:xfrm>
          <a:prstGeom prst="rect">
            <a:avLst/>
          </a:prstGeom>
          <a:noFill/>
        </p:spPr>
        <p:txBody>
          <a:bodyPr wrap="square" rtlCol="0">
            <a:spAutoFit/>
          </a:bodyPr>
          <a:lstStyle/>
          <a:p>
            <a:r>
              <a:rPr lang="en-US" sz="1600" b="1" dirty="0">
                <a:solidFill>
                  <a:srgbClr val="C00000"/>
                </a:solidFill>
              </a:rPr>
              <a:t>Secure Remote Access</a:t>
            </a:r>
          </a:p>
        </p:txBody>
      </p:sp>
      <p:graphicFrame>
        <p:nvGraphicFramePr>
          <p:cNvPr id="14" name="Diagram 13"/>
          <p:cNvGraphicFramePr/>
          <p:nvPr>
            <p:extLst>
              <p:ext uri="{D42A27DB-BD31-4B8C-83A1-F6EECF244321}">
                <p14:modId xmlns:p14="http://schemas.microsoft.com/office/powerpoint/2010/main" val="3136755945"/>
              </p:ext>
            </p:extLst>
          </p:nvPr>
        </p:nvGraphicFramePr>
        <p:xfrm>
          <a:off x="609600" y="1638704"/>
          <a:ext cx="3223787" cy="2933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3512513432"/>
              </p:ext>
            </p:extLst>
          </p:nvPr>
        </p:nvGraphicFramePr>
        <p:xfrm>
          <a:off x="8587011" y="1863572"/>
          <a:ext cx="2919190" cy="32635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 name="Elbow Connector 4"/>
          <p:cNvCxnSpPr>
            <a:stCxn id="25" idx="3"/>
            <a:endCxn id="4" idx="0"/>
          </p:cNvCxnSpPr>
          <p:nvPr/>
        </p:nvCxnSpPr>
        <p:spPr>
          <a:xfrm>
            <a:off x="2999772" y="1398483"/>
            <a:ext cx="3347039" cy="112503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24" idx="1"/>
            <a:endCxn id="4" idx="6"/>
          </p:cNvCxnSpPr>
          <p:nvPr/>
        </p:nvCxnSpPr>
        <p:spPr>
          <a:xfrm rot="10800000" flipV="1">
            <a:off x="7531539" y="1863573"/>
            <a:ext cx="1010715" cy="18285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341536" y="2827478"/>
            <a:ext cx="1998202" cy="1630845"/>
          </a:xfrm>
          <a:prstGeom prst="rect">
            <a:avLst/>
          </a:prstGeom>
        </p:spPr>
      </p:pic>
      <p:pic>
        <p:nvPicPr>
          <p:cNvPr id="3" name="Picture 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967361" y="3642901"/>
            <a:ext cx="1244590" cy="815422"/>
          </a:xfrm>
          <a:prstGeom prst="rect">
            <a:avLst/>
          </a:prstGeom>
        </p:spPr>
      </p:pic>
      <p:sp>
        <p:nvSpPr>
          <p:cNvPr id="13" name="TextBox 12"/>
          <p:cNvSpPr txBox="1"/>
          <p:nvPr/>
        </p:nvSpPr>
        <p:spPr>
          <a:xfrm>
            <a:off x="538014" y="4753521"/>
            <a:ext cx="1683480" cy="338554"/>
          </a:xfrm>
          <a:prstGeom prst="rect">
            <a:avLst/>
          </a:prstGeom>
          <a:noFill/>
        </p:spPr>
        <p:txBody>
          <a:bodyPr wrap="square" rtlCol="0">
            <a:spAutoFit/>
          </a:bodyPr>
          <a:lstStyle/>
          <a:p>
            <a:r>
              <a:rPr lang="en-US" sz="1600" b="1" dirty="0">
                <a:solidFill>
                  <a:srgbClr val="C00000"/>
                </a:solidFill>
              </a:rPr>
              <a:t>Cybersecurity</a:t>
            </a:r>
          </a:p>
        </p:txBody>
      </p:sp>
      <p:cxnSp>
        <p:nvCxnSpPr>
          <p:cNvPr id="17" name="Elbow Connector 16"/>
          <p:cNvCxnSpPr>
            <a:endCxn id="4" idx="2"/>
          </p:cNvCxnSpPr>
          <p:nvPr/>
        </p:nvCxnSpPr>
        <p:spPr>
          <a:xfrm flipV="1">
            <a:off x="2221493" y="3692097"/>
            <a:ext cx="2940591" cy="1230702"/>
          </a:xfrm>
          <a:prstGeom prst="bentConnector3">
            <a:avLst>
              <a:gd name="adj1" fmla="val 83317"/>
            </a:avLst>
          </a:prstGeom>
        </p:spPr>
        <p:style>
          <a:lnRef idx="1">
            <a:schemeClr val="accent1"/>
          </a:lnRef>
          <a:fillRef idx="0">
            <a:schemeClr val="accent1"/>
          </a:fillRef>
          <a:effectRef idx="0">
            <a:schemeClr val="accent1"/>
          </a:effectRef>
          <a:fontRef idx="minor">
            <a:schemeClr val="tx1"/>
          </a:fontRef>
        </p:style>
      </p:cxnSp>
      <p:graphicFrame>
        <p:nvGraphicFramePr>
          <p:cNvPr id="26" name="Diagram 25"/>
          <p:cNvGraphicFramePr/>
          <p:nvPr>
            <p:extLst>
              <p:ext uri="{D42A27DB-BD31-4B8C-83A1-F6EECF244321}">
                <p14:modId xmlns:p14="http://schemas.microsoft.com/office/powerpoint/2010/main" val="2163826299"/>
              </p:ext>
            </p:extLst>
          </p:nvPr>
        </p:nvGraphicFramePr>
        <p:xfrm>
          <a:off x="661562" y="4860678"/>
          <a:ext cx="5401999" cy="147282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 name="Oval 3"/>
          <p:cNvSpPr/>
          <p:nvPr/>
        </p:nvSpPr>
        <p:spPr>
          <a:xfrm>
            <a:off x="5162084" y="2523516"/>
            <a:ext cx="2369454" cy="2337162"/>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2819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3" name="think-cell Slide" r:id="rId5" imgW="360" imgH="360" progId="TCLayout.ActiveDocument.1">
                  <p:embed/>
                </p:oleObj>
              </mc:Choice>
              <mc:Fallback>
                <p:oleObj name="think-cell Slide" r:id="rId5" imgW="360" imgH="360" progId="TCLayout.ActiveDocument.1">
                  <p:embed/>
                  <p:pic>
                    <p:nvPicPr>
                      <p:cNvPr id="23" name="Object 2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Text Placeholder 14"/>
          <p:cNvSpPr>
            <a:spLocks noGrp="1"/>
          </p:cNvSpPr>
          <p:nvPr>
            <p:ph type="body" sz="quarter" idx="46"/>
          </p:nvPr>
        </p:nvSpPr>
        <p:spPr>
          <a:xfrm>
            <a:off x="857254" y="3784263"/>
            <a:ext cx="3428679" cy="2110475"/>
          </a:xfrm>
        </p:spPr>
        <p:txBody>
          <a:bodyPr/>
          <a:lstStyle/>
          <a:p>
            <a:pPr>
              <a:lnSpc>
                <a:spcPct val="100000"/>
              </a:lnSpc>
            </a:pPr>
            <a:r>
              <a:rPr lang="en-US" sz="1800" dirty="0"/>
              <a:t>Secure Cloud Portal that coordinates Devices and Users</a:t>
            </a:r>
          </a:p>
          <a:p>
            <a:pPr>
              <a:lnSpc>
                <a:spcPct val="100000"/>
              </a:lnSpc>
            </a:pPr>
            <a:r>
              <a:rPr lang="en-US" sz="1800" dirty="0"/>
              <a:t>Cloud-based Device Manager (RA products)</a:t>
            </a:r>
          </a:p>
          <a:p>
            <a:pPr>
              <a:lnSpc>
                <a:spcPct val="100000"/>
              </a:lnSpc>
            </a:pPr>
            <a:r>
              <a:rPr lang="en-US" sz="1800" dirty="0"/>
              <a:t>Data logging </a:t>
            </a:r>
          </a:p>
          <a:p>
            <a:pPr>
              <a:lnSpc>
                <a:spcPct val="100000"/>
              </a:lnSpc>
            </a:pPr>
            <a:r>
              <a:rPr lang="en-US" sz="1800" dirty="0"/>
              <a:t>Data </a:t>
            </a:r>
            <a:r>
              <a:rPr lang="en-US" sz="1800" dirty="0" err="1"/>
              <a:t>visualisation</a:t>
            </a:r>
            <a:endParaRPr lang="en-US" sz="1800" dirty="0"/>
          </a:p>
        </p:txBody>
      </p:sp>
      <p:sp>
        <p:nvSpPr>
          <p:cNvPr id="16" name="Text Placeholder 15"/>
          <p:cNvSpPr>
            <a:spLocks noGrp="1"/>
          </p:cNvSpPr>
          <p:nvPr>
            <p:ph type="body" sz="quarter" idx="47"/>
          </p:nvPr>
        </p:nvSpPr>
        <p:spPr>
          <a:xfrm>
            <a:off x="4575778" y="3784262"/>
            <a:ext cx="3200400" cy="2216487"/>
          </a:xfrm>
        </p:spPr>
        <p:txBody>
          <a:bodyPr/>
          <a:lstStyle/>
          <a:p>
            <a:pPr>
              <a:lnSpc>
                <a:spcPct val="100000"/>
              </a:lnSpc>
            </a:pPr>
            <a:r>
              <a:rPr lang="en-US" sz="1800" dirty="0"/>
              <a:t>VPN client for PC</a:t>
            </a:r>
          </a:p>
          <a:p>
            <a:pPr>
              <a:lnSpc>
                <a:spcPct val="100000"/>
              </a:lnSpc>
            </a:pPr>
            <a:r>
              <a:rPr lang="en-US" sz="1800" dirty="0"/>
              <a:t>Establishes secure connection to/through RLConnect24 to Remote Access router</a:t>
            </a:r>
          </a:p>
          <a:p>
            <a:pPr>
              <a:lnSpc>
                <a:spcPct val="100000"/>
              </a:lnSpc>
            </a:pPr>
            <a:r>
              <a:rPr lang="en-US" sz="1800" dirty="0"/>
              <a:t>Enables maintenance via native software</a:t>
            </a:r>
          </a:p>
        </p:txBody>
      </p:sp>
      <p:sp>
        <p:nvSpPr>
          <p:cNvPr id="17" name="Text Placeholder 16"/>
          <p:cNvSpPr>
            <a:spLocks noGrp="1"/>
          </p:cNvSpPr>
          <p:nvPr>
            <p:ph type="body" sz="quarter" idx="48"/>
          </p:nvPr>
        </p:nvSpPr>
        <p:spPr>
          <a:xfrm>
            <a:off x="8066022" y="3784263"/>
            <a:ext cx="3200400" cy="1720041"/>
          </a:xfrm>
        </p:spPr>
        <p:txBody>
          <a:bodyPr/>
          <a:lstStyle/>
          <a:p>
            <a:pPr>
              <a:lnSpc>
                <a:spcPct val="100000"/>
              </a:lnSpc>
            </a:pPr>
            <a:r>
              <a:rPr lang="en-US" sz="1800" dirty="0"/>
              <a:t>Fast deployment via phone, tablet, or PC</a:t>
            </a:r>
          </a:p>
          <a:p>
            <a:pPr>
              <a:lnSpc>
                <a:spcPct val="100000"/>
              </a:lnSpc>
            </a:pPr>
            <a:r>
              <a:rPr lang="en-US" sz="1800" dirty="0"/>
              <a:t>QR codes quickly enable remote access</a:t>
            </a:r>
          </a:p>
        </p:txBody>
      </p:sp>
      <p:sp>
        <p:nvSpPr>
          <p:cNvPr id="19" name="Text Placeholder 18"/>
          <p:cNvSpPr>
            <a:spLocks noGrp="1"/>
          </p:cNvSpPr>
          <p:nvPr>
            <p:ph type="body" sz="quarter" idx="50"/>
          </p:nvPr>
        </p:nvSpPr>
        <p:spPr/>
        <p:txBody>
          <a:bodyPr>
            <a:normAutofit/>
          </a:bodyPr>
          <a:lstStyle/>
          <a:p>
            <a:r>
              <a:rPr lang="en-US" dirty="0"/>
              <a:t>What Does Remote Access Components Do?</a:t>
            </a:r>
          </a:p>
        </p:txBody>
      </p:sp>
      <p:sp>
        <p:nvSpPr>
          <p:cNvPr id="14" name="Text Placeholder 13"/>
          <p:cNvSpPr>
            <a:spLocks noGrp="1"/>
          </p:cNvSpPr>
          <p:nvPr>
            <p:ph type="body" sz="quarter" idx="45"/>
          </p:nvPr>
        </p:nvSpPr>
        <p:spPr/>
        <p:txBody>
          <a:bodyPr/>
          <a:lstStyle/>
          <a:p>
            <a:r>
              <a:rPr lang="en-US" dirty="0"/>
              <a:t>Red Lion Remote Access Software</a:t>
            </a:r>
          </a:p>
        </p:txBody>
      </p:sp>
      <p:grpSp>
        <p:nvGrpSpPr>
          <p:cNvPr id="24" name="Group 23"/>
          <p:cNvGrpSpPr/>
          <p:nvPr/>
        </p:nvGrpSpPr>
        <p:grpSpPr>
          <a:xfrm>
            <a:off x="1212437" y="1903906"/>
            <a:ext cx="2205409" cy="1441422"/>
            <a:chOff x="8331442" y="2784980"/>
            <a:chExt cx="3009241" cy="1966795"/>
          </a:xfrm>
        </p:grpSpPr>
        <p:pic>
          <p:nvPicPr>
            <p:cNvPr id="25" name="Grafik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31442" y="2784980"/>
              <a:ext cx="3009241" cy="1966795"/>
            </a:xfrm>
            <a:prstGeom prst="rect">
              <a:avLst/>
            </a:prstGeom>
          </p:spPr>
        </p:pic>
        <p:sp>
          <p:nvSpPr>
            <p:cNvPr id="36" name="Rectangle 35"/>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477912" y="3703828"/>
              <a:ext cx="2765606" cy="369333"/>
            </a:xfrm>
            <a:prstGeom prst="rect">
              <a:avLst/>
            </a:prstGeom>
          </p:spPr>
          <p:txBody>
            <a:bodyPr wrap="square">
              <a:spAutoFit/>
            </a:bodyPr>
            <a:lstStyle/>
            <a:p>
              <a:pPr algn="ctr"/>
              <a:r>
                <a:rPr lang="en-US" b="1" i="1" dirty="0"/>
                <a:t>RLCONNECT</a:t>
              </a:r>
              <a:r>
                <a:rPr lang="en-US" b="1" i="1" dirty="0">
                  <a:solidFill>
                    <a:srgbClr val="E7001A"/>
                  </a:solidFill>
                </a:rPr>
                <a:t>24</a:t>
              </a:r>
            </a:p>
          </p:txBody>
        </p:sp>
      </p:grpSp>
      <p:pic>
        <p:nvPicPr>
          <p:cNvPr id="39" name="Picture 38" descr="Comparison of Macintosh models - Wikipedia, the free ..."/>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02584" y="2065887"/>
            <a:ext cx="1904762" cy="1117460"/>
          </a:xfrm>
          <a:prstGeom prst="rect">
            <a:avLst/>
          </a:prstGeom>
        </p:spPr>
      </p:pic>
      <p:sp>
        <p:nvSpPr>
          <p:cNvPr id="40" name="Rectangle 39"/>
          <p:cNvSpPr/>
          <p:nvPr/>
        </p:nvSpPr>
        <p:spPr>
          <a:xfrm>
            <a:off x="5173360" y="2355136"/>
            <a:ext cx="1378040" cy="369332"/>
          </a:xfrm>
          <a:prstGeom prst="rect">
            <a:avLst/>
          </a:prstGeom>
          <a:solidFill>
            <a:schemeClr val="bg1"/>
          </a:solidFill>
        </p:spPr>
        <p:txBody>
          <a:bodyPr wrap="square">
            <a:spAutoFit/>
          </a:bodyPr>
          <a:lstStyle/>
          <a:p>
            <a:pPr algn="ctr"/>
            <a:r>
              <a:rPr lang="en-US" b="1" i="1" dirty="0"/>
              <a:t>RLDIALUP</a:t>
            </a:r>
            <a:endParaRPr lang="en-US" b="1" i="1" dirty="0">
              <a:solidFill>
                <a:srgbClr val="E7001A"/>
              </a:solidFill>
            </a:endParaRPr>
          </a:p>
        </p:txBody>
      </p:sp>
      <p:pic>
        <p:nvPicPr>
          <p:cNvPr id="295943" name="Picture 7" descr="Fast Icon Images, Stock Photos &amp; Vectors | Shutterstock"/>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778279" y="2005355"/>
            <a:ext cx="1777992" cy="1007850"/>
          </a:xfrm>
          <a:prstGeom prst="rect">
            <a:avLst/>
          </a:prstGeom>
          <a:noFill/>
          <a:extLst>
            <a:ext uri="{909E8E84-426E-40DD-AFC4-6F175D3DCCD1}">
              <a14:hiddenFill xmlns:a14="http://schemas.microsoft.com/office/drawing/2010/main">
                <a:solidFill>
                  <a:srgbClr val="FFFFFF"/>
                </a:solidFill>
              </a14:hiddenFill>
            </a:ext>
          </a:extLst>
        </p:spPr>
      </p:pic>
      <p:pic>
        <p:nvPicPr>
          <p:cNvPr id="295941" name="Picture 5" descr="https://www.mbconnectline.com/fileadmin/user_upload/logo_simply.connect.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104963" y="3211574"/>
            <a:ext cx="1268656" cy="2235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66022" y="1658561"/>
            <a:ext cx="1150505" cy="1837498"/>
          </a:xfrm>
          <a:prstGeom prst="rect">
            <a:avLst/>
          </a:prstGeom>
        </p:spPr>
      </p:pic>
      <p:sp>
        <p:nvSpPr>
          <p:cNvPr id="2" name="Plus 1"/>
          <p:cNvSpPr/>
          <p:nvPr/>
        </p:nvSpPr>
        <p:spPr>
          <a:xfrm>
            <a:off x="9408599" y="2316534"/>
            <a:ext cx="515246" cy="4465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5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59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5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17" grpId="0" uiExpand="1" build="p"/>
      <p:bldP spid="40"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16774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1"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feld 1"/>
          <p:cNvSpPr txBox="1"/>
          <p:nvPr/>
        </p:nvSpPr>
        <p:spPr>
          <a:xfrm>
            <a:off x="316893" y="352423"/>
            <a:ext cx="7536354" cy="461665"/>
          </a:xfrm>
          <a:prstGeom prst="rect">
            <a:avLst/>
          </a:prstGeom>
          <a:noFill/>
        </p:spPr>
        <p:txBody>
          <a:bodyPr wrap="square" rtlCol="0">
            <a:spAutoFit/>
          </a:bodyPr>
          <a:lstStyle/>
          <a:p>
            <a:r>
              <a:rPr lang="de-DE" sz="2400" b="1" dirty="0">
                <a:solidFill>
                  <a:schemeClr val="bg1"/>
                </a:solidFill>
                <a:latin typeface="Play"/>
              </a:rPr>
              <a:t>Example of Remote Access</a:t>
            </a:r>
            <a:endParaRPr lang="de-DE" sz="2400" dirty="0">
              <a:solidFill>
                <a:schemeClr val="bg1"/>
              </a:solidFill>
              <a:latin typeface="Play"/>
            </a:endParaRPr>
          </a:p>
        </p:txBody>
      </p:sp>
      <p:pic>
        <p:nvPicPr>
          <p:cNvPr id="12" name="Grafik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03133" y="3425523"/>
            <a:ext cx="531877" cy="576073"/>
          </a:xfrm>
          <a:prstGeom prst="rect">
            <a:avLst/>
          </a:prstGeom>
        </p:spPr>
      </p:pic>
      <p:pic>
        <p:nvPicPr>
          <p:cNvPr id="13" name="Grafik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03134" y="4541664"/>
            <a:ext cx="531877" cy="565405"/>
          </a:xfrm>
          <a:prstGeom prst="rect">
            <a:avLst/>
          </a:prstGeom>
        </p:spPr>
      </p:pic>
      <p:pic>
        <p:nvPicPr>
          <p:cNvPr id="14" name="Grafik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03134" y="2361134"/>
            <a:ext cx="531877" cy="565405"/>
          </a:xfrm>
          <a:prstGeom prst="rect">
            <a:avLst/>
          </a:prstGeom>
        </p:spPr>
      </p:pic>
      <p:pic>
        <p:nvPicPr>
          <p:cNvPr id="15" name="Grafik 1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938438" y="3176114"/>
            <a:ext cx="1215211" cy="1074995"/>
          </a:xfrm>
          <a:prstGeom prst="rect">
            <a:avLst/>
          </a:prstGeom>
        </p:spPr>
      </p:pic>
      <p:pic>
        <p:nvPicPr>
          <p:cNvPr id="18" name="Picture 2" descr="http://www.schlaffabrik.net/assets/images/9/icon-service-maennchen-8a30b339.jpe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403647" y="4405110"/>
            <a:ext cx="951865" cy="9518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mit Pfeil 5"/>
          <p:cNvCxnSpPr>
            <a:stCxn id="15" idx="3"/>
            <a:endCxn id="4" idx="1"/>
          </p:cNvCxnSpPr>
          <p:nvPr/>
        </p:nvCxnSpPr>
        <p:spPr>
          <a:xfrm flipV="1">
            <a:off x="3153649" y="3713559"/>
            <a:ext cx="1602521" cy="53"/>
          </a:xfrm>
          <a:prstGeom prst="straightConnector1">
            <a:avLst/>
          </a:prstGeom>
          <a:ln w="38100">
            <a:prstDash val="sysDot"/>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5" name="Gerade Verbindung mit Pfeil 24"/>
          <p:cNvCxnSpPr>
            <a:endCxn id="4" idx="3"/>
          </p:cNvCxnSpPr>
          <p:nvPr/>
        </p:nvCxnSpPr>
        <p:spPr>
          <a:xfrm flipH="1" flipV="1">
            <a:off x="6775474" y="3713559"/>
            <a:ext cx="2146880" cy="2000"/>
          </a:xfrm>
          <a:prstGeom prst="straightConnector1">
            <a:avLst/>
          </a:prstGeom>
          <a:ln w="38100">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16" name="Grafik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25674" y="3399169"/>
            <a:ext cx="499873" cy="502921"/>
          </a:xfrm>
          <a:prstGeom prst="rect">
            <a:avLst/>
          </a:prstGeom>
        </p:spPr>
      </p:pic>
      <p:cxnSp>
        <p:nvCxnSpPr>
          <p:cNvPr id="22" name="Gewinkelte Verbindung 21"/>
          <p:cNvCxnSpPr>
            <a:stCxn id="14" idx="1"/>
            <a:endCxn id="17" idx="3"/>
          </p:cNvCxnSpPr>
          <p:nvPr/>
        </p:nvCxnSpPr>
        <p:spPr>
          <a:xfrm rot="10800000" flipV="1">
            <a:off x="9187466" y="2643837"/>
            <a:ext cx="915668" cy="1069722"/>
          </a:xfrm>
          <a:prstGeom prst="bentConnector3">
            <a:avLst/>
          </a:prstGeom>
        </p:spPr>
        <p:style>
          <a:lnRef idx="3">
            <a:schemeClr val="accent6"/>
          </a:lnRef>
          <a:fillRef idx="0">
            <a:schemeClr val="accent6"/>
          </a:fillRef>
          <a:effectRef idx="2">
            <a:schemeClr val="accent6"/>
          </a:effectRef>
          <a:fontRef idx="minor">
            <a:schemeClr val="tx1"/>
          </a:fontRef>
        </p:style>
      </p:cxnSp>
      <p:cxnSp>
        <p:nvCxnSpPr>
          <p:cNvPr id="30" name="Gewinkelte Verbindung 29"/>
          <p:cNvCxnSpPr>
            <a:stCxn id="13" idx="1"/>
            <a:endCxn id="17" idx="3"/>
          </p:cNvCxnSpPr>
          <p:nvPr/>
        </p:nvCxnSpPr>
        <p:spPr>
          <a:xfrm rot="10800000">
            <a:off x="9187466" y="3713559"/>
            <a:ext cx="915668" cy="1110808"/>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sp>
        <p:nvSpPr>
          <p:cNvPr id="3" name="Text Placeholder 2"/>
          <p:cNvSpPr>
            <a:spLocks noGrp="1"/>
          </p:cNvSpPr>
          <p:nvPr>
            <p:ph type="body" sz="quarter" idx="45"/>
          </p:nvPr>
        </p:nvSpPr>
        <p:spPr/>
        <p:txBody>
          <a:bodyPr/>
          <a:lstStyle/>
          <a:p>
            <a:endParaRPr lang="en-US" dirty="0"/>
          </a:p>
        </p:txBody>
      </p:sp>
      <p:sp>
        <p:nvSpPr>
          <p:cNvPr id="5" name="Text Placeholder 4"/>
          <p:cNvSpPr>
            <a:spLocks noGrp="1"/>
          </p:cNvSpPr>
          <p:nvPr>
            <p:ph type="body" sz="quarter" idx="50"/>
          </p:nvPr>
        </p:nvSpPr>
        <p:spPr/>
        <p:txBody>
          <a:bodyPr/>
          <a:lstStyle/>
          <a:p>
            <a:r>
              <a:rPr lang="en-US" dirty="0"/>
              <a:t>What Does Remote Access works?</a:t>
            </a:r>
          </a:p>
        </p:txBody>
      </p:sp>
      <p:pic>
        <p:nvPicPr>
          <p:cNvPr id="21" name="Picture 2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765306" y="3314314"/>
            <a:ext cx="579208" cy="724755"/>
          </a:xfrm>
          <a:prstGeom prst="rect">
            <a:avLst/>
          </a:prstGeom>
        </p:spPr>
      </p:pic>
      <p:sp>
        <p:nvSpPr>
          <p:cNvPr id="24" name="Rectangle 23"/>
          <p:cNvSpPr/>
          <p:nvPr/>
        </p:nvSpPr>
        <p:spPr>
          <a:xfrm>
            <a:off x="3163340" y="5604940"/>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756170" y="3053665"/>
            <a:ext cx="2019304" cy="1319787"/>
            <a:chOff x="4756170" y="3053665"/>
            <a:chExt cx="2019304" cy="1319787"/>
          </a:xfrm>
        </p:grpSpPr>
        <p:pic>
          <p:nvPicPr>
            <p:cNvPr id="4" name="Grafik 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56170" y="3053665"/>
              <a:ext cx="2019304" cy="1319787"/>
            </a:xfrm>
            <a:prstGeom prst="rect">
              <a:avLst/>
            </a:prstGeom>
          </p:spPr>
        </p:pic>
        <p:sp>
          <p:nvSpPr>
            <p:cNvPr id="26" name="Rectangle 25"/>
            <p:cNvSpPr/>
            <p:nvPr/>
          </p:nvSpPr>
          <p:spPr>
            <a:xfrm>
              <a:off x="4843207" y="3676691"/>
              <a:ext cx="1845229" cy="276999"/>
            </a:xfrm>
            <a:prstGeom prst="rect">
              <a:avLst/>
            </a:prstGeom>
            <a:solidFill>
              <a:schemeClr val="bg1"/>
            </a:solidFill>
          </p:spPr>
          <p:txBody>
            <a:bodyPr wrap="square" anchor="ctr">
              <a:spAutoFit/>
            </a:bodyPr>
            <a:lstStyle/>
            <a:p>
              <a:pPr algn="ctr"/>
              <a:r>
                <a:rPr lang="en-US" sz="1200" b="1" i="1" dirty="0"/>
                <a:t>RLCONNECT</a:t>
              </a:r>
              <a:r>
                <a:rPr lang="en-US" sz="1200" b="1" i="1" dirty="0">
                  <a:solidFill>
                    <a:srgbClr val="E7001A"/>
                  </a:solidFill>
                </a:rPr>
                <a:t>24</a:t>
              </a:r>
            </a:p>
          </p:txBody>
        </p:sp>
      </p:grpSp>
      <p:cxnSp>
        <p:nvCxnSpPr>
          <p:cNvPr id="27" name="Gerade Verbindung 26"/>
          <p:cNvCxnSpPr>
            <a:stCxn id="12" idx="1"/>
          </p:cNvCxnSpPr>
          <p:nvPr/>
        </p:nvCxnSpPr>
        <p:spPr>
          <a:xfrm flipH="1" flipV="1">
            <a:off x="9187466" y="3713559"/>
            <a:ext cx="915667" cy="1"/>
          </a:xfrm>
          <a:prstGeom prst="line">
            <a:avLst/>
          </a:prstGeom>
        </p:spPr>
        <p:style>
          <a:lnRef idx="3">
            <a:schemeClr val="accent6"/>
          </a:lnRef>
          <a:fillRef idx="0">
            <a:schemeClr val="accent6"/>
          </a:fillRef>
          <a:effectRef idx="2">
            <a:schemeClr val="accent6"/>
          </a:effectRef>
          <a:fontRef idx="minor">
            <a:schemeClr val="tx1"/>
          </a:fontRef>
        </p:style>
      </p:cxnSp>
      <p:pic>
        <p:nvPicPr>
          <p:cNvPr id="31" name="Picture 30"/>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624553" y="2760894"/>
            <a:ext cx="1518928" cy="585541"/>
          </a:xfrm>
          <a:prstGeom prst="rect">
            <a:avLst/>
          </a:prstGeom>
        </p:spPr>
      </p:pic>
      <p:sp>
        <p:nvSpPr>
          <p:cNvPr id="28" name="Rectangle 27"/>
          <p:cNvSpPr/>
          <p:nvPr/>
        </p:nvSpPr>
        <p:spPr>
          <a:xfrm>
            <a:off x="1992560" y="3346435"/>
            <a:ext cx="1150467" cy="338554"/>
          </a:xfrm>
          <a:prstGeom prst="rect">
            <a:avLst/>
          </a:prstGeom>
          <a:solidFill>
            <a:schemeClr val="bg1"/>
          </a:solidFill>
        </p:spPr>
        <p:txBody>
          <a:bodyPr wrap="square">
            <a:spAutoFit/>
          </a:bodyPr>
          <a:lstStyle/>
          <a:p>
            <a:pPr algn="ctr"/>
            <a:r>
              <a:rPr lang="en-US" sz="1600" b="1" i="1" dirty="0"/>
              <a:t>RLDIALUP</a:t>
            </a:r>
            <a:endParaRPr lang="en-US" sz="1600" b="1" i="1" dirty="0">
              <a:solidFill>
                <a:srgbClr val="E7001A"/>
              </a:solidFill>
            </a:endParaRPr>
          </a:p>
        </p:txBody>
      </p:sp>
    </p:spTree>
    <p:extLst>
      <p:ext uri="{BB962C8B-B14F-4D97-AF65-F5344CB8AC3E}">
        <p14:creationId xmlns:p14="http://schemas.microsoft.com/office/powerpoint/2010/main" val="4594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89" name="think-cell Slide" r:id="rId5" imgW="306" imgH="306" progId="TCLayout.ActiveDocument.1">
                  <p:embed/>
                </p:oleObj>
              </mc:Choice>
              <mc:Fallback>
                <p:oleObj name="think-cell Slide" r:id="rId5" imgW="306" imgH="30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a:xfrm>
            <a:off x="542490" y="-357308"/>
            <a:ext cx="10937706" cy="1123951"/>
          </a:xfrm>
        </p:spPr>
        <p:txBody>
          <a:bodyPr/>
          <a:lstStyle/>
          <a:p>
            <a:r>
              <a:rPr lang="en-US" dirty="0"/>
              <a:t>Remote Access and Data Collection Equipment</a:t>
            </a:r>
          </a:p>
        </p:txBody>
      </p:sp>
      <p:graphicFrame>
        <p:nvGraphicFramePr>
          <p:cNvPr id="13" name="Content Placeholder 8"/>
          <p:cNvGraphicFramePr>
            <a:graphicFrameLocks noGrp="1"/>
          </p:cNvGraphicFramePr>
          <p:nvPr>
            <p:ph sz="quarter" idx="11"/>
            <p:extLst>
              <p:ext uri="{D42A27DB-BD31-4B8C-83A1-F6EECF244321}">
                <p14:modId xmlns:p14="http://schemas.microsoft.com/office/powerpoint/2010/main" val="331506075"/>
              </p:ext>
            </p:extLst>
          </p:nvPr>
        </p:nvGraphicFramePr>
        <p:xfrm>
          <a:off x="542490" y="1659512"/>
          <a:ext cx="11250349" cy="4937760"/>
        </p:xfrm>
        <a:graphic>
          <a:graphicData uri="http://schemas.openxmlformats.org/drawingml/2006/table">
            <a:tbl>
              <a:tblPr firstRow="1" bandRow="1">
                <a:tableStyleId>{5C22544A-7EE6-4342-B048-85BDC9FD1C3A}</a:tableStyleId>
              </a:tblPr>
              <a:tblGrid>
                <a:gridCol w="2579851">
                  <a:extLst>
                    <a:ext uri="{9D8B030D-6E8A-4147-A177-3AD203B41FA5}">
                      <a16:colId xmlns:a16="http://schemas.microsoft.com/office/drawing/2014/main" val="537507021"/>
                    </a:ext>
                  </a:extLst>
                </a:gridCol>
                <a:gridCol w="3044283">
                  <a:extLst>
                    <a:ext uri="{9D8B030D-6E8A-4147-A177-3AD203B41FA5}">
                      <a16:colId xmlns:a16="http://schemas.microsoft.com/office/drawing/2014/main" val="2684098868"/>
                    </a:ext>
                  </a:extLst>
                </a:gridCol>
                <a:gridCol w="2628796">
                  <a:extLst>
                    <a:ext uri="{9D8B030D-6E8A-4147-A177-3AD203B41FA5}">
                      <a16:colId xmlns:a16="http://schemas.microsoft.com/office/drawing/2014/main" val="4238170968"/>
                    </a:ext>
                  </a:extLst>
                </a:gridCol>
                <a:gridCol w="2997419">
                  <a:extLst>
                    <a:ext uri="{9D8B030D-6E8A-4147-A177-3AD203B41FA5}">
                      <a16:colId xmlns:a16="http://schemas.microsoft.com/office/drawing/2014/main" val="4104806723"/>
                    </a:ext>
                  </a:extLst>
                </a:gridCol>
              </a:tblGrid>
              <a:tr h="268587">
                <a:tc>
                  <a:txBody>
                    <a:bodyPr/>
                    <a:lstStyle/>
                    <a:p>
                      <a:endParaRPr lang="en-US" sz="1600" dirty="0"/>
                    </a:p>
                  </a:txBody>
                  <a:tcPr marL="45720" marR="45720"/>
                </a:tc>
                <a:tc>
                  <a:txBody>
                    <a:bodyPr/>
                    <a:lstStyle/>
                    <a:p>
                      <a:pPr algn="ctr"/>
                      <a:r>
                        <a:rPr lang="en-US" sz="1200" dirty="0"/>
                        <a:t>RA50C – Compact Remote</a:t>
                      </a:r>
                      <a:r>
                        <a:rPr lang="en-US" sz="1200" baseline="0" dirty="0"/>
                        <a:t> Access Router</a:t>
                      </a:r>
                      <a:endParaRPr lang="en-US" sz="1200" dirty="0"/>
                    </a:p>
                  </a:txBody>
                  <a:tcPr marL="45720" marR="45720"/>
                </a:tc>
                <a:tc>
                  <a:txBody>
                    <a:bodyPr/>
                    <a:lstStyle/>
                    <a:p>
                      <a:pPr algn="ctr"/>
                      <a:r>
                        <a:rPr lang="en-US" sz="1200" dirty="0"/>
                        <a:t>RA70S  - Remote Access Router</a:t>
                      </a:r>
                    </a:p>
                  </a:txBody>
                  <a:tcPr marL="45720" marR="45720"/>
                </a:tc>
                <a:tc>
                  <a:txBody>
                    <a:bodyPr/>
                    <a:lstStyle/>
                    <a:p>
                      <a:pPr algn="ctr"/>
                      <a:r>
                        <a:rPr lang="en-US" sz="1200" dirty="0"/>
                        <a:t>RA70K – Keyed Remote Access Router</a:t>
                      </a:r>
                    </a:p>
                  </a:txBody>
                  <a:tcPr marL="45720" marR="45720"/>
                </a:tc>
                <a:extLst>
                  <a:ext uri="{0D108BD9-81ED-4DB2-BD59-A6C34878D82A}">
                    <a16:rowId xmlns:a16="http://schemas.microsoft.com/office/drawing/2014/main" val="2946276415"/>
                  </a:ext>
                </a:extLst>
              </a:tr>
              <a:tr h="244170">
                <a:tc gridSpan="4">
                  <a:txBody>
                    <a:bodyPr/>
                    <a:lstStyle/>
                    <a:p>
                      <a:r>
                        <a:rPr lang="en-US" sz="1400" b="1" dirty="0"/>
                        <a:t>Operation</a:t>
                      </a:r>
                    </a:p>
                  </a:txBody>
                  <a:tcPr marL="45720" marR="45720">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400" dirty="0"/>
                    </a:p>
                  </a:txBody>
                  <a:tcPr marL="45720" marR="45720"/>
                </a:tc>
                <a:extLst>
                  <a:ext uri="{0D108BD9-81ED-4DB2-BD59-A6C34878D82A}">
                    <a16:rowId xmlns:a16="http://schemas.microsoft.com/office/drawing/2014/main" val="2110756992"/>
                  </a:ext>
                </a:extLst>
              </a:tr>
              <a:tr h="244170">
                <a:tc>
                  <a:txBody>
                    <a:bodyPr/>
                    <a:lstStyle/>
                    <a:p>
                      <a:r>
                        <a:rPr lang="en-US" sz="1400" dirty="0"/>
                        <a:t>Remote Access</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extLst>
                  <a:ext uri="{0D108BD9-81ED-4DB2-BD59-A6C34878D82A}">
                    <a16:rowId xmlns:a16="http://schemas.microsoft.com/office/drawing/2014/main" val="3590480949"/>
                  </a:ext>
                </a:extLst>
              </a:tr>
              <a:tr h="244170">
                <a:tc>
                  <a:txBody>
                    <a:bodyPr/>
                    <a:lstStyle/>
                    <a:p>
                      <a:r>
                        <a:rPr lang="en-US" sz="1400" dirty="0"/>
                        <a:t>Data Monitoring</a:t>
                      </a:r>
                    </a:p>
                  </a:txBody>
                  <a:tcPr marL="45720" marR="45720"/>
                </a:tc>
                <a:tc>
                  <a:txBody>
                    <a:bodyPr/>
                    <a:lstStyle/>
                    <a:p>
                      <a:pPr algn="ctr"/>
                      <a:r>
                        <a:rPr lang="en-US" sz="1400" dirty="0"/>
                        <a:t>-</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extLst>
                  <a:ext uri="{0D108BD9-81ED-4DB2-BD59-A6C34878D82A}">
                    <a16:rowId xmlns:a16="http://schemas.microsoft.com/office/drawing/2014/main" val="3052475335"/>
                  </a:ext>
                </a:extLst>
              </a:tr>
              <a:tr h="273094">
                <a:tc>
                  <a:txBody>
                    <a:bodyPr/>
                    <a:lstStyle/>
                    <a:p>
                      <a:pPr algn="l"/>
                      <a:r>
                        <a:rPr lang="en-US" sz="1400" i="0" dirty="0"/>
                        <a:t>Keyed Security</a:t>
                      </a:r>
                      <a:r>
                        <a:rPr lang="en-US" sz="1400" i="0" baseline="0" dirty="0"/>
                        <a:t> </a:t>
                      </a:r>
                      <a:r>
                        <a:rPr lang="en-US" sz="1400" i="0" dirty="0"/>
                        <a:t>Operation</a:t>
                      </a:r>
                    </a:p>
                  </a:txBody>
                  <a:tcPr marL="45720" marR="45720"/>
                </a:tc>
                <a:tc>
                  <a:txBody>
                    <a:bodyPr/>
                    <a:lstStyle/>
                    <a:p>
                      <a:pPr algn="ctr"/>
                      <a:r>
                        <a:rPr lang="en-US" sz="1400" dirty="0"/>
                        <a:t>-</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45720" marR="45720"/>
                </a:tc>
                <a:tc>
                  <a:txBody>
                    <a:bodyPr/>
                    <a:lstStyle/>
                    <a:p>
                      <a:pPr algn="ctr"/>
                      <a:r>
                        <a:rPr lang="en-US" sz="1400" dirty="0"/>
                        <a:t>Y</a:t>
                      </a:r>
                    </a:p>
                  </a:txBody>
                  <a:tcPr marL="45720" marR="45720"/>
                </a:tc>
                <a:extLst>
                  <a:ext uri="{0D108BD9-81ED-4DB2-BD59-A6C34878D82A}">
                    <a16:rowId xmlns:a16="http://schemas.microsoft.com/office/drawing/2014/main" val="694750268"/>
                  </a:ext>
                </a:extLst>
              </a:tr>
              <a:tr h="244170">
                <a:tc gridSpan="4">
                  <a:txBody>
                    <a:bodyPr/>
                    <a:lstStyle/>
                    <a:p>
                      <a:r>
                        <a:rPr lang="en-US" sz="1400" b="1" dirty="0"/>
                        <a:t>Physical</a:t>
                      </a:r>
                      <a:r>
                        <a:rPr lang="en-US" sz="1400" b="1" baseline="0" dirty="0"/>
                        <a:t> Connectivity</a:t>
                      </a:r>
                      <a:endParaRPr lang="en-US" sz="1400" b="1" dirty="0"/>
                    </a:p>
                  </a:txBody>
                  <a:tcPr marL="45720" marR="45720">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400" dirty="0"/>
                    </a:p>
                  </a:txBody>
                  <a:tcPr marL="45720" marR="45720"/>
                </a:tc>
                <a:extLst>
                  <a:ext uri="{0D108BD9-81ED-4DB2-BD59-A6C34878D82A}">
                    <a16:rowId xmlns:a16="http://schemas.microsoft.com/office/drawing/2014/main" val="2933424987"/>
                  </a:ext>
                </a:extLst>
              </a:tr>
              <a:tr h="244170">
                <a:tc>
                  <a:txBody>
                    <a:bodyPr/>
                    <a:lstStyle/>
                    <a:p>
                      <a:r>
                        <a:rPr lang="en-US" sz="1400" dirty="0"/>
                        <a:t>Integrated Ethernet Switch</a:t>
                      </a:r>
                    </a:p>
                  </a:txBody>
                  <a:tcPr marL="45720" marR="45720"/>
                </a:tc>
                <a:tc>
                  <a:txBody>
                    <a:bodyPr/>
                    <a:lstStyle/>
                    <a:p>
                      <a:pPr algn="ctr"/>
                      <a:r>
                        <a:rPr lang="en-US" sz="1400" dirty="0"/>
                        <a:t>3-Ports</a:t>
                      </a:r>
                    </a:p>
                  </a:txBody>
                  <a:tcPr marL="45720" marR="45720"/>
                </a:tc>
                <a:tc>
                  <a:txBody>
                    <a:bodyPr/>
                    <a:lstStyle/>
                    <a:p>
                      <a:pPr algn="ctr"/>
                      <a:r>
                        <a:rPr lang="en-US" sz="1400" dirty="0"/>
                        <a:t>4-Ports</a:t>
                      </a:r>
                    </a:p>
                  </a:txBody>
                  <a:tcPr marL="45720" marR="45720"/>
                </a:tc>
                <a:tc>
                  <a:txBody>
                    <a:bodyPr/>
                    <a:lstStyle/>
                    <a:p>
                      <a:pPr algn="ctr"/>
                      <a:r>
                        <a:rPr lang="en-US" sz="1400" dirty="0"/>
                        <a:t>4-Ports</a:t>
                      </a:r>
                    </a:p>
                  </a:txBody>
                  <a:tcPr marL="45720" marR="45720"/>
                </a:tc>
                <a:extLst>
                  <a:ext uri="{0D108BD9-81ED-4DB2-BD59-A6C34878D82A}">
                    <a16:rowId xmlns:a16="http://schemas.microsoft.com/office/drawing/2014/main" val="20030560"/>
                  </a:ext>
                </a:extLst>
              </a:tr>
              <a:tr h="244170">
                <a:tc>
                  <a:txBody>
                    <a:bodyPr/>
                    <a:lstStyle/>
                    <a:p>
                      <a:r>
                        <a:rPr lang="en-US" sz="1400" dirty="0"/>
                        <a:t>WAN Ethernet Port</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extLst>
                  <a:ext uri="{0D108BD9-81ED-4DB2-BD59-A6C34878D82A}">
                    <a16:rowId xmlns:a16="http://schemas.microsoft.com/office/drawing/2014/main" val="972442356"/>
                  </a:ext>
                </a:extLst>
              </a:tr>
              <a:tr h="244170">
                <a:tc>
                  <a:txBody>
                    <a:bodyPr/>
                    <a:lstStyle/>
                    <a:p>
                      <a:r>
                        <a:rPr lang="en-US" sz="1400" dirty="0"/>
                        <a:t>Wi-Fi Communication</a:t>
                      </a:r>
                    </a:p>
                  </a:txBody>
                  <a:tcPr marL="45720" marR="45720"/>
                </a:tc>
                <a:tc>
                  <a:txBody>
                    <a:bodyPr/>
                    <a:lstStyle/>
                    <a:p>
                      <a:pPr algn="ctr"/>
                      <a:r>
                        <a:rPr lang="en-US" sz="1400" dirty="0"/>
                        <a:t>Opt.</a:t>
                      </a:r>
                    </a:p>
                  </a:txBody>
                  <a:tcPr marL="45720" marR="45720"/>
                </a:tc>
                <a:tc>
                  <a:txBody>
                    <a:bodyPr/>
                    <a:lstStyle/>
                    <a:p>
                      <a:pPr algn="ctr"/>
                      <a:r>
                        <a:rPr lang="en-US" sz="1400" dirty="0"/>
                        <a:t>-</a:t>
                      </a:r>
                    </a:p>
                  </a:txBody>
                  <a:tcPr marL="45720" marR="45720"/>
                </a:tc>
                <a:tc>
                  <a:txBody>
                    <a:bodyPr/>
                    <a:lstStyle/>
                    <a:p>
                      <a:pPr algn="ctr"/>
                      <a:r>
                        <a:rPr lang="en-US" sz="1400" dirty="0"/>
                        <a:t>-</a:t>
                      </a:r>
                    </a:p>
                  </a:txBody>
                  <a:tcPr marL="45720" marR="45720"/>
                </a:tc>
                <a:extLst>
                  <a:ext uri="{0D108BD9-81ED-4DB2-BD59-A6C34878D82A}">
                    <a16:rowId xmlns:a16="http://schemas.microsoft.com/office/drawing/2014/main" val="2361401472"/>
                  </a:ext>
                </a:extLst>
              </a:tr>
              <a:tr h="270152">
                <a:tc>
                  <a:txBody>
                    <a:bodyPr/>
                    <a:lstStyle/>
                    <a:p>
                      <a:r>
                        <a:rPr lang="en-US" sz="1400" dirty="0"/>
                        <a:t>Cellular Communication</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Opt.</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Opt</a:t>
                      </a:r>
                      <a:r>
                        <a:rPr lang="en-US" sz="1600" dirty="0"/>
                        <a:t>.</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Opt</a:t>
                      </a:r>
                      <a:r>
                        <a:rPr lang="en-US" sz="1600" dirty="0"/>
                        <a:t>.</a:t>
                      </a:r>
                    </a:p>
                  </a:txBody>
                  <a:tcPr marL="45720" marR="45720"/>
                </a:tc>
                <a:extLst>
                  <a:ext uri="{0D108BD9-81ED-4DB2-BD59-A6C34878D82A}">
                    <a16:rowId xmlns:a16="http://schemas.microsoft.com/office/drawing/2014/main" val="3449060677"/>
                  </a:ext>
                </a:extLst>
              </a:tr>
              <a:tr h="244170">
                <a:tc>
                  <a:txBody>
                    <a:bodyPr/>
                    <a:lstStyle/>
                    <a:p>
                      <a:pPr algn="l"/>
                      <a:r>
                        <a:rPr lang="en-US" sz="1400" i="0" dirty="0"/>
                        <a:t>Serial</a:t>
                      </a:r>
                      <a:r>
                        <a:rPr lang="en-US" sz="1400" i="0" baseline="0" dirty="0"/>
                        <a:t> Communication</a:t>
                      </a:r>
                      <a:endParaRPr lang="en-US" sz="1400" i="0" dirty="0"/>
                    </a:p>
                  </a:txBody>
                  <a:tcPr marL="45720" marR="45720"/>
                </a:tc>
                <a:tc>
                  <a:txBody>
                    <a:bodyPr/>
                    <a:lstStyle/>
                    <a:p>
                      <a:pPr algn="ctr"/>
                      <a:r>
                        <a:rPr lang="en-US" sz="1400" dirty="0"/>
                        <a:t>-</a:t>
                      </a:r>
                    </a:p>
                  </a:txBody>
                  <a:tcPr marL="45720" marR="45720"/>
                </a:tc>
                <a:tc>
                  <a:txBody>
                    <a:bodyPr/>
                    <a:lstStyle/>
                    <a:p>
                      <a:pPr algn="ctr"/>
                      <a:r>
                        <a:rPr lang="en-US" sz="1400" dirty="0"/>
                        <a:t>-</a:t>
                      </a:r>
                    </a:p>
                  </a:txBody>
                  <a:tcPr marL="45720" marR="45720"/>
                </a:tc>
                <a:tc>
                  <a:txBody>
                    <a:bodyPr/>
                    <a:lstStyle/>
                    <a:p>
                      <a:pPr algn="ctr"/>
                      <a:r>
                        <a:rPr lang="en-US" sz="1400" dirty="0"/>
                        <a:t>Opt.</a:t>
                      </a:r>
                    </a:p>
                  </a:txBody>
                  <a:tcPr marL="45720" marR="45720"/>
                </a:tc>
                <a:extLst>
                  <a:ext uri="{0D108BD9-81ED-4DB2-BD59-A6C34878D82A}">
                    <a16:rowId xmlns:a16="http://schemas.microsoft.com/office/drawing/2014/main" val="1879634509"/>
                  </a:ext>
                </a:extLst>
              </a:tr>
              <a:tr h="244170">
                <a:tc gridSpan="4">
                  <a:txBody>
                    <a:bodyPr/>
                    <a:lstStyle/>
                    <a:p>
                      <a:pPr algn="l"/>
                      <a:r>
                        <a:rPr lang="en-US" sz="1400" b="1" i="0" dirty="0"/>
                        <a:t>Tunnel/Security</a:t>
                      </a:r>
                    </a:p>
                  </a:txBody>
                  <a:tcPr marL="45720" marR="45720">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400" dirty="0"/>
                    </a:p>
                  </a:txBody>
                  <a:tcPr marL="45720" marR="45720"/>
                </a:tc>
                <a:extLst>
                  <a:ext uri="{0D108BD9-81ED-4DB2-BD59-A6C34878D82A}">
                    <a16:rowId xmlns:a16="http://schemas.microsoft.com/office/drawing/2014/main" val="4029796772"/>
                  </a:ext>
                </a:extLst>
              </a:tr>
              <a:tr h="244170">
                <a:tc>
                  <a:txBody>
                    <a:bodyPr/>
                    <a:lstStyle/>
                    <a:p>
                      <a:r>
                        <a:rPr lang="en-US" sz="1400" dirty="0"/>
                        <a:t>RLConnect24</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extLst>
                  <a:ext uri="{0D108BD9-81ED-4DB2-BD59-A6C34878D82A}">
                    <a16:rowId xmlns:a16="http://schemas.microsoft.com/office/drawing/2014/main" val="3991287142"/>
                  </a:ext>
                </a:extLst>
              </a:tr>
              <a:tr h="276811">
                <a:tc>
                  <a:txBody>
                    <a:bodyPr/>
                    <a:lstStyle/>
                    <a:p>
                      <a:r>
                        <a:rPr lang="en-US" sz="1400" dirty="0"/>
                        <a:t>OpenVPN</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Y</a:t>
                      </a:r>
                    </a:p>
                  </a:txBody>
                  <a:tcPr marL="45720" marR="45720"/>
                </a:tc>
                <a:tc>
                  <a:txBody>
                    <a:bodyPr/>
                    <a:lstStyle/>
                    <a:p>
                      <a:pPr algn="ctr"/>
                      <a:r>
                        <a:rPr lang="en-US" sz="1400" dirty="0"/>
                        <a:t>Y</a:t>
                      </a:r>
                    </a:p>
                  </a:txBody>
                  <a:tcPr marL="45720" marR="45720"/>
                </a:tc>
                <a:tc>
                  <a:txBody>
                    <a:bodyPr/>
                    <a:lstStyle/>
                    <a:p>
                      <a:pPr algn="ctr"/>
                      <a:r>
                        <a:rPr lang="en-US" sz="1200" dirty="0"/>
                        <a:t>Y</a:t>
                      </a:r>
                    </a:p>
                  </a:txBody>
                  <a:tcPr marL="45720" marR="45720"/>
                </a:tc>
                <a:extLst>
                  <a:ext uri="{0D108BD9-81ED-4DB2-BD59-A6C34878D82A}">
                    <a16:rowId xmlns:a16="http://schemas.microsoft.com/office/drawing/2014/main" val="2627316020"/>
                  </a:ext>
                </a:extLst>
              </a:tr>
              <a:tr h="244170">
                <a:tc>
                  <a:txBody>
                    <a:bodyPr/>
                    <a:lstStyle/>
                    <a:p>
                      <a:r>
                        <a:rPr lang="en-US" sz="1400" baseline="0" dirty="0" err="1"/>
                        <a:t>Ipsec</a:t>
                      </a:r>
                      <a:r>
                        <a:rPr lang="en-US" sz="1400" baseline="0" dirty="0"/>
                        <a:t>, L2TP,PPTP</a:t>
                      </a:r>
                      <a:endParaRPr lang="en-US" sz="1400" dirty="0"/>
                    </a:p>
                  </a:txBody>
                  <a:tcPr marL="45720" marR="45720"/>
                </a:tc>
                <a:tc>
                  <a:txBody>
                    <a:bodyPr/>
                    <a:lstStyle/>
                    <a:p>
                      <a:pPr algn="ctr"/>
                      <a:r>
                        <a:rPr lang="en-US" sz="1400" dirty="0"/>
                        <a:t>-</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extLst>
                  <a:ext uri="{0D108BD9-81ED-4DB2-BD59-A6C34878D82A}">
                    <a16:rowId xmlns:a16="http://schemas.microsoft.com/office/drawing/2014/main" val="2559541600"/>
                  </a:ext>
                </a:extLst>
              </a:tr>
              <a:tr h="244170">
                <a:tc>
                  <a:txBody>
                    <a:bodyPr/>
                    <a:lstStyle/>
                    <a:p>
                      <a:r>
                        <a:rPr lang="en-US" sz="1400" dirty="0"/>
                        <a:t>SIMPLY.connect</a:t>
                      </a:r>
                    </a:p>
                  </a:txBody>
                  <a:tcPr marL="45720" marR="45720"/>
                </a:tc>
                <a:tc>
                  <a:txBody>
                    <a:bodyPr/>
                    <a:lstStyle/>
                    <a:p>
                      <a:pPr algn="ctr"/>
                      <a:r>
                        <a:rPr lang="en-US" sz="1400" dirty="0"/>
                        <a:t>*Coming Soon</a:t>
                      </a:r>
                    </a:p>
                  </a:txBody>
                  <a:tcPr marL="45720" marR="45720"/>
                </a:tc>
                <a:tc>
                  <a:txBody>
                    <a:bodyPr/>
                    <a:lstStyle/>
                    <a:p>
                      <a:pPr algn="ctr"/>
                      <a:r>
                        <a:rPr lang="en-US" sz="1400" dirty="0"/>
                        <a:t>Y</a:t>
                      </a:r>
                    </a:p>
                  </a:txBody>
                  <a:tcPr marL="45720" marR="45720"/>
                </a:tc>
                <a:tc>
                  <a:txBody>
                    <a:bodyPr/>
                    <a:lstStyle/>
                    <a:p>
                      <a:pPr algn="ctr"/>
                      <a:r>
                        <a:rPr lang="en-US" sz="1400" dirty="0"/>
                        <a:t>Y</a:t>
                      </a:r>
                    </a:p>
                  </a:txBody>
                  <a:tcPr marL="45720" marR="45720"/>
                </a:tc>
                <a:extLst>
                  <a:ext uri="{0D108BD9-81ED-4DB2-BD59-A6C34878D82A}">
                    <a16:rowId xmlns:a16="http://schemas.microsoft.com/office/drawing/2014/main" val="2476619249"/>
                  </a:ext>
                </a:extLst>
              </a:tr>
            </a:tbl>
          </a:graphicData>
        </a:graphic>
      </p:graphicFrame>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34839" y="927120"/>
            <a:ext cx="538605" cy="671653"/>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63191" y="695583"/>
            <a:ext cx="716035" cy="932289"/>
          </a:xfrm>
          <a:prstGeom prst="rect">
            <a:avLst/>
          </a:prstGeom>
        </p:spPr>
      </p:pic>
      <p:pic>
        <p:nvPicPr>
          <p:cNvPr id="12" name="Picture 1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030232" y="724680"/>
            <a:ext cx="710561" cy="934831"/>
          </a:xfrm>
          <a:prstGeom prst="rect">
            <a:avLst/>
          </a:prstGeom>
        </p:spPr>
      </p:pic>
      <p:pic>
        <p:nvPicPr>
          <p:cNvPr id="14" name="Picture 13"/>
          <p:cNvPicPr>
            <a:picLocks noChangeAspect="1"/>
          </p:cNvPicPr>
          <p:nvPr/>
        </p:nvPicPr>
        <p:blipFill>
          <a:blip r:embed="rId10"/>
          <a:stretch>
            <a:fillRect/>
          </a:stretch>
        </p:blipFill>
        <p:spPr>
          <a:xfrm>
            <a:off x="2226325" y="5387295"/>
            <a:ext cx="528026" cy="345948"/>
          </a:xfrm>
          <a:prstGeom prst="rect">
            <a:avLst/>
          </a:prstGeom>
        </p:spPr>
      </p:pic>
      <p:pic>
        <p:nvPicPr>
          <p:cNvPr id="15" name="Picture 5" descr="https://www.mbconnectline.com/fileadmin/user_upload/logo_simply.connec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81359" y="6453138"/>
            <a:ext cx="817958" cy="14413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210952" y="2528877"/>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Oval 20"/>
          <p:cNvSpPr/>
          <p:nvPr/>
        </p:nvSpPr>
        <p:spPr>
          <a:xfrm>
            <a:off x="10024025" y="2833677"/>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Oval 21"/>
          <p:cNvSpPr/>
          <p:nvPr/>
        </p:nvSpPr>
        <p:spPr>
          <a:xfrm>
            <a:off x="7210952" y="6189223"/>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Oval 22"/>
          <p:cNvSpPr/>
          <p:nvPr/>
        </p:nvSpPr>
        <p:spPr>
          <a:xfrm>
            <a:off x="10024025" y="6189223"/>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Oval 24"/>
          <p:cNvSpPr/>
          <p:nvPr/>
        </p:nvSpPr>
        <p:spPr>
          <a:xfrm>
            <a:off x="10024025" y="4703667"/>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9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117999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7"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lstStyle/>
          <a:p>
            <a:r>
              <a:rPr lang="en-US" dirty="0"/>
              <a:t>Remote Access Product Portfolio</a:t>
            </a:r>
          </a:p>
        </p:txBody>
      </p:sp>
      <p:sp>
        <p:nvSpPr>
          <p:cNvPr id="6" name="Text Placeholder 5"/>
          <p:cNvSpPr>
            <a:spLocks noGrp="1"/>
          </p:cNvSpPr>
          <p:nvPr>
            <p:ph type="body" sz="quarter" idx="45"/>
          </p:nvPr>
        </p:nvSpPr>
        <p:spPr/>
        <p:txBody>
          <a:bodyPr/>
          <a:lstStyle/>
          <a:p>
            <a:r>
              <a:rPr lang="en-US" dirty="0"/>
              <a:t>Products, Licenses</a:t>
            </a:r>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2835026638"/>
              </p:ext>
            </p:extLst>
          </p:nvPr>
        </p:nvGraphicFramePr>
        <p:xfrm>
          <a:off x="5049139" y="1270068"/>
          <a:ext cx="6013117" cy="2270790"/>
        </p:xfrm>
        <a:graphic>
          <a:graphicData uri="http://schemas.openxmlformats.org/drawingml/2006/table">
            <a:tbl>
              <a:tblPr firstRow="1">
                <a:tableStyleId>{5C22544A-7EE6-4342-B048-85BDC9FD1C3A}</a:tableStyleId>
              </a:tblPr>
              <a:tblGrid>
                <a:gridCol w="1989138">
                  <a:extLst>
                    <a:ext uri="{9D8B030D-6E8A-4147-A177-3AD203B41FA5}">
                      <a16:colId xmlns:a16="http://schemas.microsoft.com/office/drawing/2014/main" val="1011726376"/>
                    </a:ext>
                  </a:extLst>
                </a:gridCol>
                <a:gridCol w="4023979">
                  <a:extLst>
                    <a:ext uri="{9D8B030D-6E8A-4147-A177-3AD203B41FA5}">
                      <a16:colId xmlns:a16="http://schemas.microsoft.com/office/drawing/2014/main" val="2668972798"/>
                    </a:ext>
                  </a:extLst>
                </a:gridCol>
              </a:tblGrid>
              <a:tr h="227079">
                <a:tc>
                  <a:txBody>
                    <a:bodyPr/>
                    <a:lstStyle/>
                    <a:p>
                      <a:pPr algn="l" fontAlgn="b"/>
                      <a:r>
                        <a:rPr lang="en-US" sz="1400" b="1" i="0" u="none" strike="noStrike" dirty="0">
                          <a:solidFill>
                            <a:schemeClr val="bg1"/>
                          </a:solidFill>
                          <a:effectLst/>
                          <a:latin typeface="+mn-lt"/>
                        </a:rPr>
                        <a:t>Part Number</a:t>
                      </a:r>
                    </a:p>
                  </a:txBody>
                  <a:tcPr marL="9525" marR="9525" marT="9525" marB="0" anchor="ctr"/>
                </a:tc>
                <a:tc>
                  <a:txBody>
                    <a:bodyPr/>
                    <a:lstStyle/>
                    <a:p>
                      <a:pPr algn="l" fontAlgn="b"/>
                      <a:r>
                        <a:rPr lang="en-US" sz="1400" b="1" i="0" u="none" strike="noStrike" dirty="0">
                          <a:solidFill>
                            <a:schemeClr val="bg1"/>
                          </a:solidFill>
                          <a:effectLst/>
                          <a:latin typeface="+mn-lt"/>
                        </a:rPr>
                        <a:t>Description</a:t>
                      </a:r>
                    </a:p>
                  </a:txBody>
                  <a:tcPr marL="9525" marR="9525" marT="9525" marB="0" anchor="ctr"/>
                </a:tc>
                <a:extLst>
                  <a:ext uri="{0D108BD9-81ED-4DB2-BD59-A6C34878D82A}">
                    <a16:rowId xmlns:a16="http://schemas.microsoft.com/office/drawing/2014/main" val="755739372"/>
                  </a:ext>
                </a:extLst>
              </a:tr>
              <a:tr h="227079">
                <a:tc>
                  <a:txBody>
                    <a:bodyPr/>
                    <a:lstStyle/>
                    <a:p>
                      <a:pPr algn="l" fontAlgn="b"/>
                      <a:r>
                        <a:rPr lang="en-US" sz="1400" u="none" strike="noStrike" dirty="0">
                          <a:effectLst/>
                        </a:rPr>
                        <a:t> RA10C000000000DA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Compact Intelligent Firewall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7692576"/>
                  </a:ext>
                </a:extLst>
              </a:tr>
              <a:tr h="227079">
                <a:tc>
                  <a:txBody>
                    <a:bodyPr/>
                    <a:lstStyle/>
                    <a:p>
                      <a:pPr algn="l" fontAlgn="b"/>
                      <a:r>
                        <a:rPr lang="en-US" sz="1400" u="none" strike="noStrike" dirty="0">
                          <a:effectLst/>
                        </a:rPr>
                        <a:t> RA50CR0000R000DA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Compact Remote Access Router LAN/WAN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143258"/>
                  </a:ext>
                </a:extLst>
              </a:tr>
              <a:tr h="227079">
                <a:tc>
                  <a:txBody>
                    <a:bodyPr/>
                    <a:lstStyle/>
                    <a:p>
                      <a:pPr algn="l" fontAlgn="b"/>
                      <a:r>
                        <a:rPr lang="en-US" sz="1400" u="none" strike="noStrike" dirty="0">
                          <a:effectLst/>
                        </a:rPr>
                        <a:t> RA50CR0W00R000DA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Compact Remote Access Router Wi-Fi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8462591"/>
                  </a:ext>
                </a:extLst>
              </a:tr>
              <a:tr h="227079">
                <a:tc>
                  <a:txBody>
                    <a:bodyPr/>
                    <a:lstStyle/>
                    <a:p>
                      <a:pPr algn="l" fontAlgn="b"/>
                      <a:r>
                        <a:rPr lang="en-US" sz="1400" u="none" strike="noStrike" dirty="0">
                          <a:effectLst/>
                        </a:rPr>
                        <a:t> RA50CR4A00R000DA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Compact Remote Access Router 4G Cellular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3300859"/>
                  </a:ext>
                </a:extLst>
              </a:tr>
              <a:tr h="227079">
                <a:tc>
                  <a:txBody>
                    <a:bodyPr/>
                    <a:lstStyle/>
                    <a:p>
                      <a:pPr algn="l" fontAlgn="b"/>
                      <a:r>
                        <a:rPr lang="en-US" sz="1400" u="none" strike="noStrike" dirty="0">
                          <a:effectLst/>
                        </a:rPr>
                        <a:t> RA70KR0000V1S0DA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Keyed Remote Access Router LAN/WAN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1102756"/>
                  </a:ext>
                </a:extLst>
              </a:tr>
              <a:tr h="227079">
                <a:tc>
                  <a:txBody>
                    <a:bodyPr/>
                    <a:lstStyle/>
                    <a:p>
                      <a:pPr algn="l" fontAlgn="b"/>
                      <a:r>
                        <a:rPr lang="en-US" sz="1400" u="none" strike="noStrike" dirty="0">
                          <a:effectLst/>
                        </a:rPr>
                        <a:t> RA70KR0010V1S0DA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Keyed Remote Access Router Serial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8382719"/>
                  </a:ext>
                </a:extLst>
              </a:tr>
              <a:tr h="227079">
                <a:tc>
                  <a:txBody>
                    <a:bodyPr/>
                    <a:lstStyle/>
                    <a:p>
                      <a:pPr algn="l" fontAlgn="b"/>
                      <a:r>
                        <a:rPr lang="en-US" sz="1400" u="none" strike="noStrike" dirty="0">
                          <a:effectLst/>
                        </a:rPr>
                        <a:t> RA70KR4A00V1S0DA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Keyed Remote Access Router 4G Cellular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4778459"/>
                  </a:ext>
                </a:extLst>
              </a:tr>
              <a:tr h="227079">
                <a:tc>
                  <a:txBody>
                    <a:bodyPr/>
                    <a:lstStyle/>
                    <a:p>
                      <a:pPr algn="l" fontAlgn="b"/>
                      <a:r>
                        <a:rPr lang="en-US" sz="1400" u="none" strike="noStrike" dirty="0">
                          <a:effectLst/>
                        </a:rPr>
                        <a:t> RA70SR0000V0S0DA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Remote Access Router LAN/WAN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2212390"/>
                  </a:ext>
                </a:extLst>
              </a:tr>
              <a:tr h="227079">
                <a:tc>
                  <a:txBody>
                    <a:bodyPr/>
                    <a:lstStyle/>
                    <a:p>
                      <a:pPr algn="l" fontAlgn="b"/>
                      <a:r>
                        <a:rPr lang="en-US" sz="1400" u="none" strike="noStrike" dirty="0">
                          <a:effectLst/>
                        </a:rPr>
                        <a:t> RA70SR4A00V1S0DA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Remote Access Router 4G Cellular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8384777"/>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938174615"/>
              </p:ext>
            </p:extLst>
          </p:nvPr>
        </p:nvGraphicFramePr>
        <p:xfrm>
          <a:off x="5049139" y="3875694"/>
          <a:ext cx="6013117" cy="2043711"/>
        </p:xfrm>
        <a:graphic>
          <a:graphicData uri="http://schemas.openxmlformats.org/drawingml/2006/table">
            <a:tbl>
              <a:tblPr firstRow="1">
                <a:tableStyleId>{5C22544A-7EE6-4342-B048-85BDC9FD1C3A}</a:tableStyleId>
              </a:tblPr>
              <a:tblGrid>
                <a:gridCol w="1999361">
                  <a:extLst>
                    <a:ext uri="{9D8B030D-6E8A-4147-A177-3AD203B41FA5}">
                      <a16:colId xmlns:a16="http://schemas.microsoft.com/office/drawing/2014/main" val="1011726376"/>
                    </a:ext>
                  </a:extLst>
                </a:gridCol>
                <a:gridCol w="4013756">
                  <a:extLst>
                    <a:ext uri="{9D8B030D-6E8A-4147-A177-3AD203B41FA5}">
                      <a16:colId xmlns:a16="http://schemas.microsoft.com/office/drawing/2014/main" val="2668972798"/>
                    </a:ext>
                  </a:extLst>
                </a:gridCol>
              </a:tblGrid>
              <a:tr h="227079">
                <a:tc>
                  <a:txBody>
                    <a:bodyPr/>
                    <a:lstStyle/>
                    <a:p>
                      <a:pPr algn="l" fontAlgn="b"/>
                      <a:r>
                        <a:rPr lang="en-US" sz="1400" b="1" i="0" u="none" strike="noStrike" dirty="0">
                          <a:solidFill>
                            <a:schemeClr val="bg1"/>
                          </a:solidFill>
                          <a:effectLst/>
                          <a:latin typeface="+mn-lt"/>
                        </a:rPr>
                        <a:t>Part Number</a:t>
                      </a:r>
                    </a:p>
                  </a:txBody>
                  <a:tcPr marL="9525" marR="9525" marT="9525" marB="0" anchor="ctr"/>
                </a:tc>
                <a:tc>
                  <a:txBody>
                    <a:bodyPr/>
                    <a:lstStyle/>
                    <a:p>
                      <a:pPr algn="l" fontAlgn="b"/>
                      <a:r>
                        <a:rPr lang="en-US" sz="1400" b="1" i="0" u="none" strike="noStrike" dirty="0">
                          <a:solidFill>
                            <a:schemeClr val="bg1"/>
                          </a:solidFill>
                          <a:effectLst/>
                          <a:latin typeface="+mn-lt"/>
                        </a:rPr>
                        <a:t>Description</a:t>
                      </a:r>
                    </a:p>
                  </a:txBody>
                  <a:tcPr marL="9525" marR="9525" marT="9525" marB="0" anchor="ctr"/>
                </a:tc>
                <a:extLst>
                  <a:ext uri="{0D108BD9-81ED-4DB2-BD59-A6C34878D82A}">
                    <a16:rowId xmlns:a16="http://schemas.microsoft.com/office/drawing/2014/main" val="2221401392"/>
                  </a:ext>
                </a:extLst>
              </a:tr>
              <a:tr h="227079">
                <a:tc>
                  <a:txBody>
                    <a:bodyPr/>
                    <a:lstStyle/>
                    <a:p>
                      <a:pPr algn="l" fontAlgn="b"/>
                      <a:r>
                        <a:rPr lang="en-US" sz="1400" u="none" strike="noStrike" dirty="0">
                          <a:effectLst/>
                        </a:rPr>
                        <a:t> RAC24–x</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RLConnect24 Customer Account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5085747"/>
                  </a:ext>
                </a:extLst>
              </a:tr>
              <a:tr h="227079">
                <a:tc>
                  <a:txBody>
                    <a:bodyPr/>
                    <a:lstStyle/>
                    <a:p>
                      <a:pPr algn="l" fontAlgn="b"/>
                      <a:r>
                        <a:rPr lang="en-US" sz="1400" u="none" strike="noStrike" dirty="0">
                          <a:effectLst/>
                        </a:rPr>
                        <a:t> RAC24-ACC-ADV-x</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Advanced User Access Control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8988826"/>
                  </a:ext>
                </a:extLst>
              </a:tr>
              <a:tr h="227079">
                <a:tc>
                  <a:txBody>
                    <a:bodyPr/>
                    <a:lstStyle/>
                    <a:p>
                      <a:pPr algn="l" fontAlgn="b"/>
                      <a:r>
                        <a:rPr lang="en-US" sz="1400" u="none" strike="noStrike" dirty="0">
                          <a:effectLst/>
                        </a:rPr>
                        <a:t> RAC24-ALARM-x</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Additional Alarm Events (250)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9478548"/>
                  </a:ext>
                </a:extLst>
              </a:tr>
              <a:tr h="227079">
                <a:tc>
                  <a:txBody>
                    <a:bodyPr/>
                    <a:lstStyle/>
                    <a:p>
                      <a:pPr algn="l" fontAlgn="b"/>
                      <a:r>
                        <a:rPr lang="en-US" sz="1400" u="none" strike="noStrike" dirty="0">
                          <a:effectLst/>
                        </a:rPr>
                        <a:t> RAC24-AVPN-x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Additional Active VPN Connection (1)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4898672"/>
                  </a:ext>
                </a:extLst>
              </a:tr>
              <a:tr h="227079">
                <a:tc>
                  <a:txBody>
                    <a:bodyPr/>
                    <a:lstStyle/>
                    <a:p>
                      <a:pPr algn="l" fontAlgn="b"/>
                      <a:r>
                        <a:rPr lang="en-US" sz="1400" u="none" strike="noStrike" dirty="0">
                          <a:effectLst/>
                        </a:rPr>
                        <a:t> RAC24-DASH-x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Additional Dashboards (50)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0231680"/>
                  </a:ext>
                </a:extLst>
              </a:tr>
              <a:tr h="227079">
                <a:tc>
                  <a:txBody>
                    <a:bodyPr/>
                    <a:lstStyle/>
                    <a:p>
                      <a:pPr algn="l" fontAlgn="b"/>
                      <a:r>
                        <a:rPr lang="en-US" sz="1400" u="none" strike="noStrike" dirty="0">
                          <a:effectLst/>
                        </a:rPr>
                        <a:t> RAC24-DATA-x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Data Consumption Upgrade (2 GB)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4196886"/>
                  </a:ext>
                </a:extLst>
              </a:tr>
              <a:tr h="227079">
                <a:tc>
                  <a:txBody>
                    <a:bodyPr/>
                    <a:lstStyle/>
                    <a:p>
                      <a:pPr algn="l" fontAlgn="b"/>
                      <a:r>
                        <a:rPr lang="en-US" sz="1400" u="none" strike="noStrike" dirty="0">
                          <a:effectLst/>
                        </a:rPr>
                        <a:t> RAC24-VPNC</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Standard VPN Clients (10)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6730816"/>
                  </a:ext>
                </a:extLst>
              </a:tr>
              <a:tr h="227079">
                <a:tc>
                  <a:txBody>
                    <a:bodyPr/>
                    <a:lstStyle/>
                    <a:p>
                      <a:pPr algn="l" fontAlgn="b"/>
                      <a:r>
                        <a:rPr lang="en-US" sz="1400" u="none" strike="noStrike" dirty="0">
                          <a:effectLst/>
                        </a:rPr>
                        <a:t> RAC24-W2G-x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Unlimited Web2Go Connections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5634371"/>
                  </a:ext>
                </a:extLst>
              </a:tr>
            </a:tbl>
          </a:graphicData>
        </a:graphic>
      </p:graphicFrame>
      <p:sp>
        <p:nvSpPr>
          <p:cNvPr id="11" name="Text Placeholder 5"/>
          <p:cNvSpPr txBox="1">
            <a:spLocks/>
          </p:cNvSpPr>
          <p:nvPr/>
        </p:nvSpPr>
        <p:spPr>
          <a:xfrm rot="16200000">
            <a:off x="3945821" y="2216305"/>
            <a:ext cx="1649148" cy="482094"/>
          </a:xfrm>
          <a:prstGeom prst="rect">
            <a:avLst/>
          </a:prstGeom>
        </p:spPr>
        <p:txBody>
          <a:bodyPr>
            <a:noAutofit/>
          </a:bodyPr>
          <a:lstStyle>
            <a:lvl1pPr marL="0" indent="0" algn="l" defTabSz="914400" rtl="0" eaLnBrk="1" latinLnBrk="0" hangingPunct="1">
              <a:spcBef>
                <a:spcPct val="20000"/>
              </a:spcBef>
              <a:buFontTx/>
              <a:buNone/>
              <a:defRPr sz="2600" b="1" i="0" kern="1200">
                <a:solidFill>
                  <a:schemeClr val="accent3"/>
                </a:solidFill>
                <a:latin typeface="Titillium" pitchFamily="2" charset="77"/>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Products</a:t>
            </a:r>
          </a:p>
        </p:txBody>
      </p:sp>
      <p:sp>
        <p:nvSpPr>
          <p:cNvPr id="12" name="Text Placeholder 5"/>
          <p:cNvSpPr txBox="1">
            <a:spLocks/>
          </p:cNvSpPr>
          <p:nvPr/>
        </p:nvSpPr>
        <p:spPr>
          <a:xfrm rot="16200000">
            <a:off x="4021375" y="4656502"/>
            <a:ext cx="1496748" cy="482094"/>
          </a:xfrm>
          <a:prstGeom prst="rect">
            <a:avLst/>
          </a:prstGeom>
        </p:spPr>
        <p:txBody>
          <a:bodyPr>
            <a:noAutofit/>
          </a:bodyPr>
          <a:lstStyle>
            <a:lvl1pPr marL="0" indent="0" algn="l" defTabSz="914400" rtl="0" eaLnBrk="1" latinLnBrk="0" hangingPunct="1">
              <a:spcBef>
                <a:spcPct val="20000"/>
              </a:spcBef>
              <a:buFontTx/>
              <a:buNone/>
              <a:defRPr sz="2600" b="1" i="0" kern="1200">
                <a:solidFill>
                  <a:schemeClr val="accent3"/>
                </a:solidFill>
                <a:latin typeface="Titillium" pitchFamily="2" charset="77"/>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Licenses</a:t>
            </a:r>
          </a:p>
        </p:txBody>
      </p:sp>
      <p:grpSp>
        <p:nvGrpSpPr>
          <p:cNvPr id="13" name="Group 12"/>
          <p:cNvGrpSpPr/>
          <p:nvPr/>
        </p:nvGrpSpPr>
        <p:grpSpPr>
          <a:xfrm>
            <a:off x="1814384" y="4425798"/>
            <a:ext cx="2205409" cy="1441422"/>
            <a:chOff x="8331442" y="2784980"/>
            <a:chExt cx="3009241" cy="1966795"/>
          </a:xfrm>
        </p:grpSpPr>
        <p:pic>
          <p:nvPicPr>
            <p:cNvPr id="14" name="Grafik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31442" y="2784980"/>
              <a:ext cx="3009241" cy="1966795"/>
            </a:xfrm>
            <a:prstGeom prst="rect">
              <a:avLst/>
            </a:prstGeom>
          </p:spPr>
        </p:pic>
        <p:sp>
          <p:nvSpPr>
            <p:cNvPr id="15" name="Rectangle 14"/>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477912" y="3703828"/>
              <a:ext cx="2765606" cy="369333"/>
            </a:xfrm>
            <a:prstGeom prst="rect">
              <a:avLst/>
            </a:prstGeom>
          </p:spPr>
          <p:txBody>
            <a:bodyPr wrap="square">
              <a:spAutoFit/>
            </a:bodyPr>
            <a:lstStyle/>
            <a:p>
              <a:pPr algn="ctr"/>
              <a:r>
                <a:rPr lang="en-US" b="1" i="1" dirty="0"/>
                <a:t>RLCONNECT</a:t>
              </a:r>
              <a:r>
                <a:rPr lang="en-US" b="1" i="1" dirty="0">
                  <a:solidFill>
                    <a:srgbClr val="E7001A"/>
                  </a:solidFill>
                </a:rPr>
                <a:t>24</a:t>
              </a:r>
            </a:p>
          </p:txBody>
        </p:sp>
      </p:grpSp>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21591" y="2091505"/>
            <a:ext cx="1998202" cy="1630845"/>
          </a:xfrm>
          <a:prstGeom prst="rect">
            <a:avLst/>
          </a:prstGeom>
        </p:spPr>
      </p:pic>
      <p:sp>
        <p:nvSpPr>
          <p:cNvPr id="2" name="Rectangle 1"/>
          <p:cNvSpPr/>
          <p:nvPr/>
        </p:nvSpPr>
        <p:spPr>
          <a:xfrm>
            <a:off x="5207669" y="5919405"/>
            <a:ext cx="5259773" cy="646331"/>
          </a:xfrm>
          <a:prstGeom prst="rect">
            <a:avLst/>
          </a:prstGeom>
        </p:spPr>
        <p:txBody>
          <a:bodyPr wrap="none">
            <a:spAutoFit/>
          </a:bodyPr>
          <a:lstStyle/>
          <a:p>
            <a:r>
              <a:rPr lang="en-US" i="1" dirty="0"/>
              <a:t>*Licenses are prorated in year 1, requires full 2</a:t>
            </a:r>
            <a:r>
              <a:rPr lang="en-US" i="1" baseline="30000" dirty="0"/>
              <a:t>nd</a:t>
            </a:r>
            <a:r>
              <a:rPr lang="en-US" i="1" dirty="0"/>
              <a:t> year</a:t>
            </a:r>
          </a:p>
          <a:p>
            <a:r>
              <a:rPr lang="en-US" dirty="0"/>
              <a:t>  -x represents remaining full months in year 1</a:t>
            </a:r>
          </a:p>
        </p:txBody>
      </p:sp>
    </p:spTree>
    <p:extLst>
      <p:ext uri="{BB962C8B-B14F-4D97-AF65-F5344CB8AC3E}">
        <p14:creationId xmlns:p14="http://schemas.microsoft.com/office/powerpoint/2010/main" val="315946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792894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5" name="think-cell Slide" r:id="rId6" imgW="381" imgH="381" progId="TCLayout.ActiveDocument.1">
                  <p:embed/>
                </p:oleObj>
              </mc:Choice>
              <mc:Fallback>
                <p:oleObj name="think-cell Slide" r:id="rId6" imgW="381" imgH="381"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Titillium" panose="00000500000000000000" pitchFamily="50" charset="0"/>
              <a:ea typeface="+mj-ea"/>
              <a:cs typeface="+mj-cs"/>
              <a:sym typeface="Titillium" panose="00000500000000000000" pitchFamily="50" charset="0"/>
            </a:endParaRPr>
          </a:p>
        </p:txBody>
      </p:sp>
      <p:pic>
        <p:nvPicPr>
          <p:cNvPr id="10" name="Picture Placeholder 9"/>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a:xfrm>
            <a:off x="694944" y="1162756"/>
            <a:ext cx="4636008" cy="1871003"/>
          </a:xfrm>
        </p:spPr>
        <p:txBody>
          <a:bodyPr vert="horz"/>
          <a:lstStyle/>
          <a:p>
            <a:r>
              <a:rPr lang="en-US" dirty="0"/>
              <a:t>Remote Access</a:t>
            </a:r>
          </a:p>
        </p:txBody>
      </p:sp>
      <p:sp>
        <p:nvSpPr>
          <p:cNvPr id="7" name="Text Placeholder 6"/>
          <p:cNvSpPr>
            <a:spLocks noGrp="1"/>
          </p:cNvSpPr>
          <p:nvPr>
            <p:ph type="body" sz="quarter" idx="10"/>
          </p:nvPr>
        </p:nvSpPr>
        <p:spPr>
          <a:xfrm>
            <a:off x="694943" y="3122713"/>
            <a:ext cx="4636007" cy="1025525"/>
          </a:xfrm>
        </p:spPr>
        <p:txBody>
          <a:bodyPr/>
          <a:lstStyle/>
          <a:p>
            <a:r>
              <a:rPr lang="en-US" dirty="0"/>
              <a:t>Application Examples</a:t>
            </a:r>
          </a:p>
        </p:txBody>
      </p:sp>
    </p:spTree>
    <p:extLst>
      <p:ext uri="{BB962C8B-B14F-4D97-AF65-F5344CB8AC3E}">
        <p14:creationId xmlns:p14="http://schemas.microsoft.com/office/powerpoint/2010/main" val="117002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3" name="think-cell Slide" r:id="rId5" imgW="360" imgH="360" progId="TCLayout.ActiveDocument.1">
                  <p:embed/>
                </p:oleObj>
              </mc:Choice>
              <mc:Fallback>
                <p:oleObj name="think-cell Slide" r:id="rId5" imgW="360" imgH="36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normAutofit/>
          </a:bodyPr>
          <a:lstStyle/>
          <a:p>
            <a:r>
              <a:rPr lang="en-US" dirty="0"/>
              <a:t>Building automation - HVAC</a:t>
            </a:r>
          </a:p>
        </p:txBody>
      </p:sp>
      <p:sp>
        <p:nvSpPr>
          <p:cNvPr id="6" name="Text Placeholder 5"/>
          <p:cNvSpPr>
            <a:spLocks noGrp="1"/>
          </p:cNvSpPr>
          <p:nvPr>
            <p:ph type="body" sz="quarter" idx="45"/>
          </p:nvPr>
        </p:nvSpPr>
        <p:spPr/>
        <p:txBody>
          <a:bodyPr/>
          <a:lstStyle/>
          <a:p>
            <a:r>
              <a:rPr lang="en-US" dirty="0"/>
              <a:t>Remote maintenance and Monitoring</a:t>
            </a:r>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3867" y="3928534"/>
            <a:ext cx="3618530" cy="2411412"/>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75664" y="3064592"/>
            <a:ext cx="591852" cy="863942"/>
          </a:xfrm>
          <a:prstGeom prst="rect">
            <a:avLst/>
          </a:prstGeom>
        </p:spPr>
      </p:pic>
      <p:cxnSp>
        <p:nvCxnSpPr>
          <p:cNvPr id="13" name="Elbow Connector 12"/>
          <p:cNvCxnSpPr>
            <a:stCxn id="11" idx="2"/>
          </p:cNvCxnSpPr>
          <p:nvPr/>
        </p:nvCxnSpPr>
        <p:spPr>
          <a:xfrm rot="5400000">
            <a:off x="8612228" y="3661838"/>
            <a:ext cx="592666" cy="1126058"/>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14"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39041" y="1189126"/>
            <a:ext cx="797243" cy="705254"/>
          </a:xfrm>
          <a:prstGeom prst="rect">
            <a:avLst/>
          </a:prstGeom>
        </p:spPr>
      </p:pic>
      <p:pic>
        <p:nvPicPr>
          <p:cNvPr id="15" name="Picture 2" descr="http://www.schlaffabrik.net/assets/images/9/icon-service-maennchen-8a30b339.jpe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393871" y="792317"/>
            <a:ext cx="951865" cy="9518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45736" y="2425284"/>
            <a:ext cx="783855" cy="482372"/>
          </a:xfrm>
          <a:prstGeom prst="rect">
            <a:avLst/>
          </a:prstGeom>
        </p:spPr>
      </p:pic>
      <p:cxnSp>
        <p:nvCxnSpPr>
          <p:cNvPr id="18" name="Elbow Connector 17"/>
          <p:cNvCxnSpPr>
            <a:stCxn id="11" idx="3"/>
            <a:endCxn id="16" idx="2"/>
          </p:cNvCxnSpPr>
          <p:nvPr/>
        </p:nvCxnSpPr>
        <p:spPr>
          <a:xfrm flipV="1">
            <a:off x="9767516" y="2907656"/>
            <a:ext cx="970148" cy="58890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6" idx="0"/>
            <a:endCxn id="14" idx="2"/>
          </p:cNvCxnSpPr>
          <p:nvPr/>
        </p:nvCxnSpPr>
        <p:spPr>
          <a:xfrm rot="16200000" flipV="1">
            <a:off x="10472212" y="2159831"/>
            <a:ext cx="530904" cy="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80318" y="2416647"/>
            <a:ext cx="3979544" cy="3693319"/>
          </a:xfrm>
          <a:prstGeom prst="rect">
            <a:avLst/>
          </a:prstGeom>
          <a:noFill/>
        </p:spPr>
        <p:txBody>
          <a:bodyPr wrap="square" rtlCol="0">
            <a:spAutoFit/>
          </a:bodyPr>
          <a:lstStyle/>
          <a:p>
            <a:r>
              <a:rPr lang="en-US" b="1" dirty="0"/>
              <a:t>Customer gain</a:t>
            </a:r>
          </a:p>
          <a:p>
            <a:pPr marL="285750" indent="-285750">
              <a:buFontTx/>
              <a:buChar char="-"/>
            </a:pPr>
            <a:r>
              <a:rPr lang="en-US" dirty="0">
                <a:solidFill>
                  <a:schemeClr val="dk1"/>
                </a:solidFill>
              </a:rPr>
              <a:t>Remote tuning</a:t>
            </a:r>
          </a:p>
          <a:p>
            <a:pPr marL="285750" indent="-285750">
              <a:buFontTx/>
              <a:buChar char="-"/>
            </a:pPr>
            <a:r>
              <a:rPr lang="en-US" dirty="0">
                <a:solidFill>
                  <a:schemeClr val="dk1"/>
                </a:solidFill>
              </a:rPr>
              <a:t>24/7 monitoring</a:t>
            </a:r>
          </a:p>
          <a:p>
            <a:pPr marL="285750" indent="-285750">
              <a:buFontTx/>
              <a:buChar char="-"/>
            </a:pPr>
            <a:r>
              <a:rPr lang="en-US" dirty="0">
                <a:solidFill>
                  <a:schemeClr val="dk1"/>
                </a:solidFill>
              </a:rPr>
              <a:t>Services offer</a:t>
            </a:r>
          </a:p>
          <a:p>
            <a:pPr marL="285750" indent="-285750">
              <a:buFontTx/>
              <a:buChar char="-"/>
            </a:pPr>
            <a:endParaRPr lang="en-US" dirty="0">
              <a:solidFill>
                <a:schemeClr val="dk1"/>
              </a:solidFill>
            </a:endParaRPr>
          </a:p>
          <a:p>
            <a:endParaRPr lang="en-US" dirty="0"/>
          </a:p>
          <a:p>
            <a:endParaRPr lang="en-US" b="1" dirty="0"/>
          </a:p>
          <a:p>
            <a:r>
              <a:rPr lang="en-US" b="1" dirty="0"/>
              <a:t>Key benefits</a:t>
            </a:r>
          </a:p>
          <a:p>
            <a:pPr marL="285750" indent="-285750">
              <a:buFont typeface="Lato" panose="020F0502020204030203" pitchFamily="34" charset="0"/>
              <a:buChar char="–"/>
            </a:pPr>
            <a:r>
              <a:rPr lang="en-US" dirty="0"/>
              <a:t>Variety connectivity solution</a:t>
            </a:r>
            <a:endParaRPr lang="en-US" dirty="0">
              <a:solidFill>
                <a:srgbClr val="00B050"/>
              </a:solidFill>
            </a:endParaRPr>
          </a:p>
          <a:p>
            <a:pPr marL="285750" indent="-285750">
              <a:buFont typeface="Lato" panose="020F0502020204030203" pitchFamily="34" charset="0"/>
              <a:buChar char="–"/>
            </a:pPr>
            <a:r>
              <a:rPr lang="en-US" dirty="0"/>
              <a:t>Security by design</a:t>
            </a:r>
          </a:p>
          <a:p>
            <a:pPr marL="285750" indent="-285750">
              <a:buFont typeface="Lato" panose="020F0502020204030203" pitchFamily="34" charset="0"/>
              <a:buChar char="–"/>
            </a:pPr>
            <a:r>
              <a:rPr lang="en-US" dirty="0"/>
              <a:t>User access control included</a:t>
            </a:r>
          </a:p>
          <a:p>
            <a:endParaRPr lang="en-US" dirty="0"/>
          </a:p>
          <a:p>
            <a:pPr marL="285750" indent="-285750">
              <a:buFontTx/>
              <a:buChar char="-"/>
            </a:pPr>
            <a:endParaRPr lang="en-US" dirty="0"/>
          </a:p>
        </p:txBody>
      </p:sp>
    </p:spTree>
    <p:extLst>
      <p:ext uri="{BB962C8B-B14F-4D97-AF65-F5344CB8AC3E}">
        <p14:creationId xmlns:p14="http://schemas.microsoft.com/office/powerpoint/2010/main" val="317583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1" name="think-cell Slide" r:id="rId5" imgW="306" imgH="306" progId="TCLayout.ActiveDocument.1">
                  <p:embed/>
                </p:oleObj>
              </mc:Choice>
              <mc:Fallback>
                <p:oleObj name="think-cell Slide" r:id="rId5" imgW="306" imgH="30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7" name="Picture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40149" y="2345088"/>
            <a:ext cx="582017" cy="713034"/>
          </a:xfrm>
          <a:prstGeom prst="rect">
            <a:avLst/>
          </a:prstGeom>
        </p:spPr>
      </p:pic>
      <p:sp>
        <p:nvSpPr>
          <p:cNvPr id="46" name="Cloud 45"/>
          <p:cNvSpPr/>
          <p:nvPr/>
        </p:nvSpPr>
        <p:spPr>
          <a:xfrm>
            <a:off x="5889269" y="2104736"/>
            <a:ext cx="1583335" cy="9499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pic>
        <p:nvPicPr>
          <p:cNvPr id="65" name="Picture 6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55944" y="4647982"/>
            <a:ext cx="582017" cy="713034"/>
          </a:xfrm>
          <a:prstGeom prst="rect">
            <a:avLst/>
          </a:prstGeom>
        </p:spPr>
      </p:pic>
      <p:sp>
        <p:nvSpPr>
          <p:cNvPr id="7" name="Text Placeholder 6"/>
          <p:cNvSpPr>
            <a:spLocks noGrp="1"/>
          </p:cNvSpPr>
          <p:nvPr>
            <p:ph type="body" sz="quarter" idx="50"/>
          </p:nvPr>
        </p:nvSpPr>
        <p:spPr/>
        <p:txBody>
          <a:bodyPr/>
          <a:lstStyle/>
          <a:p>
            <a:r>
              <a:rPr lang="en-US" dirty="0"/>
              <a:t>Machine builders - Multi-Location Deployment </a:t>
            </a:r>
          </a:p>
        </p:txBody>
      </p:sp>
      <p:sp>
        <p:nvSpPr>
          <p:cNvPr id="6" name="Text Placeholder 5"/>
          <p:cNvSpPr>
            <a:spLocks noGrp="1"/>
          </p:cNvSpPr>
          <p:nvPr>
            <p:ph type="body" sz="quarter" idx="45"/>
          </p:nvPr>
        </p:nvSpPr>
        <p:spPr/>
        <p:txBody>
          <a:bodyPr/>
          <a:lstStyle/>
          <a:p>
            <a:r>
              <a:rPr lang="en-US" dirty="0"/>
              <a:t>Remote support &amp; maintenance</a:t>
            </a:r>
          </a:p>
        </p:txBody>
      </p:sp>
      <p:pic>
        <p:nvPicPr>
          <p:cNvPr id="12" name="Grafik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53139" y="2346842"/>
            <a:ext cx="797243" cy="705254"/>
          </a:xfrm>
          <a:prstGeom prst="rect">
            <a:avLst/>
          </a:prstGeom>
        </p:spPr>
      </p:pic>
      <p:pic>
        <p:nvPicPr>
          <p:cNvPr id="13" name="Picture 2" descr="http://www.schlaffabrik.net/assets/images/9/icon-service-maennchen-8a30b339.jpe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91005" y="1989674"/>
            <a:ext cx="951865" cy="95186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19230" y="2449861"/>
            <a:ext cx="499873" cy="502921"/>
          </a:xfrm>
          <a:prstGeom prst="rect">
            <a:avLst/>
          </a:prstGeom>
        </p:spPr>
      </p:pic>
      <p:cxnSp>
        <p:nvCxnSpPr>
          <p:cNvPr id="19" name="Elbow Connector 18"/>
          <p:cNvCxnSpPr>
            <a:stCxn id="48" idx="1"/>
            <a:endCxn id="12" idx="3"/>
          </p:cNvCxnSpPr>
          <p:nvPr/>
        </p:nvCxnSpPr>
        <p:spPr>
          <a:xfrm rot="10800000">
            <a:off x="5150382" y="2699470"/>
            <a:ext cx="5513876" cy="1855"/>
          </a:xfrm>
          <a:prstGeom prst="bentConnector3">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pic>
        <p:nvPicPr>
          <p:cNvPr id="23" name="Grafik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02116" y="4753039"/>
            <a:ext cx="499873" cy="502921"/>
          </a:xfrm>
          <a:prstGeom prst="rect">
            <a:avLst/>
          </a:prstGeom>
        </p:spPr>
      </p:pic>
      <p:cxnSp>
        <p:nvCxnSpPr>
          <p:cNvPr id="27" name="Elbow Connector 26"/>
          <p:cNvCxnSpPr>
            <a:stCxn id="65" idx="3"/>
            <a:endCxn id="12" idx="3"/>
          </p:cNvCxnSpPr>
          <p:nvPr/>
        </p:nvCxnSpPr>
        <p:spPr>
          <a:xfrm flipH="1" flipV="1">
            <a:off x="5150382" y="2699469"/>
            <a:ext cx="4687579" cy="2305030"/>
          </a:xfrm>
          <a:prstGeom prst="bentConnector3">
            <a:avLst>
              <a:gd name="adj1" fmla="val 67345"/>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9" name="Gewinkelte Verbindung 21"/>
          <p:cNvCxnSpPr>
            <a:stCxn id="57" idx="1"/>
            <a:endCxn id="65" idx="3"/>
          </p:cNvCxnSpPr>
          <p:nvPr/>
        </p:nvCxnSpPr>
        <p:spPr>
          <a:xfrm rot="10800000" flipV="1">
            <a:off x="9837962" y="4363595"/>
            <a:ext cx="863271" cy="640904"/>
          </a:xfrm>
          <a:prstGeom prst="bentConnector3">
            <a:avLst/>
          </a:prstGeom>
          <a:ln w="28575"/>
        </p:spPr>
        <p:style>
          <a:lnRef idx="1">
            <a:schemeClr val="accent3"/>
          </a:lnRef>
          <a:fillRef idx="0">
            <a:schemeClr val="accent3"/>
          </a:fillRef>
          <a:effectRef idx="0">
            <a:schemeClr val="accent3"/>
          </a:effectRef>
          <a:fontRef idx="minor">
            <a:schemeClr val="tx1"/>
          </a:fontRef>
        </p:style>
      </p:cxnSp>
      <p:sp>
        <p:nvSpPr>
          <p:cNvPr id="30" name="Rounded Rectangle 29"/>
          <p:cNvSpPr/>
          <p:nvPr/>
        </p:nvSpPr>
        <p:spPr>
          <a:xfrm>
            <a:off x="8211491" y="2028825"/>
            <a:ext cx="3443289" cy="1438901"/>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ounded Rectangle 30"/>
          <p:cNvSpPr/>
          <p:nvPr/>
        </p:nvSpPr>
        <p:spPr>
          <a:xfrm>
            <a:off x="8211491" y="3823960"/>
            <a:ext cx="3443289" cy="2301951"/>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tangle 31"/>
          <p:cNvSpPr/>
          <p:nvPr/>
        </p:nvSpPr>
        <p:spPr>
          <a:xfrm rot="5400000">
            <a:off x="11506327" y="2544318"/>
            <a:ext cx="742511" cy="369332"/>
          </a:xfrm>
          <a:prstGeom prst="rect">
            <a:avLst/>
          </a:prstGeom>
        </p:spPr>
        <p:txBody>
          <a:bodyPr wrap="none">
            <a:spAutoFit/>
          </a:bodyPr>
          <a:lstStyle/>
          <a:p>
            <a:r>
              <a:rPr lang="de-DE" dirty="0"/>
              <a:t>SITE 1</a:t>
            </a:r>
            <a:endParaRPr lang="en-US" dirty="0"/>
          </a:p>
        </p:txBody>
      </p:sp>
      <p:sp>
        <p:nvSpPr>
          <p:cNvPr id="33" name="Rectangle 32"/>
          <p:cNvSpPr/>
          <p:nvPr/>
        </p:nvSpPr>
        <p:spPr>
          <a:xfrm rot="5400000">
            <a:off x="11552813" y="4700039"/>
            <a:ext cx="742511" cy="369332"/>
          </a:xfrm>
          <a:prstGeom prst="rect">
            <a:avLst/>
          </a:prstGeom>
        </p:spPr>
        <p:txBody>
          <a:bodyPr wrap="none">
            <a:spAutoFit/>
          </a:bodyPr>
          <a:lstStyle/>
          <a:p>
            <a:r>
              <a:rPr lang="de-DE" dirty="0"/>
              <a:t>SITE 2</a:t>
            </a:r>
            <a:endParaRPr lang="en-US" dirty="0"/>
          </a:p>
        </p:txBody>
      </p:sp>
      <p:pic>
        <p:nvPicPr>
          <p:cNvPr id="48" name="Picture 4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64258" y="2298396"/>
            <a:ext cx="805855" cy="805855"/>
          </a:xfrm>
          <a:prstGeom prst="rect">
            <a:avLst/>
          </a:prstGeom>
        </p:spPr>
      </p:pic>
      <p:pic>
        <p:nvPicPr>
          <p:cNvPr id="57" name="Picture 5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01232" y="3960667"/>
            <a:ext cx="805855" cy="805855"/>
          </a:xfrm>
          <a:prstGeom prst="rect">
            <a:avLst/>
          </a:prstGeom>
        </p:spPr>
      </p:pic>
      <p:pic>
        <p:nvPicPr>
          <p:cNvPr id="58" name="Picture 5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01232" y="5340756"/>
            <a:ext cx="805855" cy="805855"/>
          </a:xfrm>
          <a:prstGeom prst="rect">
            <a:avLst/>
          </a:prstGeom>
        </p:spPr>
      </p:pic>
      <p:cxnSp>
        <p:nvCxnSpPr>
          <p:cNvPr id="60" name="Gewinkelte Verbindung 21"/>
          <p:cNvCxnSpPr>
            <a:stCxn id="58" idx="1"/>
            <a:endCxn id="65" idx="3"/>
          </p:cNvCxnSpPr>
          <p:nvPr/>
        </p:nvCxnSpPr>
        <p:spPr>
          <a:xfrm rot="10800000">
            <a:off x="9837962" y="5004500"/>
            <a:ext cx="863271" cy="739185"/>
          </a:xfrm>
          <a:prstGeom prst="bentConnector3">
            <a:avLst/>
          </a:prstGeom>
          <a:ln w="28575"/>
        </p:spPr>
        <p:style>
          <a:lnRef idx="1">
            <a:schemeClr val="accent3"/>
          </a:lnRef>
          <a:fillRef idx="0">
            <a:schemeClr val="accent3"/>
          </a:fillRef>
          <a:effectRef idx="0">
            <a:schemeClr val="accent3"/>
          </a:effectRef>
          <a:fontRef idx="minor">
            <a:schemeClr val="tx1"/>
          </a:fontRef>
        </p:style>
      </p:cxnSp>
      <p:sp>
        <p:nvSpPr>
          <p:cNvPr id="98" name="TextBox 97"/>
          <p:cNvSpPr txBox="1"/>
          <p:nvPr/>
        </p:nvSpPr>
        <p:spPr>
          <a:xfrm>
            <a:off x="8211491" y="5302646"/>
            <a:ext cx="1251734" cy="461665"/>
          </a:xfrm>
          <a:prstGeom prst="rect">
            <a:avLst/>
          </a:prstGeom>
          <a:noFill/>
        </p:spPr>
        <p:txBody>
          <a:bodyPr wrap="square" rtlCol="0">
            <a:spAutoFit/>
          </a:bodyPr>
          <a:lstStyle/>
          <a:p>
            <a:r>
              <a:rPr lang="en-US" sz="1200" dirty="0"/>
              <a:t>Site network firewall</a:t>
            </a:r>
          </a:p>
        </p:txBody>
      </p:sp>
      <p:sp>
        <p:nvSpPr>
          <p:cNvPr id="99" name="TextBox 98"/>
          <p:cNvSpPr txBox="1"/>
          <p:nvPr/>
        </p:nvSpPr>
        <p:spPr>
          <a:xfrm>
            <a:off x="8279423" y="2933983"/>
            <a:ext cx="1251734" cy="461665"/>
          </a:xfrm>
          <a:prstGeom prst="rect">
            <a:avLst/>
          </a:prstGeom>
          <a:noFill/>
        </p:spPr>
        <p:txBody>
          <a:bodyPr wrap="square" rtlCol="0">
            <a:spAutoFit/>
          </a:bodyPr>
          <a:lstStyle/>
          <a:p>
            <a:r>
              <a:rPr lang="en-US" sz="1200" dirty="0"/>
              <a:t>Site network firewall</a:t>
            </a:r>
          </a:p>
        </p:txBody>
      </p:sp>
      <p:sp>
        <p:nvSpPr>
          <p:cNvPr id="104" name="TextBox 103"/>
          <p:cNvSpPr txBox="1"/>
          <p:nvPr/>
        </p:nvSpPr>
        <p:spPr>
          <a:xfrm>
            <a:off x="796101" y="3543774"/>
            <a:ext cx="3979544" cy="2862322"/>
          </a:xfrm>
          <a:prstGeom prst="rect">
            <a:avLst/>
          </a:prstGeom>
          <a:noFill/>
        </p:spPr>
        <p:txBody>
          <a:bodyPr wrap="square" rtlCol="0">
            <a:spAutoFit/>
          </a:bodyPr>
          <a:lstStyle/>
          <a:p>
            <a:r>
              <a:rPr lang="en-US" b="1" dirty="0"/>
              <a:t>Key benefits</a:t>
            </a:r>
          </a:p>
          <a:p>
            <a:pPr marL="285750" indent="-285750">
              <a:buFont typeface="Lato" panose="020F0502020204030203" pitchFamily="34" charset="0"/>
              <a:buChar char="–"/>
            </a:pPr>
            <a:r>
              <a:rPr lang="en-US" dirty="0"/>
              <a:t>No initial investment</a:t>
            </a:r>
          </a:p>
          <a:p>
            <a:pPr marL="285750" indent="-285750">
              <a:buFont typeface="Lato" panose="020F0502020204030203" pitchFamily="34" charset="0"/>
              <a:buChar char="–"/>
            </a:pPr>
            <a:r>
              <a:rPr lang="en-US" dirty="0"/>
              <a:t>Free base service</a:t>
            </a:r>
          </a:p>
          <a:p>
            <a:pPr marL="285750" indent="-285750">
              <a:buFont typeface="Lato" panose="020F0502020204030203" pitchFamily="34" charset="0"/>
              <a:buChar char="–"/>
            </a:pPr>
            <a:r>
              <a:rPr lang="en-US" dirty="0"/>
              <a:t>Grow as you need</a:t>
            </a:r>
          </a:p>
          <a:p>
            <a:pPr marL="285750" indent="-285750">
              <a:buFont typeface="Lato" panose="020F0502020204030203" pitchFamily="34" charset="0"/>
              <a:buChar char="–"/>
            </a:pPr>
            <a:endParaRPr lang="en-US" dirty="0"/>
          </a:p>
          <a:p>
            <a:pPr marL="285750" indent="-285750">
              <a:buFont typeface="Lato" panose="020F0502020204030203" pitchFamily="34" charset="0"/>
              <a:buChar char="–"/>
            </a:pPr>
            <a:r>
              <a:rPr lang="en-US" dirty="0"/>
              <a:t>Security by design</a:t>
            </a:r>
          </a:p>
          <a:p>
            <a:pPr marL="285750" indent="-285750">
              <a:buFont typeface="Lato" panose="020F0502020204030203" pitchFamily="34" charset="0"/>
              <a:buChar char="–"/>
            </a:pPr>
            <a:r>
              <a:rPr lang="en-US" dirty="0"/>
              <a:t>User access control included</a:t>
            </a:r>
          </a:p>
          <a:p>
            <a:pPr marL="285750" indent="-285750">
              <a:buFont typeface="Lato" panose="020F0502020204030203" pitchFamily="34" charset="0"/>
              <a:buChar char="–"/>
            </a:pPr>
            <a:r>
              <a:rPr lang="en-US" dirty="0"/>
              <a:t>HW &amp; SW customization </a:t>
            </a:r>
          </a:p>
          <a:p>
            <a:endParaRPr lang="en-US" dirty="0"/>
          </a:p>
          <a:p>
            <a:pPr marL="285750" indent="-285750">
              <a:buFontTx/>
              <a:buChar char="-"/>
            </a:pPr>
            <a:endParaRPr lang="en-US" dirty="0"/>
          </a:p>
        </p:txBody>
      </p:sp>
    </p:spTree>
    <p:extLst>
      <p:ext uri="{BB962C8B-B14F-4D97-AF65-F5344CB8AC3E}">
        <p14:creationId xmlns:p14="http://schemas.microsoft.com/office/powerpoint/2010/main" val="22322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271348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3" name="think-cell Slide" r:id="rId4" imgW="473" imgH="476" progId="TCLayout.ActiveDocument.1">
                  <p:embed/>
                </p:oleObj>
              </mc:Choice>
              <mc:Fallback>
                <p:oleObj name="think-cell Slide" r:id="rId4" imgW="473" imgH="47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icture Placeholder 1"/>
          <p:cNvSpPr>
            <a:spLocks noGrp="1"/>
          </p:cNvSpPr>
          <p:nvPr>
            <p:ph type="pic" sz="quarter" idx="11"/>
          </p:nvPr>
        </p:nvSpPr>
        <p:spPr/>
      </p:sp>
      <p:sp>
        <p:nvSpPr>
          <p:cNvPr id="3" name="Title 2"/>
          <p:cNvSpPr>
            <a:spLocks noGrp="1"/>
          </p:cNvSpPr>
          <p:nvPr>
            <p:ph type="title"/>
          </p:nvPr>
        </p:nvSpPr>
        <p:spPr/>
        <p:txBody>
          <a:bodyPr vert="horz"/>
          <a:lstStyle/>
          <a:p>
            <a:r>
              <a:rPr lang="en-US" dirty="0"/>
              <a:t>How we got Here?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456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custDataLst>
              <p:tags r:id="rId2"/>
            </p:custDataLst>
            <p:extLst>
              <p:ext uri="{D42A27DB-BD31-4B8C-83A1-F6EECF244321}">
                <p14:modId xmlns:p14="http://schemas.microsoft.com/office/powerpoint/2010/main" val="2008071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29" name="think-cell Slide" r:id="rId5" imgW="338" imgH="338" progId="TCLayout.ActiveDocument.1">
                  <p:embed/>
                </p:oleObj>
              </mc:Choice>
              <mc:Fallback>
                <p:oleObj name="think-cell Slide" r:id="rId5" imgW="338" imgH="338" progId="TCLayout.ActiveDocument.1">
                  <p:embed/>
                  <p:pic>
                    <p:nvPicPr>
                      <p:cNvPr id="67" name="Object 6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Content Placeholder 5"/>
          <p:cNvSpPr>
            <a:spLocks noGrp="1"/>
          </p:cNvSpPr>
          <p:nvPr>
            <p:ph sz="quarter" idx="11"/>
          </p:nvPr>
        </p:nvSpPr>
        <p:spPr>
          <a:xfrm>
            <a:off x="584721" y="1717269"/>
            <a:ext cx="5099630" cy="3898447"/>
          </a:xfrm>
        </p:spPr>
        <p:txBody>
          <a:bodyPr>
            <a:normAutofit fontScale="92500" lnSpcReduction="10000"/>
          </a:bodyPr>
          <a:lstStyle/>
          <a:p>
            <a:r>
              <a:rPr lang="en-US" dirty="0"/>
              <a:t>System Integrator</a:t>
            </a:r>
          </a:p>
          <a:p>
            <a:pPr lvl="1"/>
            <a:r>
              <a:rPr lang="en-US" dirty="0"/>
              <a:t>Basic Ethernet skills</a:t>
            </a:r>
          </a:p>
          <a:p>
            <a:pPr lvl="1"/>
            <a:r>
              <a:rPr lang="en-US" dirty="0"/>
              <a:t>Need to reduce commissioning cost</a:t>
            </a:r>
          </a:p>
          <a:p>
            <a:pPr lvl="1"/>
            <a:r>
              <a:rPr lang="en-US" dirty="0"/>
              <a:t>Need to optimize engineer resources</a:t>
            </a:r>
          </a:p>
          <a:p>
            <a:pPr lvl="1"/>
            <a:r>
              <a:rPr lang="en-US" dirty="0"/>
              <a:t>Need to improve support quality</a:t>
            </a:r>
          </a:p>
          <a:p>
            <a:pPr marL="457200" lvl="1" indent="0">
              <a:buNone/>
            </a:pPr>
            <a:endParaRPr lang="en-US" dirty="0"/>
          </a:p>
          <a:p>
            <a:r>
              <a:rPr lang="en-US" dirty="0"/>
              <a:t>Sales Drivers</a:t>
            </a:r>
          </a:p>
          <a:p>
            <a:pPr lvl="1"/>
            <a:r>
              <a:rPr lang="en-US" dirty="0"/>
              <a:t>Easy to install</a:t>
            </a:r>
          </a:p>
          <a:p>
            <a:pPr lvl="1"/>
            <a:r>
              <a:rPr lang="en-US" dirty="0"/>
              <a:t>Data logging</a:t>
            </a:r>
          </a:p>
          <a:p>
            <a:pPr lvl="1"/>
            <a:r>
              <a:rPr lang="en-US" dirty="0"/>
              <a:t>Alarm notification</a:t>
            </a:r>
          </a:p>
          <a:p>
            <a:pPr lvl="1"/>
            <a:r>
              <a:rPr lang="en-US" dirty="0"/>
              <a:t>Wireless communication</a:t>
            </a:r>
          </a:p>
          <a:p>
            <a:pPr lvl="1"/>
            <a:r>
              <a:rPr lang="en-US" dirty="0"/>
              <a:t>Security</a:t>
            </a:r>
          </a:p>
          <a:p>
            <a:pPr lvl="1"/>
            <a:r>
              <a:rPr lang="en-US" dirty="0"/>
              <a:t>User based access control</a:t>
            </a:r>
          </a:p>
          <a:p>
            <a:pPr lvl="1"/>
            <a:endParaRPr lang="en-US" dirty="0"/>
          </a:p>
          <a:p>
            <a:pPr lvl="1"/>
            <a:endParaRPr lang="en-US" dirty="0"/>
          </a:p>
        </p:txBody>
      </p:sp>
      <p:sp>
        <p:nvSpPr>
          <p:cNvPr id="9" name="Text Placeholder 8"/>
          <p:cNvSpPr>
            <a:spLocks noGrp="1"/>
          </p:cNvSpPr>
          <p:nvPr>
            <p:ph type="body" sz="quarter" idx="50"/>
          </p:nvPr>
        </p:nvSpPr>
        <p:spPr/>
        <p:txBody>
          <a:bodyPr>
            <a:normAutofit/>
          </a:bodyPr>
          <a:lstStyle/>
          <a:p>
            <a:r>
              <a:rPr lang="en-US" dirty="0"/>
              <a:t>Solution Integrators - Renewable energy process assets</a:t>
            </a:r>
          </a:p>
        </p:txBody>
      </p:sp>
      <p:sp>
        <p:nvSpPr>
          <p:cNvPr id="8" name="Text Placeholder 7"/>
          <p:cNvSpPr>
            <a:spLocks noGrp="1"/>
          </p:cNvSpPr>
          <p:nvPr>
            <p:ph type="body" sz="quarter" idx="45"/>
          </p:nvPr>
        </p:nvSpPr>
        <p:spPr>
          <a:xfrm>
            <a:off x="713052" y="1150684"/>
            <a:ext cx="7719748" cy="482094"/>
          </a:xfrm>
        </p:spPr>
        <p:txBody>
          <a:bodyPr/>
          <a:lstStyle/>
          <a:p>
            <a:r>
              <a:rPr lang="en-US" dirty="0"/>
              <a:t>Secure maintenance and monitoring</a:t>
            </a:r>
          </a:p>
        </p:txBody>
      </p:sp>
      <p:pic>
        <p:nvPicPr>
          <p:cNvPr id="5" name="Picture 4"/>
          <p:cNvPicPr>
            <a:picLocks noChangeAspect="1"/>
          </p:cNvPicPr>
          <p:nvPr/>
        </p:nvPicPr>
        <p:blipFill rotWithShape="1">
          <a:blip r:embed="rId7" cstate="screen">
            <a:extLst>
              <a:ext uri="{BEBA8EAE-BF5A-486C-A8C5-ECC9F3942E4B}">
                <a14:imgProps xmlns:a14="http://schemas.microsoft.com/office/drawing/2010/main">
                  <a14:imgLayer r:embed="rId8">
                    <a14:imgEffect>
                      <a14:saturation sat="105000"/>
                    </a14:imgEffect>
                  </a14:imgLayer>
                </a14:imgProps>
              </a:ext>
              <a:ext uri="{28A0092B-C50C-407E-A947-70E740481C1C}">
                <a14:useLocalDpi xmlns:a14="http://schemas.microsoft.com/office/drawing/2010/main"/>
              </a:ext>
            </a:extLst>
          </a:blip>
          <a:srcRect/>
          <a:stretch/>
        </p:blipFill>
        <p:spPr>
          <a:xfrm>
            <a:off x="6554008" y="1476863"/>
            <a:ext cx="5318290" cy="2669460"/>
          </a:xfrm>
          <a:prstGeom prst="rect">
            <a:avLst/>
          </a:prstGeom>
          <a:noFill/>
          <a:effectLst>
            <a:glow>
              <a:schemeClr val="accent1"/>
            </a:glow>
            <a:reflection endPos="0" dir="5400000" sy="-100000" algn="bl" rotWithShape="0"/>
          </a:effectLst>
        </p:spPr>
      </p:pic>
      <p:cxnSp>
        <p:nvCxnSpPr>
          <p:cNvPr id="61" name="Straight Connector 60"/>
          <p:cNvCxnSpPr>
            <a:stCxn id="2" idx="1"/>
          </p:cNvCxnSpPr>
          <p:nvPr/>
        </p:nvCxnSpPr>
        <p:spPr>
          <a:xfrm flipH="1">
            <a:off x="6597434" y="5341471"/>
            <a:ext cx="2751128" cy="22234"/>
          </a:xfrm>
          <a:prstGeom prst="line">
            <a:avLst/>
          </a:prstGeom>
          <a:ln w="28575"/>
        </p:spPr>
        <p:style>
          <a:lnRef idx="1">
            <a:schemeClr val="accent3"/>
          </a:lnRef>
          <a:fillRef idx="0">
            <a:schemeClr val="accent3"/>
          </a:fillRef>
          <a:effectRef idx="0">
            <a:schemeClr val="accent3"/>
          </a:effectRef>
          <a:fontRef idx="minor">
            <a:schemeClr val="tx1"/>
          </a:fontRef>
        </p:style>
      </p:cxnSp>
      <p:pic>
        <p:nvPicPr>
          <p:cNvPr id="63"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00191" y="5171207"/>
            <a:ext cx="797243" cy="705254"/>
          </a:xfrm>
          <a:prstGeom prst="rect">
            <a:avLst/>
          </a:prstGeom>
        </p:spPr>
      </p:pic>
      <p:pic>
        <p:nvPicPr>
          <p:cNvPr id="64" name="Picture 2" descr="http://www.schlaffabrik.net/assets/images/9/icon-service-maennchen-8a30b339.jpe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44177" y="4695274"/>
            <a:ext cx="475933" cy="4759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48562" y="4843766"/>
            <a:ext cx="681915" cy="995410"/>
          </a:xfrm>
          <a:prstGeom prst="rect">
            <a:avLst/>
          </a:prstGeom>
        </p:spPr>
      </p:pic>
      <p:pic>
        <p:nvPicPr>
          <p:cNvPr id="71" name="Grafik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12010" y="3714068"/>
            <a:ext cx="531877" cy="576073"/>
          </a:xfrm>
          <a:prstGeom prst="rect">
            <a:avLst/>
          </a:prstGeom>
        </p:spPr>
      </p:pic>
      <p:pic>
        <p:nvPicPr>
          <p:cNvPr id="72" name="Grafik 1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24513" y="3733166"/>
            <a:ext cx="531877" cy="565405"/>
          </a:xfrm>
          <a:prstGeom prst="rect">
            <a:avLst/>
          </a:prstGeom>
        </p:spPr>
      </p:pic>
      <p:pic>
        <p:nvPicPr>
          <p:cNvPr id="73" name="Grafik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010476" y="3714068"/>
            <a:ext cx="531877" cy="565405"/>
          </a:xfrm>
          <a:prstGeom prst="rect">
            <a:avLst/>
          </a:prstGeom>
        </p:spPr>
      </p:pic>
      <p:cxnSp>
        <p:nvCxnSpPr>
          <p:cNvPr id="76" name="Elbow Connector 75"/>
          <p:cNvCxnSpPr>
            <a:stCxn id="2" idx="3"/>
          </p:cNvCxnSpPr>
          <p:nvPr/>
        </p:nvCxnSpPr>
        <p:spPr>
          <a:xfrm flipV="1">
            <a:off x="10030477" y="4261145"/>
            <a:ext cx="838001" cy="108032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3" idx="3"/>
            <a:endCxn id="71" idx="2"/>
          </p:cNvCxnSpPr>
          <p:nvPr/>
        </p:nvCxnSpPr>
        <p:spPr>
          <a:xfrm flipH="1" flipV="1">
            <a:off x="9677949" y="4290141"/>
            <a:ext cx="961079" cy="1055235"/>
          </a:xfrm>
          <a:prstGeom prst="bentConnector4">
            <a:avLst>
              <a:gd name="adj1" fmla="val -23786"/>
              <a:gd name="adj2" fmla="val 61844"/>
            </a:avLst>
          </a:prstGeom>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3" idx="3"/>
            <a:endCxn id="73" idx="2"/>
          </p:cNvCxnSpPr>
          <p:nvPr/>
        </p:nvCxnSpPr>
        <p:spPr>
          <a:xfrm flipH="1" flipV="1">
            <a:off x="8276415" y="4279473"/>
            <a:ext cx="2362613" cy="1065903"/>
          </a:xfrm>
          <a:prstGeom prst="bentConnector4">
            <a:avLst>
              <a:gd name="adj1" fmla="val -9676"/>
              <a:gd name="adj2" fmla="val 61725"/>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5"/>
          <a:stretch>
            <a:fillRect/>
          </a:stretch>
        </p:blipFill>
        <p:spPr>
          <a:xfrm>
            <a:off x="10139113" y="5095418"/>
            <a:ext cx="499915" cy="499915"/>
          </a:xfrm>
          <a:prstGeom prst="rect">
            <a:avLst/>
          </a:prstGeom>
        </p:spPr>
      </p:pic>
      <p:sp>
        <p:nvSpPr>
          <p:cNvPr id="62" name="Cloud 61"/>
          <p:cNvSpPr/>
          <p:nvPr/>
        </p:nvSpPr>
        <p:spPr>
          <a:xfrm>
            <a:off x="7287903" y="4866485"/>
            <a:ext cx="1583335" cy="9499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pic>
        <p:nvPicPr>
          <p:cNvPr id="17" name="Picture 1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38917" y="5223031"/>
            <a:ext cx="722954" cy="301469"/>
          </a:xfrm>
          <a:prstGeom prst="rect">
            <a:avLst/>
          </a:prstGeom>
        </p:spPr>
      </p:pic>
    </p:spTree>
    <p:extLst>
      <p:ext uri="{BB962C8B-B14F-4D97-AF65-F5344CB8AC3E}">
        <p14:creationId xmlns:p14="http://schemas.microsoft.com/office/powerpoint/2010/main" val="6583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hidden="1"/>
          <p:cNvGraphicFramePr>
            <a:graphicFrameLocks noChangeAspect="1"/>
          </p:cNvGraphicFramePr>
          <p:nvPr>
            <p:custDataLst>
              <p:tags r:id="rId2"/>
            </p:custDataLst>
            <p:extLst>
              <p:ext uri="{D42A27DB-BD31-4B8C-83A1-F6EECF244321}">
                <p14:modId xmlns:p14="http://schemas.microsoft.com/office/powerpoint/2010/main" val="1007221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7" name="think-cell Slide" r:id="rId5" imgW="338" imgH="338" progId="TCLayout.ActiveDocument.1">
                  <p:embed/>
                </p:oleObj>
              </mc:Choice>
              <mc:Fallback>
                <p:oleObj name="think-cell Slide" r:id="rId5" imgW="338" imgH="338" progId="TCLayout.ActiveDocument.1">
                  <p:embed/>
                  <p:pic>
                    <p:nvPicPr>
                      <p:cNvPr id="54" name="Object 5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40994" name="Picture 2" descr="https://www.totalmateria.com/images/Articles/kts/Fig271_1.jp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29589" y="2315441"/>
            <a:ext cx="6540520" cy="2289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50"/>
          </p:nvPr>
        </p:nvSpPr>
        <p:spPr>
          <a:xfrm>
            <a:off x="662450" y="-26913"/>
            <a:ext cx="10937706" cy="1123951"/>
          </a:xfrm>
        </p:spPr>
        <p:txBody>
          <a:bodyPr/>
          <a:lstStyle/>
          <a:p>
            <a:r>
              <a:rPr lang="en-US" dirty="0"/>
              <a:t>Connect Process line assets</a:t>
            </a:r>
          </a:p>
        </p:txBody>
      </p:sp>
      <p:sp>
        <p:nvSpPr>
          <p:cNvPr id="4" name="Text Placeholder 3"/>
          <p:cNvSpPr>
            <a:spLocks noGrp="1"/>
          </p:cNvSpPr>
          <p:nvPr>
            <p:ph type="body" sz="quarter" idx="45"/>
          </p:nvPr>
        </p:nvSpPr>
        <p:spPr/>
        <p:txBody>
          <a:bodyPr/>
          <a:lstStyle/>
          <a:p>
            <a:r>
              <a:rPr lang="en-US" dirty="0"/>
              <a:t>Basic connection strategy</a:t>
            </a:r>
          </a:p>
        </p:txBody>
      </p:sp>
      <p:sp>
        <p:nvSpPr>
          <p:cNvPr id="49" name="Oval 48"/>
          <p:cNvSpPr/>
          <p:nvPr/>
        </p:nvSpPr>
        <p:spPr>
          <a:xfrm rot="5400000">
            <a:off x="8528772" y="3491314"/>
            <a:ext cx="606191" cy="3913751"/>
          </a:xfrm>
          <a:prstGeom prst="ellipse">
            <a:avLst/>
          </a:prstGeom>
          <a:noFill/>
          <a:ln w="28575">
            <a:solidFill>
              <a:srgbClr val="AB2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Elbow Connector 50"/>
          <p:cNvCxnSpPr>
            <a:stCxn id="25" idx="3"/>
            <a:endCxn id="33" idx="2"/>
          </p:cNvCxnSpPr>
          <p:nvPr/>
        </p:nvCxnSpPr>
        <p:spPr>
          <a:xfrm flipV="1">
            <a:off x="10603429" y="4336795"/>
            <a:ext cx="996728" cy="739565"/>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34" idx="2"/>
            <a:endCxn id="23" idx="1"/>
          </p:cNvCxnSpPr>
          <p:nvPr/>
        </p:nvCxnSpPr>
        <p:spPr>
          <a:xfrm rot="16200000" flipH="1">
            <a:off x="6082719" y="3908693"/>
            <a:ext cx="731168" cy="1604165"/>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23" idx="0"/>
            <a:endCxn id="39" idx="2"/>
          </p:cNvCxnSpPr>
          <p:nvPr/>
        </p:nvCxnSpPr>
        <p:spPr>
          <a:xfrm rot="16200000" flipV="1">
            <a:off x="6789179" y="4146936"/>
            <a:ext cx="464642" cy="803768"/>
          </a:xfrm>
          <a:prstGeom prst="bentConnector3">
            <a:avLst>
              <a:gd name="adj1" fmla="val 5000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24" idx="1"/>
            <a:endCxn id="40" idx="2"/>
          </p:cNvCxnSpPr>
          <p:nvPr/>
        </p:nvCxnSpPr>
        <p:spPr>
          <a:xfrm rot="10800000">
            <a:off x="8624662" y="4326128"/>
            <a:ext cx="336120" cy="598405"/>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25" idx="1"/>
            <a:endCxn id="41" idx="2"/>
          </p:cNvCxnSpPr>
          <p:nvPr/>
        </p:nvCxnSpPr>
        <p:spPr>
          <a:xfrm rot="10800000">
            <a:off x="10073807" y="4326128"/>
            <a:ext cx="183627" cy="750233"/>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13052" y="2019300"/>
            <a:ext cx="4367746" cy="3416320"/>
          </a:xfrm>
          <a:prstGeom prst="rect">
            <a:avLst/>
          </a:prstGeom>
          <a:noFill/>
        </p:spPr>
        <p:txBody>
          <a:bodyPr wrap="square" rtlCol="0">
            <a:spAutoFit/>
          </a:bodyPr>
          <a:lstStyle/>
          <a:p>
            <a:r>
              <a:rPr lang="en-US" dirty="0">
                <a:solidFill>
                  <a:schemeClr val="accent2"/>
                </a:solidFill>
              </a:rPr>
              <a:t>OEM DNA</a:t>
            </a:r>
          </a:p>
          <a:p>
            <a:pPr marL="285750" indent="-285750">
              <a:buFontTx/>
              <a:buChar char="-"/>
            </a:pPr>
            <a:r>
              <a:rPr lang="en-US" dirty="0">
                <a:solidFill>
                  <a:schemeClr val="accent2"/>
                </a:solidFill>
              </a:rPr>
              <a:t>Process Line portfolio</a:t>
            </a:r>
          </a:p>
          <a:p>
            <a:pPr marL="285750" indent="-285750">
              <a:buFontTx/>
              <a:buChar char="-"/>
            </a:pPr>
            <a:r>
              <a:rPr lang="en-US" dirty="0">
                <a:solidFill>
                  <a:schemeClr val="accent2"/>
                </a:solidFill>
              </a:rPr>
              <a:t>Basic Ethernet skills</a:t>
            </a:r>
          </a:p>
          <a:p>
            <a:endParaRPr lang="en-US" dirty="0">
              <a:solidFill>
                <a:schemeClr val="accent2"/>
              </a:solidFill>
            </a:endParaRPr>
          </a:p>
          <a:p>
            <a:r>
              <a:rPr lang="en-US" dirty="0">
                <a:solidFill>
                  <a:schemeClr val="accent2"/>
                </a:solidFill>
              </a:rPr>
              <a:t>Sales Driver</a:t>
            </a:r>
          </a:p>
          <a:p>
            <a:pPr marL="285750" indent="-285750">
              <a:buFontTx/>
              <a:buChar char="-"/>
            </a:pPr>
            <a:r>
              <a:rPr lang="en-US" dirty="0">
                <a:solidFill>
                  <a:schemeClr val="accent2"/>
                </a:solidFill>
              </a:rPr>
              <a:t>Ease of use</a:t>
            </a:r>
          </a:p>
          <a:p>
            <a:pPr marL="285750" indent="-285750">
              <a:buFontTx/>
              <a:buChar char="-"/>
            </a:pPr>
            <a:r>
              <a:rPr lang="en-US" dirty="0" err="1">
                <a:solidFill>
                  <a:schemeClr val="accent2"/>
                </a:solidFill>
              </a:rPr>
              <a:t>IIoT</a:t>
            </a:r>
            <a:r>
              <a:rPr lang="en-US" dirty="0">
                <a:solidFill>
                  <a:schemeClr val="accent2"/>
                </a:solidFill>
              </a:rPr>
              <a:t> solutions</a:t>
            </a:r>
          </a:p>
          <a:p>
            <a:pPr marL="285750" indent="-285750">
              <a:buFontTx/>
              <a:buChar char="-"/>
            </a:pPr>
            <a:r>
              <a:rPr lang="en-US" dirty="0">
                <a:solidFill>
                  <a:schemeClr val="accent2"/>
                </a:solidFill>
              </a:rPr>
              <a:t>Industrial-rate</a:t>
            </a:r>
          </a:p>
          <a:p>
            <a:pPr marL="285750" indent="-285750">
              <a:buFontTx/>
              <a:buChar char="-"/>
            </a:pPr>
            <a:endParaRPr lang="en-US" dirty="0">
              <a:solidFill>
                <a:schemeClr val="accent2"/>
              </a:solidFill>
            </a:endParaRPr>
          </a:p>
          <a:p>
            <a:pPr marL="285750" indent="-285750">
              <a:buFontTx/>
              <a:buChar char="-"/>
            </a:pPr>
            <a:endParaRPr lang="en-US" dirty="0">
              <a:solidFill>
                <a:schemeClr val="accent2"/>
              </a:solidFill>
            </a:endParaRPr>
          </a:p>
          <a:p>
            <a:pPr marL="285750" indent="-285750">
              <a:buFontTx/>
              <a:buChar char="-"/>
            </a:pPr>
            <a:endParaRPr lang="en-US" dirty="0"/>
          </a:p>
          <a:p>
            <a:pPr marL="285750" indent="-285750">
              <a:buFontTx/>
              <a:buChar char="-"/>
            </a:pPr>
            <a:endParaRPr lang="en-US" dirty="0"/>
          </a:p>
        </p:txBody>
      </p:sp>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0386" y="4781141"/>
            <a:ext cx="345996" cy="590437"/>
          </a:xfrm>
          <a:prstGeom prst="rect">
            <a:avLst/>
          </a:prstGeom>
        </p:spPr>
      </p:pic>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60782" y="4629313"/>
            <a:ext cx="345996" cy="590437"/>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57433" y="4781141"/>
            <a:ext cx="345996" cy="590437"/>
          </a:xfrm>
          <a:prstGeom prst="rect">
            <a:avLst/>
          </a:prstGeom>
        </p:spPr>
      </p:pic>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64038" y="5575802"/>
            <a:ext cx="345996" cy="590437"/>
          </a:xfrm>
          <a:prstGeom prst="rect">
            <a:avLst/>
          </a:prstGeom>
        </p:spPr>
      </p:pic>
      <p:cxnSp>
        <p:nvCxnSpPr>
          <p:cNvPr id="21" name="Straight Connector 20"/>
          <p:cNvCxnSpPr>
            <a:stCxn id="26" idx="1"/>
            <a:endCxn id="29" idx="3"/>
          </p:cNvCxnSpPr>
          <p:nvPr/>
        </p:nvCxnSpPr>
        <p:spPr>
          <a:xfrm flipH="1" flipV="1">
            <a:off x="6795153" y="5852964"/>
            <a:ext cx="1068885" cy="18057"/>
          </a:xfrm>
          <a:prstGeom prst="line">
            <a:avLst/>
          </a:prstGeom>
          <a:ln w="28575"/>
        </p:spPr>
        <p:style>
          <a:lnRef idx="1">
            <a:schemeClr val="accent3"/>
          </a:lnRef>
          <a:fillRef idx="0">
            <a:schemeClr val="accent3"/>
          </a:fillRef>
          <a:effectRef idx="0">
            <a:schemeClr val="accent3"/>
          </a:effectRef>
          <a:fontRef idx="minor">
            <a:schemeClr val="tx1"/>
          </a:fontRef>
        </p:style>
      </p:cxnSp>
      <p:pic>
        <p:nvPicPr>
          <p:cNvPr id="27"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456644" y="5257822"/>
            <a:ext cx="797243" cy="705254"/>
          </a:xfrm>
          <a:prstGeom prst="rect">
            <a:avLst/>
          </a:prstGeom>
        </p:spPr>
      </p:pic>
      <p:pic>
        <p:nvPicPr>
          <p:cNvPr id="28" name="Picture 2" descr="http://www.schlaffabrik.net/assets/images/9/icon-service-maennchen-8a30b339.jpe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5682" y="5922894"/>
            <a:ext cx="475933" cy="4759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72262" y="5398338"/>
            <a:ext cx="622891" cy="909252"/>
          </a:xfrm>
          <a:prstGeom prst="rect">
            <a:avLst/>
          </a:prstGeom>
        </p:spPr>
      </p:pic>
      <p:pic>
        <p:nvPicPr>
          <p:cNvPr id="32" name="Picture 3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95370" y="5309646"/>
            <a:ext cx="722954" cy="301469"/>
          </a:xfrm>
          <a:prstGeom prst="rect">
            <a:avLst/>
          </a:prstGeom>
        </p:spPr>
      </p:pic>
      <p:pic>
        <p:nvPicPr>
          <p:cNvPr id="33" name="Grafik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334218" y="3760722"/>
            <a:ext cx="531877" cy="576073"/>
          </a:xfrm>
          <a:prstGeom prst="rect">
            <a:avLst/>
          </a:prstGeom>
        </p:spPr>
      </p:pic>
      <p:pic>
        <p:nvPicPr>
          <p:cNvPr id="34" name="Grafik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80282" y="3779787"/>
            <a:ext cx="531877" cy="565405"/>
          </a:xfrm>
          <a:prstGeom prst="rect">
            <a:avLst/>
          </a:prstGeom>
        </p:spPr>
      </p:pic>
      <p:pic>
        <p:nvPicPr>
          <p:cNvPr id="39" name="Grafik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353677" y="3751094"/>
            <a:ext cx="531877" cy="565405"/>
          </a:xfrm>
          <a:prstGeom prst="rect">
            <a:avLst/>
          </a:prstGeom>
        </p:spPr>
      </p:pic>
      <p:pic>
        <p:nvPicPr>
          <p:cNvPr id="40" name="Grafik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358723" y="3760722"/>
            <a:ext cx="531877" cy="565405"/>
          </a:xfrm>
          <a:prstGeom prst="rect">
            <a:avLst/>
          </a:prstGeom>
        </p:spPr>
      </p:pic>
      <p:pic>
        <p:nvPicPr>
          <p:cNvPr id="41" name="Grafik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807867" y="3760722"/>
            <a:ext cx="531877" cy="565405"/>
          </a:xfrm>
          <a:prstGeom prst="rect">
            <a:avLst/>
          </a:prstGeom>
        </p:spPr>
      </p:pic>
      <p:cxnSp>
        <p:nvCxnSpPr>
          <p:cNvPr id="63" name="Elbow Connector 62"/>
          <p:cNvCxnSpPr>
            <a:stCxn id="27" idx="2"/>
            <a:endCxn id="29" idx="1"/>
          </p:cNvCxnSpPr>
          <p:nvPr/>
        </p:nvCxnSpPr>
        <p:spPr>
          <a:xfrm rot="5400000" flipH="1" flipV="1">
            <a:off x="3958708" y="3749522"/>
            <a:ext cx="110112" cy="4316996"/>
          </a:xfrm>
          <a:prstGeom prst="bentConnector4">
            <a:avLst>
              <a:gd name="adj1" fmla="val -207607"/>
              <a:gd name="adj2" fmla="val 54617"/>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sp>
        <p:nvSpPr>
          <p:cNvPr id="31" name="Cloud 30"/>
          <p:cNvSpPr/>
          <p:nvPr/>
        </p:nvSpPr>
        <p:spPr>
          <a:xfrm>
            <a:off x="2858502" y="5488090"/>
            <a:ext cx="1583335" cy="9499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pic>
        <p:nvPicPr>
          <p:cNvPr id="30" name="Picture 2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086793" y="5618292"/>
            <a:ext cx="393769" cy="393769"/>
          </a:xfrm>
          <a:prstGeom prst="rect">
            <a:avLst/>
          </a:prstGeom>
        </p:spPr>
      </p:pic>
    </p:spTree>
    <p:extLst>
      <p:ext uri="{BB962C8B-B14F-4D97-AF65-F5344CB8AC3E}">
        <p14:creationId xmlns:p14="http://schemas.microsoft.com/office/powerpoint/2010/main" val="2516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ext uri="{D42A27DB-BD31-4B8C-83A1-F6EECF244321}">
                <p14:modId xmlns:p14="http://schemas.microsoft.com/office/powerpoint/2010/main" val="463355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5" name="think-cell Slide" r:id="rId5" imgW="338" imgH="338" progId="TCLayout.ActiveDocument.1">
                  <p:embed/>
                </p:oleObj>
              </mc:Choice>
              <mc:Fallback>
                <p:oleObj name="think-cell Slide" r:id="rId5" imgW="338" imgH="338" progId="TCLayout.ActiveDocument.1">
                  <p:embed/>
                  <p:pic>
                    <p:nvPicPr>
                      <p:cNvPr id="41" name="Object 40" hidden="1"/>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2" name="Elbow Connector 51"/>
          <p:cNvCxnSpPr>
            <a:stCxn id="33" idx="2"/>
            <a:endCxn id="23" idx="1"/>
          </p:cNvCxnSpPr>
          <p:nvPr/>
        </p:nvCxnSpPr>
        <p:spPr>
          <a:xfrm rot="16200000" flipH="1">
            <a:off x="6156825" y="4908349"/>
            <a:ext cx="483882" cy="844898"/>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pic>
        <p:nvPicPr>
          <p:cNvPr id="340994" name="Picture 2" descr="https://www.totalmateria.com/images/Articles/kts/Fig271_1.jp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68331" y="1930551"/>
            <a:ext cx="6540520" cy="2289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50"/>
          </p:nvPr>
        </p:nvSpPr>
        <p:spPr/>
        <p:txBody>
          <a:bodyPr/>
          <a:lstStyle/>
          <a:p>
            <a:r>
              <a:rPr lang="en-US" dirty="0"/>
              <a:t>Connect Process line assets</a:t>
            </a:r>
          </a:p>
        </p:txBody>
      </p:sp>
      <p:sp>
        <p:nvSpPr>
          <p:cNvPr id="4" name="Text Placeholder 3"/>
          <p:cNvSpPr>
            <a:spLocks noGrp="1"/>
          </p:cNvSpPr>
          <p:nvPr>
            <p:ph type="body" sz="quarter" idx="45"/>
          </p:nvPr>
        </p:nvSpPr>
        <p:spPr>
          <a:xfrm>
            <a:off x="713051" y="1150684"/>
            <a:ext cx="7551681" cy="482094"/>
          </a:xfrm>
        </p:spPr>
        <p:txBody>
          <a:bodyPr/>
          <a:lstStyle/>
          <a:p>
            <a:r>
              <a:rPr lang="en-US" dirty="0"/>
              <a:t>Network segregation strategy</a:t>
            </a:r>
          </a:p>
        </p:txBody>
      </p:sp>
      <p:sp>
        <p:nvSpPr>
          <p:cNvPr id="49" name="Oval 48"/>
          <p:cNvSpPr/>
          <p:nvPr/>
        </p:nvSpPr>
        <p:spPr>
          <a:xfrm rot="5400000">
            <a:off x="8064178" y="3941186"/>
            <a:ext cx="1194224" cy="4095117"/>
          </a:xfrm>
          <a:prstGeom prst="ellipse">
            <a:avLst/>
          </a:prstGeom>
          <a:noFill/>
          <a:ln w="28575">
            <a:solidFill>
              <a:srgbClr val="AB2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Elbow Connector 50"/>
          <p:cNvCxnSpPr>
            <a:stCxn id="35" idx="3"/>
            <a:endCxn id="82" idx="2"/>
          </p:cNvCxnSpPr>
          <p:nvPr/>
        </p:nvCxnSpPr>
        <p:spPr>
          <a:xfrm flipV="1">
            <a:off x="10134754" y="4311899"/>
            <a:ext cx="1251107" cy="345424"/>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93" idx="2"/>
            <a:endCxn id="33" idx="1"/>
          </p:cNvCxnSpPr>
          <p:nvPr/>
        </p:nvCxnSpPr>
        <p:spPr>
          <a:xfrm rot="16200000" flipH="1">
            <a:off x="4975964" y="3979717"/>
            <a:ext cx="681438" cy="845996"/>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33" idx="0"/>
            <a:endCxn id="90" idx="2"/>
          </p:cNvCxnSpPr>
          <p:nvPr/>
        </p:nvCxnSpPr>
        <p:spPr>
          <a:xfrm rot="16200000" flipV="1">
            <a:off x="5802657" y="4224349"/>
            <a:ext cx="347321" cy="1"/>
          </a:xfrm>
          <a:prstGeom prst="bentConnector3">
            <a:avLst>
              <a:gd name="adj1" fmla="val 5000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24" idx="1"/>
            <a:endCxn id="34" idx="2"/>
          </p:cNvCxnSpPr>
          <p:nvPr/>
        </p:nvCxnSpPr>
        <p:spPr>
          <a:xfrm rot="10800000">
            <a:off x="8169265" y="4954040"/>
            <a:ext cx="348761" cy="334740"/>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35" idx="0"/>
            <a:endCxn id="84" idx="2"/>
          </p:cNvCxnSpPr>
          <p:nvPr/>
        </p:nvCxnSpPr>
        <p:spPr>
          <a:xfrm rot="16200000" flipV="1">
            <a:off x="9750795" y="4164574"/>
            <a:ext cx="294649" cy="1"/>
          </a:xfrm>
          <a:prstGeom prst="bentConnector3">
            <a:avLst>
              <a:gd name="adj1" fmla="val 5000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13052" y="2019300"/>
            <a:ext cx="4367746" cy="3139321"/>
          </a:xfrm>
          <a:prstGeom prst="rect">
            <a:avLst/>
          </a:prstGeom>
          <a:noFill/>
        </p:spPr>
        <p:txBody>
          <a:bodyPr wrap="square" rtlCol="0">
            <a:spAutoFit/>
          </a:bodyPr>
          <a:lstStyle/>
          <a:p>
            <a:r>
              <a:rPr lang="en-US" dirty="0">
                <a:solidFill>
                  <a:schemeClr val="accent2"/>
                </a:solidFill>
              </a:rPr>
              <a:t>OEM DNA</a:t>
            </a:r>
          </a:p>
          <a:p>
            <a:pPr marL="285750" indent="-285750">
              <a:buFontTx/>
              <a:buChar char="-"/>
            </a:pPr>
            <a:r>
              <a:rPr lang="en-US" dirty="0">
                <a:solidFill>
                  <a:schemeClr val="accent2"/>
                </a:solidFill>
              </a:rPr>
              <a:t>Process Line portfolio</a:t>
            </a:r>
          </a:p>
          <a:p>
            <a:pPr marL="285750" indent="-285750">
              <a:buFontTx/>
              <a:buChar char="-"/>
            </a:pPr>
            <a:r>
              <a:rPr lang="en-US" dirty="0">
                <a:solidFill>
                  <a:schemeClr val="accent2"/>
                </a:solidFill>
              </a:rPr>
              <a:t>Basic Ethernet skills</a:t>
            </a:r>
          </a:p>
          <a:p>
            <a:endParaRPr lang="en-US" dirty="0">
              <a:solidFill>
                <a:schemeClr val="accent2"/>
              </a:solidFill>
            </a:endParaRPr>
          </a:p>
          <a:p>
            <a:r>
              <a:rPr lang="en-US" dirty="0">
                <a:solidFill>
                  <a:schemeClr val="accent2"/>
                </a:solidFill>
              </a:rPr>
              <a:t>Sales Driver</a:t>
            </a:r>
          </a:p>
          <a:p>
            <a:pPr marL="285750" indent="-285750">
              <a:buFontTx/>
              <a:buChar char="-"/>
            </a:pPr>
            <a:r>
              <a:rPr lang="en-US" dirty="0">
                <a:solidFill>
                  <a:schemeClr val="accent2"/>
                </a:solidFill>
              </a:rPr>
              <a:t>Ease of use</a:t>
            </a:r>
          </a:p>
          <a:p>
            <a:pPr marL="285750" indent="-285750">
              <a:buFontTx/>
              <a:buChar char="-"/>
            </a:pPr>
            <a:r>
              <a:rPr lang="en-US" dirty="0">
                <a:solidFill>
                  <a:schemeClr val="accent2"/>
                </a:solidFill>
              </a:rPr>
              <a:t>More secure and control</a:t>
            </a:r>
          </a:p>
          <a:p>
            <a:pPr marL="285750" indent="-285750">
              <a:buFontTx/>
              <a:buChar char="-"/>
            </a:pPr>
            <a:endParaRPr lang="en-US" dirty="0">
              <a:solidFill>
                <a:schemeClr val="accent2"/>
              </a:solidFill>
            </a:endParaRPr>
          </a:p>
          <a:p>
            <a:pPr marL="285750" indent="-285750">
              <a:buFontTx/>
              <a:buChar char="-"/>
            </a:pPr>
            <a:endParaRPr lang="en-US" dirty="0">
              <a:solidFill>
                <a:schemeClr val="accent2"/>
              </a:solidFill>
            </a:endParaRPr>
          </a:p>
          <a:p>
            <a:pPr marL="285750" indent="-285750">
              <a:buFontTx/>
              <a:buChar char="-"/>
            </a:pPr>
            <a:endParaRPr lang="en-US" dirty="0"/>
          </a:p>
          <a:p>
            <a:pPr marL="285750" indent="-285750">
              <a:buFontTx/>
              <a:buChar char="-"/>
            </a:pPr>
            <a:endParaRPr lang="en-US" dirty="0"/>
          </a:p>
        </p:txBody>
      </p:sp>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1215" y="5277520"/>
            <a:ext cx="345996" cy="590437"/>
          </a:xfrm>
          <a:prstGeom prst="rect">
            <a:avLst/>
          </a:prstGeom>
        </p:spPr>
      </p:pic>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18025" y="4993561"/>
            <a:ext cx="345996" cy="590437"/>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4465" y="5343599"/>
            <a:ext cx="345996" cy="590437"/>
          </a:xfrm>
          <a:prstGeom prst="rect">
            <a:avLst/>
          </a:prstGeom>
        </p:spPr>
      </p:pic>
      <p:cxnSp>
        <p:nvCxnSpPr>
          <p:cNvPr id="21" name="Straight Connector 20"/>
          <p:cNvCxnSpPr>
            <a:stCxn id="49" idx="4"/>
            <a:endCxn id="31" idx="0"/>
          </p:cNvCxnSpPr>
          <p:nvPr/>
        </p:nvCxnSpPr>
        <p:spPr>
          <a:xfrm flipH="1" flipV="1">
            <a:off x="5344335" y="5974721"/>
            <a:ext cx="1269397" cy="14024"/>
          </a:xfrm>
          <a:prstGeom prst="line">
            <a:avLst/>
          </a:prstGeom>
          <a:ln w="28575"/>
        </p:spPr>
        <p:style>
          <a:lnRef idx="1">
            <a:schemeClr val="accent3"/>
          </a:lnRef>
          <a:fillRef idx="0">
            <a:schemeClr val="accent3"/>
          </a:fillRef>
          <a:effectRef idx="0">
            <a:schemeClr val="accent3"/>
          </a:effectRef>
          <a:fontRef idx="minor">
            <a:schemeClr val="tx1"/>
          </a:fontRef>
        </p:style>
      </p:cxnSp>
      <p:pic>
        <p:nvPicPr>
          <p:cNvPr id="27"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40415" y="5146726"/>
            <a:ext cx="797243" cy="705254"/>
          </a:xfrm>
          <a:prstGeom prst="rect">
            <a:avLst/>
          </a:prstGeom>
        </p:spPr>
      </p:pic>
      <p:pic>
        <p:nvPicPr>
          <p:cNvPr id="28" name="Picture 2" descr="http://www.schlaffabrik.net/assets/images/9/icon-service-maennchen-8a30b339.jpe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893018" y="5696069"/>
            <a:ext cx="475933" cy="4759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40204" y="5851978"/>
            <a:ext cx="340345" cy="340345"/>
          </a:xfrm>
          <a:prstGeom prst="rect">
            <a:avLst/>
          </a:prstGeom>
        </p:spPr>
      </p:pic>
      <p:sp>
        <p:nvSpPr>
          <p:cNvPr id="31" name="Cloud 30"/>
          <p:cNvSpPr/>
          <p:nvPr/>
        </p:nvSpPr>
        <p:spPr>
          <a:xfrm>
            <a:off x="3762319" y="5499735"/>
            <a:ext cx="1583335" cy="9499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pic>
        <p:nvPicPr>
          <p:cNvPr id="32" name="Picture 3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79141" y="5198550"/>
            <a:ext cx="722954" cy="301469"/>
          </a:xfrm>
          <a:prstGeom prst="rect">
            <a:avLst/>
          </a:prstGeom>
        </p:spPr>
      </p:pic>
      <p:pic>
        <p:nvPicPr>
          <p:cNvPr id="33" name="Picture 3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39681" y="4398010"/>
            <a:ext cx="473271" cy="690847"/>
          </a:xfrm>
          <a:prstGeom prst="rect">
            <a:avLst/>
          </a:prstGeom>
        </p:spPr>
      </p:pic>
      <p:pic>
        <p:nvPicPr>
          <p:cNvPr id="34" name="Picture 3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32628" y="4263193"/>
            <a:ext cx="473271" cy="690847"/>
          </a:xfrm>
          <a:prstGeom prst="rect">
            <a:avLst/>
          </a:prstGeom>
        </p:spPr>
      </p:pic>
      <p:pic>
        <p:nvPicPr>
          <p:cNvPr id="35" name="Picture 3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61483" y="4311899"/>
            <a:ext cx="473271" cy="690847"/>
          </a:xfrm>
          <a:prstGeom prst="rect">
            <a:avLst/>
          </a:prstGeom>
        </p:spPr>
      </p:pic>
      <p:pic>
        <p:nvPicPr>
          <p:cNvPr id="36" name="Picture 3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11599" y="5400061"/>
            <a:ext cx="283814" cy="283814"/>
          </a:xfrm>
          <a:prstGeom prst="rect">
            <a:avLst/>
          </a:prstGeom>
        </p:spPr>
      </p:pic>
      <p:pic>
        <p:nvPicPr>
          <p:cNvPr id="37" name="Picture 3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02542" y="5047253"/>
            <a:ext cx="283814" cy="283814"/>
          </a:xfrm>
          <a:prstGeom prst="rect">
            <a:avLst/>
          </a:prstGeom>
        </p:spPr>
      </p:pic>
      <p:pic>
        <p:nvPicPr>
          <p:cNvPr id="38" name="Picture 3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089277" y="5018782"/>
            <a:ext cx="283814" cy="283814"/>
          </a:xfrm>
          <a:prstGeom prst="rect">
            <a:avLst/>
          </a:prstGeom>
        </p:spPr>
      </p:pic>
      <p:cxnSp>
        <p:nvCxnSpPr>
          <p:cNvPr id="60" name="Elbow Connector 59"/>
          <p:cNvCxnSpPr>
            <a:stCxn id="34" idx="1"/>
            <a:endCxn id="87" idx="1"/>
          </p:cNvCxnSpPr>
          <p:nvPr/>
        </p:nvCxnSpPr>
        <p:spPr>
          <a:xfrm rot="10800000">
            <a:off x="7732856" y="3890243"/>
            <a:ext cx="199772" cy="718375"/>
          </a:xfrm>
          <a:prstGeom prst="bentConnector3">
            <a:avLst>
              <a:gd name="adj1" fmla="val 21443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5" idx="2"/>
            <a:endCxn id="25" idx="0"/>
          </p:cNvCxnSpPr>
          <p:nvPr/>
        </p:nvCxnSpPr>
        <p:spPr>
          <a:xfrm rot="16200000" flipH="1">
            <a:off x="10027365" y="4873500"/>
            <a:ext cx="340853" cy="599344"/>
          </a:xfrm>
          <a:prstGeom prst="bentConnector3">
            <a:avLst>
              <a:gd name="adj1" fmla="val 5000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pic>
        <p:nvPicPr>
          <p:cNvPr id="82" name="Grafik 1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119922" y="3735826"/>
            <a:ext cx="531877" cy="576073"/>
          </a:xfrm>
          <a:prstGeom prst="rect">
            <a:avLst/>
          </a:prstGeom>
        </p:spPr>
      </p:pic>
      <p:pic>
        <p:nvPicPr>
          <p:cNvPr id="84" name="Grafik 1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632179" y="3451845"/>
            <a:ext cx="531877" cy="565405"/>
          </a:xfrm>
          <a:prstGeom prst="rect">
            <a:avLst/>
          </a:prstGeom>
        </p:spPr>
      </p:pic>
      <p:pic>
        <p:nvPicPr>
          <p:cNvPr id="87" name="Grafik 1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32856" y="3607539"/>
            <a:ext cx="531877" cy="565405"/>
          </a:xfrm>
          <a:prstGeom prst="rect">
            <a:avLst/>
          </a:prstGeom>
        </p:spPr>
      </p:pic>
      <p:pic>
        <p:nvPicPr>
          <p:cNvPr id="90" name="Grafik 1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710377" y="3485284"/>
            <a:ext cx="531877" cy="565405"/>
          </a:xfrm>
          <a:prstGeom prst="rect">
            <a:avLst/>
          </a:prstGeom>
        </p:spPr>
      </p:pic>
      <p:pic>
        <p:nvPicPr>
          <p:cNvPr id="93" name="Grafik 1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627746" y="3496591"/>
            <a:ext cx="531877" cy="565405"/>
          </a:xfrm>
          <a:prstGeom prst="rect">
            <a:avLst/>
          </a:prstGeom>
        </p:spPr>
      </p:pic>
      <p:cxnSp>
        <p:nvCxnSpPr>
          <p:cNvPr id="105" name="Elbow Connector 104"/>
          <p:cNvCxnSpPr>
            <a:stCxn id="27" idx="2"/>
            <a:endCxn id="31" idx="2"/>
          </p:cNvCxnSpPr>
          <p:nvPr/>
        </p:nvCxnSpPr>
        <p:spPr>
          <a:xfrm rot="16200000" flipH="1">
            <a:off x="3141763" y="5349253"/>
            <a:ext cx="122741" cy="1128193"/>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2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3" name="think-cell Slide" r:id="rId6" imgW="381" imgH="381" progId="TCLayout.ActiveDocument.1">
                  <p:embed/>
                </p:oleObj>
              </mc:Choice>
              <mc:Fallback>
                <p:oleObj name="think-cell Slide" r:id="rId6" imgW="381" imgH="381"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Titillium" panose="00000500000000000000" pitchFamily="50" charset="0"/>
              <a:ea typeface="+mj-ea"/>
              <a:cs typeface="+mj-cs"/>
              <a:sym typeface="Titillium" panose="00000500000000000000" pitchFamily="50" charset="0"/>
            </a:endParaRPr>
          </a:p>
        </p:txBody>
      </p:sp>
      <p:pic>
        <p:nvPicPr>
          <p:cNvPr id="10" name="Picture Placeholder 9"/>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a:xfrm>
            <a:off x="694944" y="1162756"/>
            <a:ext cx="4636008" cy="1871003"/>
          </a:xfrm>
        </p:spPr>
        <p:txBody>
          <a:bodyPr vert="horz"/>
          <a:lstStyle/>
          <a:p>
            <a:r>
              <a:rPr lang="en-US" dirty="0"/>
              <a:t>Remote Access</a:t>
            </a:r>
          </a:p>
        </p:txBody>
      </p:sp>
      <p:sp>
        <p:nvSpPr>
          <p:cNvPr id="7" name="Text Placeholder 6"/>
          <p:cNvSpPr>
            <a:spLocks noGrp="1"/>
          </p:cNvSpPr>
          <p:nvPr>
            <p:ph type="body" sz="quarter" idx="10"/>
          </p:nvPr>
        </p:nvSpPr>
        <p:spPr>
          <a:xfrm>
            <a:off x="694943" y="3122713"/>
            <a:ext cx="4636007" cy="1025525"/>
          </a:xfrm>
        </p:spPr>
        <p:txBody>
          <a:bodyPr/>
          <a:lstStyle/>
          <a:p>
            <a:r>
              <a:rPr lang="en-US" dirty="0"/>
              <a:t>Positioning and Sales</a:t>
            </a:r>
          </a:p>
        </p:txBody>
      </p:sp>
    </p:spTree>
    <p:extLst>
      <p:ext uri="{BB962C8B-B14F-4D97-AF65-F5344CB8AC3E}">
        <p14:creationId xmlns:p14="http://schemas.microsoft.com/office/powerpoint/2010/main" val="6006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50"/>
          </p:nvPr>
        </p:nvSpPr>
        <p:spPr/>
        <p:txBody>
          <a:bodyPr/>
          <a:lstStyle/>
          <a:p>
            <a:r>
              <a:rPr lang="en-US" dirty="0"/>
              <a:t>Markets</a:t>
            </a:r>
          </a:p>
        </p:txBody>
      </p:sp>
      <p:sp>
        <p:nvSpPr>
          <p:cNvPr id="5" name="Text Placeholder 4"/>
          <p:cNvSpPr>
            <a:spLocks noGrp="1"/>
          </p:cNvSpPr>
          <p:nvPr>
            <p:ph type="body" sz="quarter" idx="45"/>
          </p:nvPr>
        </p:nvSpPr>
        <p:spPr/>
        <p:txBody>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508763773"/>
              </p:ext>
            </p:extLst>
          </p:nvPr>
        </p:nvGraphicFramePr>
        <p:xfrm>
          <a:off x="1016491" y="1391731"/>
          <a:ext cx="10444805" cy="4569609"/>
        </p:xfrm>
        <a:graphic>
          <a:graphicData uri="http://schemas.openxmlformats.org/drawingml/2006/table">
            <a:tbl>
              <a:tblPr firstRow="1" bandRow="1">
                <a:tableStyleId>{5C22544A-7EE6-4342-B048-85BDC9FD1C3A}</a:tableStyleId>
              </a:tblPr>
              <a:tblGrid>
                <a:gridCol w="3124435">
                  <a:extLst>
                    <a:ext uri="{9D8B030D-6E8A-4147-A177-3AD203B41FA5}">
                      <a16:colId xmlns:a16="http://schemas.microsoft.com/office/drawing/2014/main" val="171102582"/>
                    </a:ext>
                  </a:extLst>
                </a:gridCol>
                <a:gridCol w="2978331">
                  <a:extLst>
                    <a:ext uri="{9D8B030D-6E8A-4147-A177-3AD203B41FA5}">
                      <a16:colId xmlns:a16="http://schemas.microsoft.com/office/drawing/2014/main" val="2393516245"/>
                    </a:ext>
                  </a:extLst>
                </a:gridCol>
                <a:gridCol w="4342039">
                  <a:extLst>
                    <a:ext uri="{9D8B030D-6E8A-4147-A177-3AD203B41FA5}">
                      <a16:colId xmlns:a16="http://schemas.microsoft.com/office/drawing/2014/main" val="3329834466"/>
                    </a:ext>
                  </a:extLst>
                </a:gridCol>
              </a:tblGrid>
              <a:tr h="304536">
                <a:tc>
                  <a:txBody>
                    <a:bodyPr/>
                    <a:lstStyle/>
                    <a:p>
                      <a:r>
                        <a:rPr lang="en-US" sz="1400" dirty="0"/>
                        <a:t>Profile</a:t>
                      </a:r>
                    </a:p>
                  </a:txBody>
                  <a:tcPr/>
                </a:tc>
                <a:tc>
                  <a:txBody>
                    <a:bodyPr/>
                    <a:lstStyle/>
                    <a:p>
                      <a:r>
                        <a:rPr lang="en-US" sz="1400" dirty="0"/>
                        <a:t>Market</a:t>
                      </a:r>
                    </a:p>
                  </a:txBody>
                  <a:tcPr/>
                </a:tc>
                <a:tc>
                  <a:txBody>
                    <a:bodyPr/>
                    <a:lstStyle/>
                    <a:p>
                      <a:r>
                        <a:rPr lang="en-US" sz="1400" dirty="0"/>
                        <a:t>Sales drivers</a:t>
                      </a:r>
                    </a:p>
                  </a:txBody>
                  <a:tcPr/>
                </a:tc>
                <a:extLst>
                  <a:ext uri="{0D108BD9-81ED-4DB2-BD59-A6C34878D82A}">
                    <a16:rowId xmlns:a16="http://schemas.microsoft.com/office/drawing/2014/main" val="3395050947"/>
                  </a:ext>
                </a:extLst>
              </a:tr>
              <a:tr h="765944">
                <a:tc>
                  <a:txBody>
                    <a:bodyPr/>
                    <a:lstStyle/>
                    <a:p>
                      <a:r>
                        <a:rPr lang="en-US" sz="1400" dirty="0"/>
                        <a:t>OEM</a:t>
                      </a:r>
                      <a:r>
                        <a:rPr lang="en-US" sz="1400" baseline="0" dirty="0"/>
                        <a:t> –</a:t>
                      </a:r>
                      <a:r>
                        <a:rPr lang="en-US" sz="1400" dirty="0"/>
                        <a:t> Repetitive machine</a:t>
                      </a:r>
                      <a:r>
                        <a:rPr lang="en-US" sz="1400" baseline="0" dirty="0"/>
                        <a:t> builder</a:t>
                      </a:r>
                    </a:p>
                    <a:p>
                      <a:r>
                        <a:rPr lang="en-US" sz="1400" baseline="0" dirty="0"/>
                        <a:t>(Green field)</a:t>
                      </a:r>
                      <a:endParaRPr lang="en-US" sz="1400" dirty="0"/>
                    </a:p>
                  </a:txBody>
                  <a:tcPr/>
                </a:tc>
                <a:tc>
                  <a:txBody>
                    <a:bodyPr/>
                    <a:lstStyle/>
                    <a:p>
                      <a:r>
                        <a:rPr lang="en-US" sz="1400" dirty="0"/>
                        <a:t>Manufacturing</a:t>
                      </a:r>
                      <a:r>
                        <a:rPr lang="en-US" sz="1400" baseline="0" dirty="0"/>
                        <a:t> (packaging)</a:t>
                      </a:r>
                    </a:p>
                    <a:p>
                      <a:r>
                        <a:rPr lang="en-US" sz="1400" baseline="0" dirty="0"/>
                        <a:t>Building automation </a:t>
                      </a:r>
                    </a:p>
                    <a:p>
                      <a:r>
                        <a:rPr lang="en-US" sz="1400" baseline="0" dirty="0"/>
                        <a:t>Farming</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C00000"/>
                          </a:solidFill>
                        </a:rPr>
                        <a:t>Secure Remote Access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Remote Diagnostic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mn-lt"/>
                          <a:ea typeface="+mn-ea"/>
                          <a:cs typeface="+mn-cs"/>
                        </a:rPr>
                        <a:t>Firmware updating of equipment</a:t>
                      </a:r>
                    </a:p>
                  </a:txBody>
                  <a:tcPr/>
                </a:tc>
                <a:extLst>
                  <a:ext uri="{0D108BD9-81ED-4DB2-BD59-A6C34878D82A}">
                    <a16:rowId xmlns:a16="http://schemas.microsoft.com/office/drawing/2014/main" val="651996610"/>
                  </a:ext>
                </a:extLst>
              </a:tr>
              <a:tr h="1550074">
                <a:tc>
                  <a:txBody>
                    <a:bodyPr/>
                    <a:lstStyle/>
                    <a:p>
                      <a:r>
                        <a:rPr lang="en-US" sz="1400" dirty="0"/>
                        <a:t>OEM - Special</a:t>
                      </a:r>
                      <a:r>
                        <a:rPr lang="en-US" sz="1400" baseline="0" dirty="0"/>
                        <a:t> machine builders</a:t>
                      </a:r>
                    </a:p>
                    <a:p>
                      <a:r>
                        <a:rPr lang="en-US" sz="1400" baseline="0" dirty="0"/>
                        <a:t>(Green field)</a:t>
                      </a:r>
                    </a:p>
                    <a:p>
                      <a:endParaRPr lang="en-US" sz="1400" dirty="0"/>
                    </a:p>
                  </a:txBody>
                  <a:tcPr/>
                </a:tc>
                <a:tc>
                  <a:txBody>
                    <a:bodyPr/>
                    <a:lstStyle/>
                    <a:p>
                      <a:r>
                        <a:rPr lang="en-US" sz="1400" dirty="0"/>
                        <a:t>Manufacturing</a:t>
                      </a:r>
                    </a:p>
                    <a:p>
                      <a:r>
                        <a:rPr lang="en-US" sz="1400" dirty="0"/>
                        <a:t>Renewable Energy</a:t>
                      </a:r>
                    </a:p>
                    <a:p>
                      <a:r>
                        <a:rPr lang="en-US" sz="1400" dirty="0"/>
                        <a:t>Utilities</a:t>
                      </a:r>
                      <a:r>
                        <a:rPr lang="en-US" sz="1400" baseline="0" dirty="0"/>
                        <a:t> </a:t>
                      </a:r>
                    </a:p>
                    <a:p>
                      <a:r>
                        <a:rPr lang="en-US" sz="1400" baseline="0" dirty="0"/>
                        <a:t>Infrastructure</a:t>
                      </a:r>
                    </a:p>
                    <a:p>
                      <a:r>
                        <a:rPr lang="en-US" sz="1400" baseline="0" dirty="0"/>
                        <a:t>Oil and Gas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C00000"/>
                          </a:solidFill>
                        </a:rPr>
                        <a:t>Secure Remote Access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Remote Diagnostic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mn-lt"/>
                          <a:ea typeface="+mn-ea"/>
                          <a:cs typeface="+mn-cs"/>
                        </a:rPr>
                        <a:t>Firmware updating of equipment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mn-lt"/>
                          <a:ea typeface="+mn-ea"/>
                          <a:cs typeface="+mn-cs"/>
                        </a:rPr>
                        <a:t>Fine tuning of access to certain features by user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dirty="0">
                          <a:solidFill>
                            <a:srgbClr val="C00000"/>
                          </a:solidFill>
                          <a:effectLst/>
                          <a:latin typeface="+mn-lt"/>
                          <a:ea typeface="+mn-ea"/>
                          <a:cs typeface="+mn-cs"/>
                        </a:rPr>
                        <a:t>Secure</a:t>
                      </a:r>
                      <a:r>
                        <a:rPr lang="en-US" sz="1400" b="1" kern="1200" baseline="0" dirty="0">
                          <a:solidFill>
                            <a:srgbClr val="C00000"/>
                          </a:solidFill>
                          <a:effectLst/>
                          <a:latin typeface="+mn-lt"/>
                          <a:ea typeface="+mn-ea"/>
                          <a:cs typeface="+mn-cs"/>
                        </a:rPr>
                        <a:t> Industrial IoT</a:t>
                      </a:r>
                      <a:endParaRPr lang="en-US" sz="1400" b="1" kern="1200" dirty="0">
                        <a:solidFill>
                          <a:srgbClr val="C00000"/>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mn-lt"/>
                          <a:ea typeface="+mn-ea"/>
                          <a:cs typeface="+mn-cs"/>
                        </a:rPr>
                        <a:t>Warranty services</a:t>
                      </a:r>
                    </a:p>
                    <a:p>
                      <a:pPr marL="285750" lvl="0" indent="-285750">
                        <a:buFont typeface="Wingdings" panose="05000000000000000000" pitchFamily="2" charset="2"/>
                        <a:buChar char="§"/>
                      </a:pPr>
                      <a:r>
                        <a:rPr lang="en-US" sz="1400" kern="1200" dirty="0">
                          <a:solidFill>
                            <a:schemeClr val="dk1"/>
                          </a:solidFill>
                          <a:effectLst/>
                          <a:latin typeface="+mn-lt"/>
                          <a:ea typeface="+mn-ea"/>
                          <a:cs typeface="+mn-cs"/>
                        </a:rPr>
                        <a:t>New revenue streams with services</a:t>
                      </a:r>
                    </a:p>
                  </a:txBody>
                  <a:tcPr/>
                </a:tc>
                <a:extLst>
                  <a:ext uri="{0D108BD9-81ED-4DB2-BD59-A6C34878D82A}">
                    <a16:rowId xmlns:a16="http://schemas.microsoft.com/office/drawing/2014/main" val="3605865749"/>
                  </a:ext>
                </a:extLst>
              </a:tr>
              <a:tr h="1913905">
                <a:tc>
                  <a:txBody>
                    <a:bodyPr/>
                    <a:lstStyle/>
                    <a:p>
                      <a:r>
                        <a:rPr lang="en-US" sz="1400" dirty="0"/>
                        <a:t>Solution/System integrators</a:t>
                      </a:r>
                    </a:p>
                    <a:p>
                      <a:r>
                        <a:rPr lang="en-US" sz="1400" dirty="0"/>
                        <a:t>(Brown field)</a:t>
                      </a:r>
                    </a:p>
                  </a:txBody>
                  <a:tcPr/>
                </a:tc>
                <a:tc>
                  <a:txBody>
                    <a:bodyPr/>
                    <a:lstStyle/>
                    <a:p>
                      <a:r>
                        <a:rPr lang="en-US" sz="1400" dirty="0"/>
                        <a:t>Manufacturing</a:t>
                      </a:r>
                    </a:p>
                    <a:p>
                      <a:r>
                        <a:rPr lang="en-US" sz="1400" dirty="0"/>
                        <a:t>Renewable Energy</a:t>
                      </a:r>
                    </a:p>
                    <a:p>
                      <a:r>
                        <a:rPr lang="en-US" sz="1400" dirty="0"/>
                        <a:t>Utilities</a:t>
                      </a:r>
                      <a:r>
                        <a:rPr lang="en-US" sz="1400" baseline="0" dirty="0"/>
                        <a:t> </a:t>
                      </a:r>
                    </a:p>
                    <a:p>
                      <a:r>
                        <a:rPr lang="en-US" sz="1400" baseline="0" dirty="0"/>
                        <a:t>Infrastructure</a:t>
                      </a:r>
                    </a:p>
                    <a:p>
                      <a:r>
                        <a:rPr lang="en-US" sz="1400" baseline="0" dirty="0"/>
                        <a:t>Oil and Gas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C00000"/>
                          </a:solidFill>
                        </a:rPr>
                        <a:t>Secure Remote Access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Remote Diagnostic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mn-lt"/>
                          <a:ea typeface="+mn-ea"/>
                          <a:cs typeface="+mn-cs"/>
                        </a:rPr>
                        <a:t>Firmware updating of equipment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mn-lt"/>
                          <a:ea typeface="+mn-ea"/>
                          <a:cs typeface="+mn-cs"/>
                        </a:rPr>
                        <a:t>Fine tuning of access to certain features by user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dirty="0">
                          <a:solidFill>
                            <a:srgbClr val="C00000"/>
                          </a:solidFill>
                          <a:effectLst/>
                          <a:latin typeface="+mn-lt"/>
                          <a:ea typeface="+mn-ea"/>
                          <a:cs typeface="+mn-cs"/>
                        </a:rPr>
                        <a:t>Secure</a:t>
                      </a:r>
                      <a:r>
                        <a:rPr lang="en-US" sz="1400" b="1" kern="1200" baseline="0" dirty="0">
                          <a:solidFill>
                            <a:srgbClr val="C00000"/>
                          </a:solidFill>
                          <a:effectLst/>
                          <a:latin typeface="+mn-lt"/>
                          <a:ea typeface="+mn-ea"/>
                          <a:cs typeface="+mn-cs"/>
                        </a:rPr>
                        <a:t> Industrial IoT</a:t>
                      </a:r>
                      <a:endParaRPr lang="en-US" sz="1400" b="1" kern="1200" dirty="0">
                        <a:solidFill>
                          <a:srgbClr val="C00000"/>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mn-lt"/>
                          <a:ea typeface="+mn-ea"/>
                          <a:cs typeface="+mn-cs"/>
                        </a:rPr>
                        <a:t>Warranty services</a:t>
                      </a:r>
                    </a:p>
                    <a:p>
                      <a:pPr marL="285750" lvl="0" indent="-285750">
                        <a:buFont typeface="Wingdings" panose="05000000000000000000" pitchFamily="2" charset="2"/>
                        <a:buChar char="§"/>
                      </a:pPr>
                      <a:r>
                        <a:rPr lang="en-US" sz="1400" kern="1200" dirty="0">
                          <a:solidFill>
                            <a:schemeClr val="dk1"/>
                          </a:solidFill>
                          <a:effectLst/>
                          <a:latin typeface="+mn-lt"/>
                          <a:ea typeface="+mn-ea"/>
                          <a:cs typeface="+mn-cs"/>
                        </a:rPr>
                        <a:t>New revenue streams with</a:t>
                      </a:r>
                      <a:r>
                        <a:rPr lang="en-US" sz="1400" kern="1200" baseline="0" dirty="0">
                          <a:solidFill>
                            <a:schemeClr val="dk1"/>
                          </a:solidFill>
                          <a:effectLst/>
                          <a:latin typeface="+mn-lt"/>
                          <a:ea typeface="+mn-ea"/>
                          <a:cs typeface="+mn-cs"/>
                        </a:rPr>
                        <a:t> services</a:t>
                      </a:r>
                      <a:endParaRPr lang="en-US" sz="1400" kern="1200" dirty="0">
                        <a:solidFill>
                          <a:schemeClr val="dk1"/>
                        </a:solidFill>
                        <a:effectLst/>
                        <a:latin typeface="+mn-lt"/>
                        <a:ea typeface="+mn-ea"/>
                        <a:cs typeface="+mn-cs"/>
                      </a:endParaRPr>
                    </a:p>
                    <a:p>
                      <a:pPr marL="285750" lvl="0" indent="-285750">
                        <a:buFont typeface="Wingdings" panose="05000000000000000000" pitchFamily="2" charset="2"/>
                        <a:buChar char="§"/>
                      </a:pPr>
                      <a:r>
                        <a:rPr lang="en-US" sz="1400" dirty="0"/>
                        <a:t>Centralized SCADA operations</a:t>
                      </a:r>
                    </a:p>
                  </a:txBody>
                  <a:tcPr/>
                </a:tc>
                <a:extLst>
                  <a:ext uri="{0D108BD9-81ED-4DB2-BD59-A6C34878D82A}">
                    <a16:rowId xmlns:a16="http://schemas.microsoft.com/office/drawing/2014/main" val="310202718"/>
                  </a:ext>
                </a:extLst>
              </a:tr>
            </a:tbl>
          </a:graphicData>
        </a:graphic>
      </p:graphicFrame>
    </p:spTree>
    <p:extLst>
      <p:ext uri="{BB962C8B-B14F-4D97-AF65-F5344CB8AC3E}">
        <p14:creationId xmlns:p14="http://schemas.microsoft.com/office/powerpoint/2010/main" val="68927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0"/>
          </p:nvPr>
        </p:nvSpPr>
        <p:spPr/>
        <p:txBody>
          <a:bodyPr/>
          <a:lstStyle/>
          <a:p>
            <a:r>
              <a:rPr lang="en-US" dirty="0"/>
              <a:t>Sales strategy</a:t>
            </a:r>
          </a:p>
        </p:txBody>
      </p:sp>
      <p:sp>
        <p:nvSpPr>
          <p:cNvPr id="4" name="Text Placeholder 3"/>
          <p:cNvSpPr>
            <a:spLocks noGrp="1"/>
          </p:cNvSpPr>
          <p:nvPr>
            <p:ph type="body" sz="quarter" idx="45"/>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75441753"/>
              </p:ext>
            </p:extLst>
          </p:nvPr>
        </p:nvGraphicFramePr>
        <p:xfrm>
          <a:off x="1698272" y="1391731"/>
          <a:ext cx="9806156" cy="5002001"/>
        </p:xfrm>
        <a:graphic>
          <a:graphicData uri="http://schemas.openxmlformats.org/drawingml/2006/table">
            <a:tbl>
              <a:tblPr firstRow="1" bandRow="1">
                <a:tableStyleId>{5C22544A-7EE6-4342-B048-85BDC9FD1C3A}</a:tableStyleId>
              </a:tblPr>
              <a:tblGrid>
                <a:gridCol w="1935627">
                  <a:extLst>
                    <a:ext uri="{9D8B030D-6E8A-4147-A177-3AD203B41FA5}">
                      <a16:colId xmlns:a16="http://schemas.microsoft.com/office/drawing/2014/main" val="171102582"/>
                    </a:ext>
                  </a:extLst>
                </a:gridCol>
                <a:gridCol w="3649403">
                  <a:extLst>
                    <a:ext uri="{9D8B030D-6E8A-4147-A177-3AD203B41FA5}">
                      <a16:colId xmlns:a16="http://schemas.microsoft.com/office/drawing/2014/main" val="2393516245"/>
                    </a:ext>
                  </a:extLst>
                </a:gridCol>
                <a:gridCol w="4221126">
                  <a:extLst>
                    <a:ext uri="{9D8B030D-6E8A-4147-A177-3AD203B41FA5}">
                      <a16:colId xmlns:a16="http://schemas.microsoft.com/office/drawing/2014/main" val="3329834466"/>
                    </a:ext>
                  </a:extLst>
                </a:gridCol>
              </a:tblGrid>
              <a:tr h="348174">
                <a:tc>
                  <a:txBody>
                    <a:bodyPr/>
                    <a:lstStyle/>
                    <a:p>
                      <a:r>
                        <a:rPr lang="en-US" sz="1200" dirty="0"/>
                        <a:t>Profile</a:t>
                      </a:r>
                    </a:p>
                  </a:txBody>
                  <a:tcPr/>
                </a:tc>
                <a:tc>
                  <a:txBody>
                    <a:bodyPr/>
                    <a:lstStyle/>
                    <a:p>
                      <a:r>
                        <a:rPr lang="en-US" sz="1200" dirty="0"/>
                        <a:t>Audience</a:t>
                      </a:r>
                    </a:p>
                  </a:txBody>
                  <a:tcPr/>
                </a:tc>
                <a:tc>
                  <a:txBody>
                    <a:bodyPr/>
                    <a:lstStyle/>
                    <a:p>
                      <a:r>
                        <a:rPr lang="en-US" sz="1200" dirty="0"/>
                        <a:t>Strategies</a:t>
                      </a:r>
                    </a:p>
                  </a:txBody>
                  <a:tcPr/>
                </a:tc>
                <a:extLst>
                  <a:ext uri="{0D108BD9-81ED-4DB2-BD59-A6C34878D82A}">
                    <a16:rowId xmlns:a16="http://schemas.microsoft.com/office/drawing/2014/main" val="3395050947"/>
                  </a:ext>
                </a:extLst>
              </a:tr>
              <a:tr h="2367827">
                <a:tc>
                  <a:txBody>
                    <a:bodyPr/>
                    <a:lstStyle/>
                    <a:p>
                      <a:r>
                        <a:rPr lang="en-US" sz="1600" dirty="0"/>
                        <a:t>OEM - Repetitive</a:t>
                      </a:r>
                      <a:r>
                        <a:rPr lang="en-US" sz="1600" baseline="0" dirty="0"/>
                        <a:t> </a:t>
                      </a:r>
                      <a:r>
                        <a:rPr lang="en-US" sz="1600" dirty="0"/>
                        <a:t>Machine</a:t>
                      </a:r>
                      <a:r>
                        <a:rPr lang="en-US" sz="1600" baseline="0" dirty="0"/>
                        <a:t> builder</a:t>
                      </a:r>
                      <a:endParaRPr lang="en-US" sz="1600" dirty="0"/>
                    </a:p>
                  </a:txBody>
                  <a:tcPr/>
                </a:tc>
                <a:tc>
                  <a:txBody>
                    <a:bodyPr/>
                    <a:lstStyle/>
                    <a:p>
                      <a:pPr marL="285750" indent="-285750">
                        <a:spcAft>
                          <a:spcPts val="0"/>
                        </a:spcAft>
                        <a:buFont typeface="Arial" panose="020B0604020202020204" pitchFamily="34" charset="0"/>
                        <a:buChar char="•"/>
                      </a:pPr>
                      <a:r>
                        <a:rPr lang="en-US" sz="1600" dirty="0">
                          <a:effectLst/>
                          <a:latin typeface="+mn-lt"/>
                        </a:rPr>
                        <a:t>OT</a:t>
                      </a:r>
                      <a:r>
                        <a:rPr lang="en-US" sz="1600" baseline="0" dirty="0">
                          <a:effectLst/>
                          <a:latin typeface="+mn-lt"/>
                        </a:rPr>
                        <a:t> - </a:t>
                      </a:r>
                      <a:r>
                        <a:rPr lang="en-US" sz="1600" dirty="0">
                          <a:effectLst/>
                          <a:latin typeface="+mn-lt"/>
                        </a:rPr>
                        <a:t>Service Manager</a:t>
                      </a:r>
                    </a:p>
                    <a:p>
                      <a:pPr marL="285750" indent="-285750">
                        <a:spcAft>
                          <a:spcPts val="0"/>
                        </a:spcAft>
                        <a:buFont typeface="Arial" panose="020B0604020202020204" pitchFamily="34" charset="0"/>
                        <a:buChar char="•"/>
                      </a:pPr>
                      <a:r>
                        <a:rPr lang="en-US" sz="1600" dirty="0">
                          <a:effectLst/>
                          <a:latin typeface="+mn-lt"/>
                        </a:rPr>
                        <a:t>OT - Support Engineer</a:t>
                      </a:r>
                    </a:p>
                    <a:p>
                      <a:pPr marL="285750" indent="-285750">
                        <a:spcAft>
                          <a:spcPts val="0"/>
                        </a:spcAft>
                        <a:buFont typeface="Arial" panose="020B0604020202020204" pitchFamily="34" charset="0"/>
                        <a:buChar char="•"/>
                      </a:pPr>
                      <a:r>
                        <a:rPr lang="en-US" sz="1600" dirty="0">
                          <a:effectLst/>
                          <a:latin typeface="+mn-lt"/>
                          <a:ea typeface="Lato" panose="020F0502020204030203" pitchFamily="34" charset="0"/>
                          <a:cs typeface="Arial" panose="020B0604020202020204" pitchFamily="34" charset="0"/>
                        </a:rPr>
                        <a:t>OT</a:t>
                      </a:r>
                      <a:r>
                        <a:rPr lang="en-US" sz="1600" baseline="0" dirty="0">
                          <a:effectLst/>
                          <a:latin typeface="+mn-lt"/>
                          <a:ea typeface="Lato" panose="020F0502020204030203" pitchFamily="34" charset="0"/>
                          <a:cs typeface="Arial" panose="020B0604020202020204" pitchFamily="34" charset="0"/>
                        </a:rPr>
                        <a:t> - </a:t>
                      </a:r>
                      <a:r>
                        <a:rPr lang="en-US" sz="1600" dirty="0">
                          <a:effectLst/>
                          <a:latin typeface="+mn-lt"/>
                          <a:ea typeface="Lato" panose="020F0502020204030203" pitchFamily="34" charset="0"/>
                          <a:cs typeface="Arial" panose="020B0604020202020204" pitchFamily="34" charset="0"/>
                        </a:rPr>
                        <a:t>Current</a:t>
                      </a:r>
                      <a:r>
                        <a:rPr lang="en-US" sz="1600" baseline="0" dirty="0">
                          <a:effectLst/>
                          <a:latin typeface="+mn-lt"/>
                          <a:ea typeface="Lato" panose="020F0502020204030203" pitchFamily="34" charset="0"/>
                          <a:cs typeface="Arial" panose="020B0604020202020204" pitchFamily="34" charset="0"/>
                        </a:rPr>
                        <a:t> Ewon customers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effectLst/>
                          <a:latin typeface="+mn-lt"/>
                          <a:ea typeface="Lato" panose="020F0502020204030203" pitchFamily="34" charset="0"/>
                          <a:cs typeface="Arial" panose="020B0604020202020204" pitchFamily="34" charset="0"/>
                        </a:rPr>
                        <a:t>R&amp;D project manager IoT, IT/OT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mn-lt"/>
                        <a:ea typeface="Lato" panose="020F0502020204030203" pitchFamily="34" charset="0"/>
                        <a:cs typeface="Arial" panose="020B0604020202020204" pitchFamily="34" charset="0"/>
                      </a:endParaRPr>
                    </a:p>
                    <a:p>
                      <a:pPr>
                        <a:spcAft>
                          <a:spcPts val="0"/>
                        </a:spcAft>
                      </a:pPr>
                      <a:endParaRPr lang="en-US" sz="1800" dirty="0">
                        <a:effectLst/>
                        <a:latin typeface="+mn-lt"/>
                        <a:ea typeface="Lato" panose="020F0502020204030203"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mn-lt"/>
                          <a:ea typeface="+mn-ea"/>
                          <a:cs typeface="+mn-cs"/>
                        </a:rPr>
                        <a:t>Low margin buisness</a:t>
                      </a:r>
                      <a:r>
                        <a:rPr lang="en-US" sz="1600" kern="1200" baseline="0" dirty="0">
                          <a:solidFill>
                            <a:schemeClr val="dk1"/>
                          </a:solidFill>
                          <a:effectLst/>
                          <a:latin typeface="+mn-lt"/>
                          <a:ea typeface="+mn-ea"/>
                          <a:cs typeface="+mn-cs"/>
                        </a:rPr>
                        <a:t> - focus on cross selling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baseline="0" dirty="0">
                          <a:solidFill>
                            <a:schemeClr val="dk1"/>
                          </a:solidFill>
                          <a:effectLst/>
                          <a:latin typeface="+mn-lt"/>
                          <a:ea typeface="+mn-ea"/>
                          <a:cs typeface="+mn-cs"/>
                        </a:rPr>
                        <a:t>Door opener to promote Crimson and networking solutions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651996610"/>
                  </a:ext>
                </a:extLst>
              </a:tr>
              <a:tr h="1947747">
                <a:tc>
                  <a:txBody>
                    <a:bodyPr/>
                    <a:lstStyle/>
                    <a:p>
                      <a:r>
                        <a:rPr lang="en-US" sz="1600" dirty="0"/>
                        <a:t>OEM</a:t>
                      </a:r>
                      <a:r>
                        <a:rPr lang="en-US" sz="1600" baseline="0" dirty="0"/>
                        <a:t> -</a:t>
                      </a:r>
                      <a:r>
                        <a:rPr lang="en-US" sz="1600" dirty="0"/>
                        <a:t>Special</a:t>
                      </a:r>
                      <a:r>
                        <a:rPr lang="en-US" sz="1600" baseline="0" dirty="0"/>
                        <a:t> machine builders</a:t>
                      </a:r>
                    </a:p>
                    <a:p>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Solution/System integrators</a:t>
                      </a:r>
                    </a:p>
                    <a:p>
                      <a:endParaRPr lang="en-US" sz="1600" dirty="0"/>
                    </a:p>
                  </a:txBody>
                  <a:tcPr/>
                </a:tc>
                <a:tc>
                  <a:txBody>
                    <a:bodyPr/>
                    <a:lstStyle/>
                    <a:p>
                      <a:pPr marL="285750" indent="-285750">
                        <a:spcAft>
                          <a:spcPts val="0"/>
                        </a:spcAft>
                        <a:buFont typeface="Arial" panose="020B0604020202020204" pitchFamily="34" charset="0"/>
                        <a:buChar char="•"/>
                      </a:pPr>
                      <a:r>
                        <a:rPr lang="en-US" sz="1600" dirty="0">
                          <a:effectLst/>
                          <a:latin typeface="+mn-lt"/>
                        </a:rPr>
                        <a:t>OT - Service Manager </a:t>
                      </a:r>
                    </a:p>
                    <a:p>
                      <a:pPr marL="285750" indent="-285750">
                        <a:spcAft>
                          <a:spcPts val="0"/>
                        </a:spcAft>
                        <a:buFont typeface="Arial" panose="020B0604020202020204" pitchFamily="34" charset="0"/>
                        <a:buChar char="•"/>
                      </a:pPr>
                      <a:r>
                        <a:rPr lang="en-US" sz="1600" dirty="0">
                          <a:effectLst/>
                          <a:latin typeface="+mn-lt"/>
                        </a:rPr>
                        <a:t>OT - Support Engineer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latin typeface="+mn-lt"/>
                        </a:rPr>
                        <a:t>OT - Network Engineer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latin typeface="+mn-lt"/>
                        </a:rPr>
                        <a:t>OT/IoT - Project manager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latin typeface="+mn-lt"/>
                          <a:ea typeface="Lato" panose="020F0502020204030203" pitchFamily="34" charset="0"/>
                          <a:cs typeface="Arial" panose="020B0604020202020204" pitchFamily="34" charset="0"/>
                        </a:rPr>
                        <a:t>OT/IT - Current</a:t>
                      </a:r>
                      <a:r>
                        <a:rPr lang="en-US" sz="1600" baseline="0" dirty="0">
                          <a:effectLst/>
                          <a:latin typeface="+mn-lt"/>
                          <a:ea typeface="Lato" panose="020F0502020204030203" pitchFamily="34" charset="0"/>
                          <a:cs typeface="Arial" panose="020B0604020202020204" pitchFamily="34" charset="0"/>
                        </a:rPr>
                        <a:t> Ewon customers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latin typeface="+mn-lt"/>
                          <a:ea typeface="Lato" panose="020F0502020204030203" pitchFamily="34" charset="0"/>
                          <a:cs typeface="Arial" panose="020B0604020202020204" pitchFamily="34" charset="0"/>
                        </a:rPr>
                        <a:t>IT - Department</a:t>
                      </a:r>
                    </a:p>
                    <a:p>
                      <a:pPr marL="171450" indent="-171450">
                        <a:buFont typeface="Wingdings" panose="05000000000000000000" pitchFamily="2" charset="2"/>
                        <a:buChar char="§"/>
                      </a:pPr>
                      <a:endParaRPr lang="en-US" sz="1600" dirty="0">
                        <a:solidFill>
                          <a:srgbClr val="00B050"/>
                        </a:solidFil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baseline="0" dirty="0">
                          <a:solidFill>
                            <a:schemeClr val="dk1"/>
                          </a:solidFill>
                          <a:effectLst/>
                          <a:latin typeface="+mn-lt"/>
                          <a:ea typeface="+mn-ea"/>
                          <a:cs typeface="+mn-cs"/>
                        </a:rPr>
                        <a:t>Door opener to develop those type of customers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baseline="0" dirty="0">
                          <a:solidFill>
                            <a:schemeClr val="dk1"/>
                          </a:solidFill>
                          <a:effectLst/>
                          <a:latin typeface="+mn-lt"/>
                          <a:ea typeface="+mn-ea"/>
                          <a:cs typeface="+mn-cs"/>
                        </a:rPr>
                        <a:t>Door opener to promote Crimson and networking solutions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baseline="0" dirty="0">
                          <a:solidFill>
                            <a:schemeClr val="dk1"/>
                          </a:solidFill>
                          <a:effectLst/>
                          <a:latin typeface="+mn-lt"/>
                          <a:ea typeface="+mn-ea"/>
                          <a:cs typeface="+mn-cs"/>
                        </a:rPr>
                        <a:t>Offer Packaged remote access to a project requiring Crimson solution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baseline="0" dirty="0">
                          <a:solidFill>
                            <a:schemeClr val="dk1"/>
                          </a:solidFill>
                          <a:effectLst/>
                          <a:latin typeface="+mn-lt"/>
                          <a:ea typeface="+mn-ea"/>
                          <a:cs typeface="+mn-cs"/>
                        </a:rPr>
                        <a:t>Phase 2 – Project approach only with focus on IT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baseline="0" dirty="0">
                        <a:solidFill>
                          <a:schemeClr val="dk1"/>
                        </a:solidFill>
                        <a:effectLst/>
                        <a:latin typeface="+mn-lt"/>
                        <a:ea typeface="+mn-ea"/>
                        <a:cs typeface="+mn-cs"/>
                      </a:endParaRPr>
                    </a:p>
                  </a:txBody>
                  <a:tcPr/>
                </a:tc>
                <a:extLst>
                  <a:ext uri="{0D108BD9-81ED-4DB2-BD59-A6C34878D82A}">
                    <a16:rowId xmlns:a16="http://schemas.microsoft.com/office/drawing/2014/main" val="3605865749"/>
                  </a:ext>
                </a:extLst>
              </a:tr>
            </a:tbl>
          </a:graphicData>
        </a:graphic>
      </p:graphicFrame>
    </p:spTree>
    <p:extLst>
      <p:ext uri="{BB962C8B-B14F-4D97-AF65-F5344CB8AC3E}">
        <p14:creationId xmlns:p14="http://schemas.microsoft.com/office/powerpoint/2010/main" val="2882266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045736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7" name="think-cell Slide" r:id="rId5" imgW="473" imgH="476" progId="TCLayout.ActiveDocument.1">
                  <p:embed/>
                </p:oleObj>
              </mc:Choice>
              <mc:Fallback>
                <p:oleObj name="think-cell Slide" r:id="rId5" imgW="473" imgH="47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lstStyle/>
          <a:p>
            <a:r>
              <a:rPr lang="en-US" dirty="0"/>
              <a:t>Remote Access</a:t>
            </a:r>
          </a:p>
        </p:txBody>
      </p:sp>
      <p:sp>
        <p:nvSpPr>
          <p:cNvPr id="2" name="Text Placeholder 1"/>
          <p:cNvSpPr>
            <a:spLocks noGrp="1"/>
          </p:cNvSpPr>
          <p:nvPr>
            <p:ph type="body" sz="quarter" idx="10"/>
          </p:nvPr>
        </p:nvSpPr>
        <p:spPr/>
        <p:txBody>
          <a:bodyPr/>
          <a:lstStyle/>
          <a:p>
            <a:r>
              <a:rPr lang="en-US" dirty="0"/>
              <a:t>Competition</a:t>
            </a:r>
          </a:p>
        </p:txBody>
      </p:sp>
    </p:spTree>
    <p:extLst>
      <p:ext uri="{BB962C8B-B14F-4D97-AF65-F5344CB8AC3E}">
        <p14:creationId xmlns:p14="http://schemas.microsoft.com/office/powerpoint/2010/main" val="859894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2" name="Picture 4" descr="https://attachments.office.net/owa/michael.lefeuvre%40redlion.net/service.svc/s/GetAttachmentThumbnail?id=AAMkADVkMWI5NmEyLWM0MDEtNDQwYy05NGMyLTJiYmY5MTE1ZTM0ZgBGAAAAAAAVaZFHf2rZRLOCG7FnwVNKBwAJFcvQf%2B19TpztmxHT58jnAAABw2U1AABRp%2BwnE4qdSIblRtugCcIfAAEW3CzFAAABEgAQAO9CgjAmgjFNtejb7A631xY%3D&amp;thumbnailType=2&amp;token=eyJhbGciOiJSUzI1NiIsImtpZCI6IjMwODE3OUNFNUY0QjUyRTc4QjJEQjg5NjZCQUY0RUNDMzcyN0FFRUUiLCJ0eXAiOiJKV1QiLCJ4NXQiOiJNSUY1emw5TFV1ZUxMYmlXYTY5T3pEY25ydTQifQ.eyJvcmlnaW4iOiJodHRwczovL291dGxvb2sub2ZmaWNlLmNvbSIsInVjIjoiODVkNzIwYTQyYjAzNGViOTk1N2FlNTVkNTJjYjE5NWUiLCJzaWduaW5fc3RhdGUiOiJbXCJkdmNfbW5nZFwiLFwiZHZjX2RtamRcIixcImttc2lcIl0iLCJ2ZXIiOiJFeGNoYW5nZS5DYWxsYmFjay5WMSIsImFwcGN0eHNlbmRlciI6Ik93YURvd25sb2FkQDI0N2FlZTY3LTEyY2ItNDE5NS1hY2M3LTAzYTI5MDUwMTdjNyIsImlzc3JpbmciOiJXVyIsImFwcGN0eCI6IntcIm1zZXhjaHByb3RcIjpcIm93YVwiLFwicHVpZFwiOlwiMTE1MzkwNjY2MDc3NTk3NDY3MVwiLFwic2NvcGVcIjpcIk93YURvd25sb2FkXCIsXCJvaWRcIjpcImQ3ZjlmNThiLWVjZDYtNDA4Zi1hMGE0LWNmYmQ2MWMwMjA4MFwiLFwicHJpbWFyeXNpZFwiOlwiUy0xLTUtMjEtMTY4MDY2MTA5LTQwNTY0NDcxNi0yNjIyNjM0NTY4LTgxMDg0NzBcIn0iLCJuYmYiOjE2MjE1NzkxMDIsImV4cCI6MTYyMTU3OTcwMiwiaXNzIjoiMDAwMDAwMDItMDAwMC0wZmYxLWNlMDAtMDAwMDAwMDAwMDAwQDI0N2FlZTY3LTEyY2ItNDE5NS1hY2M3LTAzYTI5MDUwMTdjNyIsImF1ZCI6IjAwMDAwMDAyLTAwMDAtMGZmMS1jZTAwLTAwMDAwMDAwMDAwMC9hdHRhY2htZW50cy5vZmZpY2UubmV0QDI0N2FlZTY3LTEyY2ItNDE5NS1hY2M3LTAzYTI5MDUwMTdjNyIsImhhcHAiOiJvd2EifQ.aLCPIfBHBadVcVUlatoaT5ZyDkIJud4QZXmmICo8GuQ-eGaS98vYQvWVHso9KupTpTxGFo_0XT9dh2g-r5H8Pu9bY6nMUS36MkVOW-Hu9cn4PFF2AdRw5IEfqFxVWyIlyKUMCTUrIgQST28-5g75kK4Nupak_1UDNgkzyjtNsfapiQt-OiiZjdRTwv1JB37042G-xK7MgKPAo7-zBfduAVp9QvAMHPbovIuvmCrQlLr9C40Yov8EQDGPYb7AiEjuUQ_VKmU-MM_rzd5faDBeGSx03B5AARzolOLXBUijx2XHlFFv-61lCADwXwjyywgBZB2jkXEtbWxQ70LjtpVzaQ&amp;X-OWA-CANARY=nrrSShxymU6ptj5KrRTHN6Brt0EjHNkYIhnI1y8OLPIk67yjRSrrZvpxWFlsJFp7vI4TdwsMk9U.&amp;owa=outlook.office.com&amp;scriptVer=20210510006.09&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41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30"/>
          </p:nvPr>
        </p:nvSpPr>
        <p:spPr/>
        <p:txBody>
          <a:bodyPr/>
          <a:lstStyle/>
          <a:p>
            <a:endParaRPr lang="en-US"/>
          </a:p>
        </p:txBody>
      </p:sp>
      <p:pic>
        <p:nvPicPr>
          <p:cNvPr id="351236" name="Picture 4" descr="https://attachments.office.net/owa/michael.lefeuvre%40redlion.net/service.svc/s/GetAttachmentThumbnail?id=AAMkADVkMWI5NmEyLWM0MDEtNDQwYy05NGMyLTJiYmY5MTE1ZTM0ZgBGAAAAAAAVaZFHf2rZRLOCG7FnwVNKBwAJFcvQf%2B19TpztmxHT58jnAAABw2U1AABRp%2BwnE4qdSIblRtugCcIfAAEW3CzFAAABEgAQABDQsvTQLOdKo6sEy%2Bhr2I0%3D&amp;thumbnailType=2&amp;token=eyJhbGciOiJSUzI1NiIsImtpZCI6IjMwODE3OUNFNUY0QjUyRTc4QjJEQjg5NjZCQUY0RUNDMzcyN0FFRUUiLCJ0eXAiOiJKV1QiLCJ4NXQiOiJNSUY1emw5TFV1ZUxMYmlXYTY5T3pEY25ydTQifQ.eyJvcmlnaW4iOiJodHRwczovL291dGxvb2sub2ZmaWNlLmNvbSIsInVjIjoiODVkNzIwYTQyYjAzNGViOTk1N2FlNTVkNTJjYjE5NWUiLCJzaWduaW5fc3RhdGUiOiJbXCJkdmNfbW5nZFwiLFwiZHZjX2RtamRcIixcImttc2lcIl0iLCJ2ZXIiOiJFeGNoYW5nZS5DYWxsYmFjay5WMSIsImFwcGN0eHNlbmRlciI6Ik93YURvd25sb2FkQDI0N2FlZTY3LTEyY2ItNDE5NS1hY2M3LTAzYTI5MDUwMTdjNyIsImlzc3JpbmciOiJXVyIsImFwcGN0eCI6IntcIm1zZXhjaHByb3RcIjpcIm93YVwiLFwicHVpZFwiOlwiMTE1MzkwNjY2MDc3NTk3NDY3MVwiLFwic2NvcGVcIjpcIk93YURvd25sb2FkXCIsXCJvaWRcIjpcImQ3ZjlmNThiLWVjZDYtNDA4Zi1hMGE0LWNmYmQ2MWMwMjA4MFwiLFwicHJpbWFyeXNpZFwiOlwiUy0xLTUtMjEtMTY4MDY2MTA5LTQwNTY0NDcxNi0yNjIyNjM0NTY4LTgxMDg0NzBcIn0iLCJuYmYiOjE2MjE1NzkxMDIsImV4cCI6MTYyMTU3OTcwMiwiaXNzIjoiMDAwMDAwMDItMDAwMC0wZmYxLWNlMDAtMDAwMDAwMDAwMDAwQDI0N2FlZTY3LTEyY2ItNDE5NS1hY2M3LTAzYTI5MDUwMTdjNyIsImF1ZCI6IjAwMDAwMDAyLTAwMDAtMGZmMS1jZTAwLTAwMDAwMDAwMDAwMC9hdHRhY2htZW50cy5vZmZpY2UubmV0QDI0N2FlZTY3LTEyY2ItNDE5NS1hY2M3LTAzYTI5MDUwMTdjNyIsImhhcHAiOiJvd2EifQ.aLCPIfBHBadVcVUlatoaT5ZyDkIJud4QZXmmICo8GuQ-eGaS98vYQvWVHso9KupTpTxGFo_0XT9dh2g-r5H8Pu9bY6nMUS36MkVOW-Hu9cn4PFF2AdRw5IEfqFxVWyIlyKUMCTUrIgQST28-5g75kK4Nupak_1UDNgkzyjtNsfapiQt-OiiZjdRTwv1JB37042G-xK7MgKPAo7-zBfduAVp9QvAMHPbovIuvmCrQlLr9C40Yov8EQDGPYb7AiEjuUQ_VKmU-MM_rzd5faDBeGSx03B5AARzolOLXBUijx2XHlFFv-61lCADwXwjyywgBZB2jkXEtbWxQ70LjtpVzaQ&amp;X-OWA-CANARY=nrrSShxymU6ptj5KrRTHN6Brt0EjHNkYIhnI1y8OLPIk67yjRSrrZvpxWFlsJFp7vI4TdwsMk9U.&amp;owa=outlook.office.com&amp;scriptVer=20210510006.09&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2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30"/>
          </p:nvPr>
        </p:nvSpPr>
        <p:spPr/>
        <p:txBody>
          <a:bodyPr/>
          <a:lstStyle/>
          <a:p>
            <a:endParaRPr lang="en-US"/>
          </a:p>
        </p:txBody>
      </p:sp>
      <p:sp>
        <p:nvSpPr>
          <p:cNvPr id="4" name="Text Placeholder 3"/>
          <p:cNvSpPr>
            <a:spLocks noGrp="1"/>
          </p:cNvSpPr>
          <p:nvPr>
            <p:ph type="body" sz="quarter" idx="50"/>
          </p:nvPr>
        </p:nvSpPr>
        <p:spPr/>
        <p:txBody>
          <a:bodyPr/>
          <a:lstStyle/>
          <a:p>
            <a:endParaRPr lang="en-US"/>
          </a:p>
        </p:txBody>
      </p:sp>
      <p:sp>
        <p:nvSpPr>
          <p:cNvPr id="5" name="Text Placeholder 4"/>
          <p:cNvSpPr>
            <a:spLocks noGrp="1"/>
          </p:cNvSpPr>
          <p:nvPr>
            <p:ph type="body" sz="quarter" idx="45"/>
          </p:nvPr>
        </p:nvSpPr>
        <p:spPr/>
        <p:txBody>
          <a:bodyPr/>
          <a:lstStyle/>
          <a:p>
            <a:endParaRPr lang="en-US"/>
          </a:p>
        </p:txBody>
      </p:sp>
      <p:pic>
        <p:nvPicPr>
          <p:cNvPr id="6" name="Picture 5"/>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276588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979156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7" name="think-cell Slide" r:id="rId4" imgW="473" imgH="476" progId="TCLayout.ActiveDocument.1">
                  <p:embed/>
                </p:oleObj>
              </mc:Choice>
              <mc:Fallback>
                <p:oleObj name="think-cell Slide" r:id="rId4" imgW="473" imgH="47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4"/>
          <p:cNvSpPr>
            <a:spLocks noGrp="1"/>
          </p:cNvSpPr>
          <p:nvPr>
            <p:ph sz="quarter" idx="11"/>
          </p:nvPr>
        </p:nvSpPr>
        <p:spPr/>
        <p:txBody>
          <a:bodyPr/>
          <a:lstStyle/>
          <a:p>
            <a:r>
              <a:rPr lang="en-US" dirty="0"/>
              <a:t>Red Lion has </a:t>
            </a:r>
          </a:p>
          <a:p>
            <a:pPr lvl="1"/>
            <a:r>
              <a:rPr lang="en-US" dirty="0"/>
              <a:t>Best-in-class automation and networking products</a:t>
            </a:r>
          </a:p>
          <a:p>
            <a:pPr lvl="1"/>
            <a:r>
              <a:rPr lang="en-US" dirty="0"/>
              <a:t>Recently lead the industry with an Automation + Networking product line</a:t>
            </a:r>
          </a:p>
          <a:p>
            <a:pPr lvl="1"/>
            <a:r>
              <a:rPr lang="en-US" dirty="0"/>
              <a:t>Long history in remote monitoring and control</a:t>
            </a:r>
          </a:p>
          <a:p>
            <a:pPr lvl="1"/>
            <a:r>
              <a:rPr lang="en-US" dirty="0"/>
              <a:t>Industry leading local protocol conversion</a:t>
            </a:r>
          </a:p>
          <a:p>
            <a:endParaRPr lang="en-US" dirty="0"/>
          </a:p>
          <a:p>
            <a:pPr marL="0" indent="0">
              <a:buNone/>
            </a:pPr>
            <a:endParaRPr lang="en-US" dirty="0"/>
          </a:p>
        </p:txBody>
      </p:sp>
      <p:sp>
        <p:nvSpPr>
          <p:cNvPr id="7" name="Text Placeholder 6"/>
          <p:cNvSpPr>
            <a:spLocks noGrp="1"/>
          </p:cNvSpPr>
          <p:nvPr>
            <p:ph type="body" sz="quarter" idx="50"/>
          </p:nvPr>
        </p:nvSpPr>
        <p:spPr/>
        <p:txBody>
          <a:bodyPr/>
          <a:lstStyle/>
          <a:p>
            <a:r>
              <a:rPr lang="en-US" dirty="0"/>
              <a:t>Red Lion’s Expansion into Remote Access</a:t>
            </a:r>
          </a:p>
        </p:txBody>
      </p:sp>
      <p:sp>
        <p:nvSpPr>
          <p:cNvPr id="6" name="Text Placeholder 5"/>
          <p:cNvSpPr>
            <a:spLocks noGrp="1"/>
          </p:cNvSpPr>
          <p:nvPr>
            <p:ph type="body" sz="quarter" idx="45"/>
          </p:nvPr>
        </p:nvSpPr>
        <p:spPr/>
        <p:txBody>
          <a:bodyPr/>
          <a:lstStyle/>
          <a:p>
            <a:endParaRPr lang="en-US"/>
          </a:p>
        </p:txBody>
      </p:sp>
      <p:pic>
        <p:nvPicPr>
          <p:cNvPr id="422916" name="Picture 4" descr="Top Class Award - Best In Class Icon, HD Png Download - kind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170" b="97642" l="8140" r="92209">
                        <a14:foregroundMark x1="56395" y1="19245" x2="58372" y2="17642"/>
                      </a14:backgroundRemoval>
                    </a14:imgEffect>
                  </a14:imgLayer>
                </a14:imgProps>
              </a:ext>
              <a:ext uri="{28A0092B-C50C-407E-A947-70E740481C1C}">
                <a14:useLocalDpi xmlns:a14="http://schemas.microsoft.com/office/drawing/2010/main" val="0"/>
              </a:ext>
            </a:extLst>
          </a:blip>
          <a:srcRect/>
          <a:stretch>
            <a:fillRect/>
          </a:stretch>
        </p:blipFill>
        <p:spPr bwMode="auto">
          <a:xfrm>
            <a:off x="1578889" y="4310655"/>
            <a:ext cx="1721360" cy="2121676"/>
          </a:xfrm>
          <a:prstGeom prst="rect">
            <a:avLst/>
          </a:prstGeom>
          <a:noFill/>
          <a:extLst>
            <a:ext uri="{909E8E84-426E-40DD-AFC4-6F175D3DCCD1}">
              <a14:hiddenFill xmlns:a14="http://schemas.microsoft.com/office/drawing/2010/main">
                <a:solidFill>
                  <a:srgbClr val="FFFFFF"/>
                </a:solidFill>
              </a14:hiddenFill>
            </a:ext>
          </a:extLst>
        </p:spPr>
      </p:pic>
      <p:pic>
        <p:nvPicPr>
          <p:cNvPr id="422918" name="Picture 6" descr="Merging Png Files - Merge File Icon PNG Image | Transparent PNG Free  Download on SeekPN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56" b="98721" l="0" r="99756"/>
                    </a14:imgEffect>
                  </a14:imgLayer>
                </a14:imgProps>
              </a:ext>
              <a:ext uri="{28A0092B-C50C-407E-A947-70E740481C1C}">
                <a14:useLocalDpi xmlns:a14="http://schemas.microsoft.com/office/drawing/2010/main"/>
              </a:ext>
            </a:extLst>
          </a:blip>
          <a:srcRect/>
          <a:stretch>
            <a:fillRect/>
          </a:stretch>
        </p:blipFill>
        <p:spPr bwMode="auto">
          <a:xfrm>
            <a:off x="4810289" y="4374238"/>
            <a:ext cx="1962367" cy="2058093"/>
          </a:xfrm>
          <a:prstGeom prst="rect">
            <a:avLst/>
          </a:prstGeom>
          <a:noFill/>
          <a:extLst>
            <a:ext uri="{909E8E84-426E-40DD-AFC4-6F175D3DCCD1}">
              <a14:hiddenFill xmlns:a14="http://schemas.microsoft.com/office/drawing/2010/main">
                <a:solidFill>
                  <a:srgbClr val="FFFFFF"/>
                </a:solidFill>
              </a14:hiddenFill>
            </a:ext>
          </a:extLst>
        </p:spPr>
      </p:pic>
      <p:pic>
        <p:nvPicPr>
          <p:cNvPr id="422920" name="Picture 8" descr="History clock button - Free interface icons"/>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794" b="97778" l="10000" r="90000">
                        <a14:foregroundMark x1="49417" y1="34127" x2="49417" y2="47460"/>
                      </a14:backgroundRemoval>
                    </a14:imgEffect>
                  </a14:imgLayer>
                </a14:imgProps>
              </a:ext>
              <a:ext uri="{28A0092B-C50C-407E-A947-70E740481C1C}">
                <a14:useLocalDpi xmlns:a14="http://schemas.microsoft.com/office/drawing/2010/main"/>
              </a:ext>
            </a:extLst>
          </a:blip>
          <a:srcRect/>
          <a:stretch>
            <a:fillRect/>
          </a:stretch>
        </p:blipFill>
        <p:spPr bwMode="auto">
          <a:xfrm>
            <a:off x="7745428" y="4532130"/>
            <a:ext cx="3619430" cy="19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6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31695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5" name="think-cell Slide" r:id="rId4" imgW="338" imgH="338" progId="TCLayout.ActiveDocument.1">
                  <p:embed/>
                </p:oleObj>
              </mc:Choice>
              <mc:Fallback>
                <p:oleObj name="think-cell Slide" r:id="rId4" imgW="338" imgH="338"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p:cNvSpPr>
            <a:spLocks noGrp="1"/>
          </p:cNvSpPr>
          <p:nvPr>
            <p:ph type="title"/>
          </p:nvPr>
        </p:nvSpPr>
        <p:spPr/>
        <p:txBody>
          <a:bodyPr vert="horz"/>
          <a:lstStyle/>
          <a:p>
            <a:r>
              <a:rPr lang="en-US" dirty="0"/>
              <a:t>Cross selling</a:t>
            </a:r>
          </a:p>
        </p:txBody>
      </p:sp>
      <p:sp>
        <p:nvSpPr>
          <p:cNvPr id="8" name="Text Placeholder 7"/>
          <p:cNvSpPr>
            <a:spLocks noGrp="1"/>
          </p:cNvSpPr>
          <p:nvPr>
            <p:ph type="body" sz="quarter" idx="10"/>
          </p:nvPr>
        </p:nvSpPr>
        <p:spPr>
          <a:xfrm>
            <a:off x="694944" y="3122713"/>
            <a:ext cx="4297186" cy="1025525"/>
          </a:xfrm>
        </p:spPr>
        <p:txBody>
          <a:bodyPr/>
          <a:lstStyle/>
          <a:p>
            <a:r>
              <a:rPr lang="en-US" dirty="0"/>
              <a:t>FlexEdge™ and RA complementary solutions</a:t>
            </a:r>
          </a:p>
        </p:txBody>
      </p:sp>
      <p:sp>
        <p:nvSpPr>
          <p:cNvPr id="6" name="Slide Number Placeholder 5"/>
          <p:cNvSpPr>
            <a:spLocks noGrp="1"/>
          </p:cNvSpPr>
          <p:nvPr>
            <p:ph type="sldNum" sz="quarter" idx="4294967295"/>
          </p:nvPr>
        </p:nvSpPr>
        <p:spPr>
          <a:xfrm>
            <a:off x="0" y="6477000"/>
            <a:ext cx="563563" cy="365125"/>
          </a:xfrm>
          <a:prstGeom prst="rect">
            <a:avLst/>
          </a:prstGeom>
        </p:spPr>
        <p:txBody>
          <a:bodyPr/>
          <a:lstStyle/>
          <a:p>
            <a:fld id="{84993F75-2216-1046-AEF3-A956D275DDD9}" type="slidenum">
              <a:rPr lang="en-US" smtClean="0"/>
              <a:pPr/>
              <a:t>30</a:t>
            </a:fld>
            <a:endParaRPr lang="en-US" dirty="0"/>
          </a:p>
        </p:txBody>
      </p:sp>
    </p:spTree>
    <p:extLst>
      <p:ext uri="{BB962C8B-B14F-4D97-AF65-F5344CB8AC3E}">
        <p14:creationId xmlns:p14="http://schemas.microsoft.com/office/powerpoint/2010/main" val="319455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638D09-8B49-4087-875E-6D8DB5150ACD}"/>
              </a:ext>
            </a:extLst>
          </p:cNvPr>
          <p:cNvSpPr>
            <a:spLocks noGrp="1"/>
          </p:cNvSpPr>
          <p:nvPr>
            <p:ph type="body" sz="quarter" idx="51"/>
          </p:nvPr>
        </p:nvSpPr>
        <p:spPr/>
        <p:txBody>
          <a:bodyPr/>
          <a:lstStyle/>
          <a:p>
            <a:r>
              <a:rPr lang="en-US" dirty="0"/>
              <a:t>DA50/70 Solution</a:t>
            </a:r>
          </a:p>
        </p:txBody>
      </p:sp>
      <p:sp>
        <p:nvSpPr>
          <p:cNvPr id="9" name="Text Placeholder 8">
            <a:extLst>
              <a:ext uri="{FF2B5EF4-FFF2-40B4-BE49-F238E27FC236}">
                <a16:creationId xmlns:a16="http://schemas.microsoft.com/office/drawing/2014/main" id="{8755D6F4-65AC-42FE-A2D5-2EF711A8953F}"/>
              </a:ext>
            </a:extLst>
          </p:cNvPr>
          <p:cNvSpPr>
            <a:spLocks noGrp="1"/>
          </p:cNvSpPr>
          <p:nvPr>
            <p:ph type="body" sz="quarter" idx="52"/>
          </p:nvPr>
        </p:nvSpPr>
        <p:spPr/>
        <p:txBody>
          <a:bodyPr/>
          <a:lstStyle/>
          <a:p>
            <a:r>
              <a:rPr lang="en-US" sz="2400" dirty="0">
                <a:solidFill>
                  <a:srgbClr val="C00000"/>
                </a:solidFill>
              </a:rPr>
              <a:t>Technical Customer </a:t>
            </a:r>
          </a:p>
          <a:p>
            <a:r>
              <a:rPr lang="en-US" sz="2400" dirty="0">
                <a:solidFill>
                  <a:srgbClr val="C00000"/>
                </a:solidFill>
              </a:rPr>
              <a:t>Needing Flexible Options</a:t>
            </a:r>
          </a:p>
        </p:txBody>
      </p:sp>
      <p:pic>
        <p:nvPicPr>
          <p:cNvPr id="10" name="Picture 6">
            <a:extLst>
              <a:ext uri="{FF2B5EF4-FFF2-40B4-BE49-F238E27FC236}">
                <a16:creationId xmlns:a16="http://schemas.microsoft.com/office/drawing/2014/main" id="{81B3C0B3-9AC4-46FE-BAF8-27DEAEC29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728" y="109022"/>
            <a:ext cx="1134558" cy="16587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description">
            <a:extLst>
              <a:ext uri="{FF2B5EF4-FFF2-40B4-BE49-F238E27FC236}">
                <a16:creationId xmlns:a16="http://schemas.microsoft.com/office/drawing/2014/main" id="{7C53EF12-8969-480C-8B93-3C9C20C3C4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725" y="63564"/>
            <a:ext cx="940481" cy="1896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DA17A07-B1C6-46B2-9674-7ABAA84520D1}"/>
              </a:ext>
            </a:extLst>
          </p:cNvPr>
          <p:cNvSpPr>
            <a:spLocks noGrp="1"/>
          </p:cNvSpPr>
          <p:nvPr>
            <p:ph type="body" sz="quarter" idx="50"/>
          </p:nvPr>
        </p:nvSpPr>
        <p:spPr/>
        <p:txBody>
          <a:bodyPr/>
          <a:lstStyle/>
          <a:p>
            <a:r>
              <a:rPr lang="en-US" dirty="0"/>
              <a:t>RA50/70 Solution</a:t>
            </a:r>
          </a:p>
        </p:txBody>
      </p:sp>
      <p:sp>
        <p:nvSpPr>
          <p:cNvPr id="5" name="Text Placeholder 4">
            <a:extLst>
              <a:ext uri="{FF2B5EF4-FFF2-40B4-BE49-F238E27FC236}">
                <a16:creationId xmlns:a16="http://schemas.microsoft.com/office/drawing/2014/main" id="{7D5A7522-592F-4085-B75E-2C8BE52DCB32}"/>
              </a:ext>
            </a:extLst>
          </p:cNvPr>
          <p:cNvSpPr>
            <a:spLocks noGrp="1"/>
          </p:cNvSpPr>
          <p:nvPr>
            <p:ph type="body" sz="quarter" idx="45"/>
          </p:nvPr>
        </p:nvSpPr>
        <p:spPr/>
        <p:txBody>
          <a:bodyPr/>
          <a:lstStyle/>
          <a:p>
            <a:r>
              <a:rPr lang="en-US" sz="2400" dirty="0">
                <a:solidFill>
                  <a:srgbClr val="C00000"/>
                </a:solidFill>
              </a:rPr>
              <a:t>Looking for an Easy </a:t>
            </a:r>
            <a:br>
              <a:rPr lang="en-US" sz="2400" dirty="0">
                <a:solidFill>
                  <a:srgbClr val="C00000"/>
                </a:solidFill>
              </a:rPr>
            </a:br>
            <a:r>
              <a:rPr lang="en-US" sz="2400" dirty="0">
                <a:solidFill>
                  <a:srgbClr val="C00000"/>
                </a:solidFill>
              </a:rPr>
              <a:t>All-in-One IIoT Solution</a:t>
            </a:r>
          </a:p>
          <a:p>
            <a:endParaRPr lang="en-US" dirty="0"/>
          </a:p>
        </p:txBody>
      </p:sp>
      <p:sp>
        <p:nvSpPr>
          <p:cNvPr id="22" name="Content Placeholder 4">
            <a:extLst>
              <a:ext uri="{FF2B5EF4-FFF2-40B4-BE49-F238E27FC236}">
                <a16:creationId xmlns:a16="http://schemas.microsoft.com/office/drawing/2014/main" id="{D1F06C7F-67F3-4F7F-A637-D6F8C8570AA7}"/>
              </a:ext>
            </a:extLst>
          </p:cNvPr>
          <p:cNvSpPr txBox="1">
            <a:spLocks/>
          </p:cNvSpPr>
          <p:nvPr/>
        </p:nvSpPr>
        <p:spPr>
          <a:xfrm>
            <a:off x="383868" y="2515265"/>
            <a:ext cx="5230367" cy="3886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Simple and scalable secure remote access with Cloud-hosted management </a:t>
            </a:r>
          </a:p>
          <a:p>
            <a:r>
              <a:rPr lang="en-US" dirty="0"/>
              <a:t>All-in-One Solution offers: </a:t>
            </a:r>
          </a:p>
          <a:p>
            <a:pPr lvl="1"/>
            <a:r>
              <a:rPr lang="en-US" dirty="0"/>
              <a:t>Secure Remote Access</a:t>
            </a:r>
          </a:p>
          <a:p>
            <a:pPr lvl="1"/>
            <a:r>
              <a:rPr lang="en-US" dirty="0"/>
              <a:t>Device Management </a:t>
            </a:r>
          </a:p>
          <a:p>
            <a:pPr lvl="1"/>
            <a:r>
              <a:rPr lang="en-US" dirty="0"/>
              <a:t>Data Acquisition </a:t>
            </a:r>
          </a:p>
          <a:p>
            <a:pPr lvl="1"/>
            <a:r>
              <a:rPr lang="en-US" dirty="0"/>
              <a:t>Data Visualization</a:t>
            </a:r>
          </a:p>
          <a:p>
            <a:r>
              <a:rPr lang="en-US" dirty="0"/>
              <a:t>Strict user-based access control</a:t>
            </a:r>
          </a:p>
          <a:p>
            <a:r>
              <a:rPr lang="en-US" dirty="0"/>
              <a:t>Support for several key industrial protocols (~17 drivers)</a:t>
            </a:r>
          </a:p>
        </p:txBody>
      </p:sp>
      <p:sp>
        <p:nvSpPr>
          <p:cNvPr id="23" name="Content Placeholder 5">
            <a:extLst>
              <a:ext uri="{FF2B5EF4-FFF2-40B4-BE49-F238E27FC236}">
                <a16:creationId xmlns:a16="http://schemas.microsoft.com/office/drawing/2014/main" id="{ACF09219-204C-43F8-BA8D-E40134802C63}"/>
              </a:ext>
            </a:extLst>
          </p:cNvPr>
          <p:cNvSpPr txBox="1">
            <a:spLocks/>
          </p:cNvSpPr>
          <p:nvPr/>
        </p:nvSpPr>
        <p:spPr>
          <a:xfrm>
            <a:off x="6652759" y="2515264"/>
            <a:ext cx="5469527" cy="41482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Anything in, Anything out</a:t>
            </a:r>
          </a:p>
          <a:p>
            <a:pPr lvl="1"/>
            <a:r>
              <a:rPr lang="en-US" sz="2000" dirty="0"/>
              <a:t>300 Protocols with IoT Connectors</a:t>
            </a:r>
          </a:p>
          <a:p>
            <a:r>
              <a:rPr lang="en-US" sz="2400" dirty="0"/>
              <a:t>Ideal for aggregating data via modular communications:</a:t>
            </a:r>
          </a:p>
          <a:p>
            <a:pPr lvl="1"/>
            <a:r>
              <a:rPr lang="en-US" sz="2000" dirty="0"/>
              <a:t>Cellular, Ethernet, Serial, Wi-Fi, or USB</a:t>
            </a:r>
          </a:p>
          <a:p>
            <a:r>
              <a:rPr lang="en-US" sz="2400" dirty="0"/>
              <a:t>Remote Access via customer-managed systems – (</a:t>
            </a:r>
            <a:r>
              <a:rPr lang="en-US" sz="2400" dirty="0" err="1"/>
              <a:t>OpenVPN</a:t>
            </a:r>
            <a:r>
              <a:rPr lang="en-US" sz="2400" dirty="0"/>
              <a:t>, GRE, IPsec)</a:t>
            </a:r>
          </a:p>
          <a:p>
            <a:r>
              <a:rPr lang="en-US" sz="2400" dirty="0"/>
              <a:t>Crimson Control – IEC61131</a:t>
            </a:r>
          </a:p>
          <a:p>
            <a:r>
              <a:rPr lang="en-US" sz="2400" dirty="0"/>
              <a:t>Certification, Ruggedness</a:t>
            </a:r>
          </a:p>
        </p:txBody>
      </p:sp>
    </p:spTree>
    <p:extLst>
      <p:ext uri="{BB962C8B-B14F-4D97-AF65-F5344CB8AC3E}">
        <p14:creationId xmlns:p14="http://schemas.microsoft.com/office/powerpoint/2010/main" val="2946658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E6FF1F-4E9F-4F71-80EB-A3A31B8E3A9D}"/>
              </a:ext>
            </a:extLst>
          </p:cNvPr>
          <p:cNvSpPr>
            <a:spLocks noGrp="1"/>
          </p:cNvSpPr>
          <p:nvPr>
            <p:ph sz="quarter" idx="11"/>
          </p:nvPr>
        </p:nvSpPr>
        <p:spPr>
          <a:xfrm>
            <a:off x="783970" y="2649080"/>
            <a:ext cx="11092079" cy="3886200"/>
          </a:xfrm>
        </p:spPr>
        <p:txBody>
          <a:bodyPr>
            <a:normAutofit/>
          </a:bodyPr>
          <a:lstStyle/>
          <a:p>
            <a:r>
              <a:rPr lang="en-US" dirty="0"/>
              <a:t>Quick and easy secure remote access with data acquisition, edge control, and data visualization in one solution</a:t>
            </a:r>
          </a:p>
          <a:p>
            <a:r>
              <a:rPr lang="en-US" dirty="0"/>
              <a:t>Support for 300+ industrial protocols for local and cloud-based data acquisition</a:t>
            </a:r>
          </a:p>
          <a:p>
            <a:r>
              <a:rPr lang="en-US" dirty="0"/>
              <a:t>Multiple field communication options via modular sleds </a:t>
            </a:r>
          </a:p>
          <a:p>
            <a:r>
              <a:rPr lang="en-US" dirty="0"/>
              <a:t>Powerful advanced networking features with Crimson 3.2</a:t>
            </a:r>
          </a:p>
          <a:p>
            <a:r>
              <a:rPr lang="en-US" dirty="0"/>
              <a:t>On-board or field-installable I/O options</a:t>
            </a:r>
          </a:p>
          <a:p>
            <a:r>
              <a:rPr lang="en-US" dirty="0"/>
              <a:t>Local and cloud-based visualization</a:t>
            </a:r>
          </a:p>
          <a:p>
            <a:r>
              <a:rPr lang="en-US" dirty="0"/>
              <a:t>Security in layers</a:t>
            </a:r>
          </a:p>
          <a:p>
            <a:endParaRPr lang="en-US" dirty="0"/>
          </a:p>
          <a:p>
            <a:endParaRPr lang="en-US" dirty="0"/>
          </a:p>
        </p:txBody>
      </p:sp>
      <p:sp>
        <p:nvSpPr>
          <p:cNvPr id="9" name="TextBox 8">
            <a:extLst>
              <a:ext uri="{FF2B5EF4-FFF2-40B4-BE49-F238E27FC236}">
                <a16:creationId xmlns:a16="http://schemas.microsoft.com/office/drawing/2014/main" id="{27489086-EF08-4AD4-9047-C6FA1A41C59F}"/>
              </a:ext>
            </a:extLst>
          </p:cNvPr>
          <p:cNvSpPr txBox="1"/>
          <p:nvPr/>
        </p:nvSpPr>
        <p:spPr>
          <a:xfrm>
            <a:off x="783970" y="1878662"/>
            <a:ext cx="11092079" cy="523220"/>
          </a:xfrm>
          <a:prstGeom prst="rect">
            <a:avLst/>
          </a:prstGeom>
          <a:noFill/>
        </p:spPr>
        <p:txBody>
          <a:bodyPr wrap="square" rtlCol="0">
            <a:spAutoFit/>
          </a:bodyPr>
          <a:lstStyle/>
          <a:p>
            <a:pPr algn="ctr"/>
            <a:r>
              <a:rPr lang="en-US" sz="2800" dirty="0">
                <a:solidFill>
                  <a:srgbClr val="C00000"/>
                </a:solidFill>
              </a:rPr>
              <a:t>All-in-one IIoT Solution with Flexible Communication Options</a:t>
            </a:r>
          </a:p>
        </p:txBody>
      </p:sp>
      <p:pic>
        <p:nvPicPr>
          <p:cNvPr id="11" name="Picture 6">
            <a:extLst>
              <a:ext uri="{FF2B5EF4-FFF2-40B4-BE49-F238E27FC236}">
                <a16:creationId xmlns:a16="http://schemas.microsoft.com/office/drawing/2014/main" id="{398D73F4-0136-4CD0-873A-7D1014247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927" y="95550"/>
            <a:ext cx="1134558" cy="1658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description">
            <a:extLst>
              <a:ext uri="{FF2B5EF4-FFF2-40B4-BE49-F238E27FC236}">
                <a16:creationId xmlns:a16="http://schemas.microsoft.com/office/drawing/2014/main" id="{7A010949-2EC1-4FE3-A219-8E8B6C0878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1684" y="-23478"/>
            <a:ext cx="940481" cy="189676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CC58D30-4966-4B30-B363-A729BAF17BFE}"/>
              </a:ext>
            </a:extLst>
          </p:cNvPr>
          <p:cNvGrpSpPr/>
          <p:nvPr/>
        </p:nvGrpSpPr>
        <p:grpSpPr>
          <a:xfrm>
            <a:off x="1350652" y="204195"/>
            <a:ext cx="2205409" cy="1441422"/>
            <a:chOff x="8331442" y="2784980"/>
            <a:chExt cx="3009241" cy="1966795"/>
          </a:xfrm>
        </p:grpSpPr>
        <p:pic>
          <p:nvPicPr>
            <p:cNvPr id="14" name="Grafik 4">
              <a:extLst>
                <a:ext uri="{FF2B5EF4-FFF2-40B4-BE49-F238E27FC236}">
                  <a16:creationId xmlns:a16="http://schemas.microsoft.com/office/drawing/2014/main" id="{5B23FF06-36C8-4346-928F-FE2E3213E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1442" y="2784980"/>
              <a:ext cx="3009241" cy="1966795"/>
            </a:xfrm>
            <a:prstGeom prst="rect">
              <a:avLst/>
            </a:prstGeom>
          </p:spPr>
        </p:pic>
        <p:sp>
          <p:nvSpPr>
            <p:cNvPr id="15" name="Rectangle 14">
              <a:extLst>
                <a:ext uri="{FF2B5EF4-FFF2-40B4-BE49-F238E27FC236}">
                  <a16:creationId xmlns:a16="http://schemas.microsoft.com/office/drawing/2014/main" id="{E092382E-E272-4507-BB77-0A8BCCF646EF}"/>
                </a:ext>
              </a:extLst>
            </p:cNvPr>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7F7A50-9037-42D9-ABC2-6F71B4A2229B}"/>
                </a:ext>
              </a:extLst>
            </p:cNvPr>
            <p:cNvSpPr/>
            <p:nvPr/>
          </p:nvSpPr>
          <p:spPr>
            <a:xfrm>
              <a:off x="8477912" y="3703828"/>
              <a:ext cx="2765606" cy="503947"/>
            </a:xfrm>
            <a:prstGeom prst="rect">
              <a:avLst/>
            </a:prstGeom>
          </p:spPr>
          <p:txBody>
            <a:bodyPr wrap="square">
              <a:spAutoFit/>
            </a:bodyPr>
            <a:lstStyle/>
            <a:p>
              <a:pPr algn="ctr"/>
              <a:r>
                <a:rPr lang="en-US" b="1" i="1" dirty="0"/>
                <a:t>RLConnect</a:t>
              </a:r>
              <a:r>
                <a:rPr lang="en-US" b="1" i="1" dirty="0">
                  <a:solidFill>
                    <a:srgbClr val="E7001A"/>
                  </a:solidFill>
                </a:rPr>
                <a:t>24</a:t>
              </a:r>
            </a:p>
          </p:txBody>
        </p:sp>
      </p:grpSp>
      <p:sp>
        <p:nvSpPr>
          <p:cNvPr id="17" name="Plus 1">
            <a:extLst>
              <a:ext uri="{FF2B5EF4-FFF2-40B4-BE49-F238E27FC236}">
                <a16:creationId xmlns:a16="http://schemas.microsoft.com/office/drawing/2014/main" id="{56F833E5-B079-4162-A089-DEAB205AD515}"/>
              </a:ext>
            </a:extLst>
          </p:cNvPr>
          <p:cNvSpPr/>
          <p:nvPr/>
        </p:nvSpPr>
        <p:spPr>
          <a:xfrm>
            <a:off x="6603322" y="781260"/>
            <a:ext cx="515246" cy="4465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928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71987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5"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p:txBody>
          <a:bodyPr vert="horz"/>
          <a:lstStyle/>
          <a:p>
            <a:r>
              <a:rPr lang="en-US" dirty="0"/>
              <a:t>How does it work?</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9212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29"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42" name="Gerade Verbindung mit Pfeil 5"/>
          <p:cNvCxnSpPr/>
          <p:nvPr/>
        </p:nvCxnSpPr>
        <p:spPr>
          <a:xfrm flipH="1">
            <a:off x="7019365" y="1728481"/>
            <a:ext cx="2850777" cy="513599"/>
          </a:xfrm>
          <a:prstGeom prst="straightConnector1">
            <a:avLst/>
          </a:prstGeom>
          <a:ln w="57150">
            <a:solidFill>
              <a:srgbClr val="FF0000"/>
            </a:solidFill>
            <a:prstDash val="sysDot"/>
            <a:tailEnd type="none"/>
          </a:ln>
        </p:spPr>
        <p:style>
          <a:lnRef idx="3">
            <a:schemeClr val="accent2"/>
          </a:lnRef>
          <a:fillRef idx="0">
            <a:schemeClr val="accent2"/>
          </a:fillRef>
          <a:effectRef idx="2">
            <a:schemeClr val="accent2"/>
          </a:effectRef>
          <a:fontRef idx="minor">
            <a:schemeClr val="tx1"/>
          </a:fontRef>
        </p:style>
      </p:cxnSp>
      <p:sp>
        <p:nvSpPr>
          <p:cNvPr id="40" name="Text Placeholder 39"/>
          <p:cNvSpPr>
            <a:spLocks noGrp="1"/>
          </p:cNvSpPr>
          <p:nvPr>
            <p:ph type="body" sz="quarter" idx="50"/>
          </p:nvPr>
        </p:nvSpPr>
        <p:spPr/>
        <p:txBody>
          <a:bodyPr/>
          <a:lstStyle/>
          <a:p>
            <a:r>
              <a:rPr lang="en-US" dirty="0"/>
              <a:t>Remote Access Software</a:t>
            </a:r>
          </a:p>
        </p:txBody>
      </p:sp>
      <p:sp>
        <p:nvSpPr>
          <p:cNvPr id="39" name="Text Placeholder 38"/>
          <p:cNvSpPr>
            <a:spLocks noGrp="1"/>
          </p:cNvSpPr>
          <p:nvPr>
            <p:ph type="body" sz="quarter" idx="45"/>
          </p:nvPr>
        </p:nvSpPr>
        <p:spPr/>
        <p:txBody>
          <a:bodyPr/>
          <a:lstStyle/>
          <a:p>
            <a:endParaRPr lang="en-US"/>
          </a:p>
        </p:txBody>
      </p:sp>
      <p:pic>
        <p:nvPicPr>
          <p:cNvPr id="10" name="Grafik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3343" y="1694960"/>
            <a:ext cx="3009241" cy="1966795"/>
          </a:xfrm>
          <a:prstGeom prst="rect">
            <a:avLst/>
          </a:prstGeom>
        </p:spPr>
      </p:pic>
      <p:sp>
        <p:nvSpPr>
          <p:cNvPr id="11" name="Rectangle 10"/>
          <p:cNvSpPr/>
          <p:nvPr/>
        </p:nvSpPr>
        <p:spPr>
          <a:xfrm>
            <a:off x="4894471" y="278700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59813" y="2712829"/>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pic>
        <p:nvPicPr>
          <p:cNvPr id="14" name="Grafik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39853" y="4479847"/>
            <a:ext cx="1135061" cy="1004094"/>
          </a:xfrm>
          <a:prstGeom prst="rect">
            <a:avLst/>
          </a:prstGeom>
        </p:spPr>
      </p:pic>
      <p:pic>
        <p:nvPicPr>
          <p:cNvPr id="15" name="Picture 2" descr="http://www.schlaffabrik.net/assets/images/9/icon-service-maennchen-8a30b339.jpe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98597" y="4890440"/>
            <a:ext cx="951865" cy="95186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mit Pfeil 5"/>
          <p:cNvCxnSpPr/>
          <p:nvPr/>
        </p:nvCxnSpPr>
        <p:spPr>
          <a:xfrm flipH="1">
            <a:off x="3474914" y="3082161"/>
            <a:ext cx="1742541" cy="1397686"/>
          </a:xfrm>
          <a:prstGeom prst="straightConnector1">
            <a:avLst/>
          </a:prstGeom>
          <a:ln w="57150">
            <a:solidFill>
              <a:srgbClr val="FF0000"/>
            </a:solidFill>
            <a:prstDash val="sysDot"/>
            <a:tailEnd type="none"/>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2303993" y="4603597"/>
            <a:ext cx="1224452" cy="369332"/>
          </a:xfrm>
          <a:prstGeom prst="rect">
            <a:avLst/>
          </a:prstGeom>
        </p:spPr>
        <p:txBody>
          <a:bodyPr wrap="square">
            <a:spAutoFit/>
          </a:bodyPr>
          <a:lstStyle/>
          <a:p>
            <a:pPr algn="ctr"/>
            <a:r>
              <a:rPr lang="en-US" b="1" i="1" dirty="0"/>
              <a:t>RLDialUp</a:t>
            </a:r>
            <a:endParaRPr lang="en-US" b="1" i="1" dirty="0">
              <a:solidFill>
                <a:srgbClr val="E7001A"/>
              </a:solidFill>
            </a:endParaRPr>
          </a:p>
        </p:txBody>
      </p:sp>
      <p:sp>
        <p:nvSpPr>
          <p:cNvPr id="31" name="Rectangle 30"/>
          <p:cNvSpPr/>
          <p:nvPr/>
        </p:nvSpPr>
        <p:spPr>
          <a:xfrm rot="19330030">
            <a:off x="3253407" y="3786352"/>
            <a:ext cx="2292615" cy="369332"/>
          </a:xfrm>
          <a:prstGeom prst="rect">
            <a:avLst/>
          </a:prstGeom>
        </p:spPr>
        <p:txBody>
          <a:bodyPr wrap="none">
            <a:spAutoFit/>
          </a:bodyPr>
          <a:lstStyle/>
          <a:p>
            <a:r>
              <a:rPr lang="en-US" dirty="0"/>
              <a:t>Client VPN Software</a:t>
            </a:r>
          </a:p>
        </p:txBody>
      </p:sp>
      <p:pic>
        <p:nvPicPr>
          <p:cNvPr id="32" name="Picture 5" descr="https://www.mbconnectline.com/fileadmin/user_upload/logo_simply.connec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7638" y="5102940"/>
            <a:ext cx="21621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30681" y="3372752"/>
            <a:ext cx="1382727" cy="1730188"/>
          </a:xfrm>
          <a:prstGeom prst="rect">
            <a:avLst/>
          </a:prstGeom>
        </p:spPr>
      </p:pic>
      <p:sp>
        <p:nvSpPr>
          <p:cNvPr id="41" name="Rectangle 40"/>
          <p:cNvSpPr/>
          <p:nvPr/>
        </p:nvSpPr>
        <p:spPr>
          <a:xfrm>
            <a:off x="8722659" y="3122069"/>
            <a:ext cx="1846729" cy="2050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29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45833E-6 2.96296E-6 L -0.18684 -0.24329 L 0.01914 -0.36481 " pathEditMode="relative" ptsTypes="AAA">
                                      <p:cBhvr>
                                        <p:cTn id="30" dur="2000" fill="hold"/>
                                        <p:tgtEl>
                                          <p:spTgt spid="37"/>
                                        </p:tgtEl>
                                        <p:attrNameLst>
                                          <p:attrName>ppt_x</p:attrName>
                                          <p:attrName>ppt_y</p:attrName>
                                        </p:attrNameLst>
                                      </p:cBhvr>
                                    </p:animMotion>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1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3"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4"/>
          <p:cNvSpPr>
            <a:spLocks noGrp="1"/>
          </p:cNvSpPr>
          <p:nvPr>
            <p:ph sz="quarter" idx="11"/>
          </p:nvPr>
        </p:nvSpPr>
        <p:spPr>
          <a:xfrm>
            <a:off x="691073" y="2498109"/>
            <a:ext cx="7891999" cy="3353982"/>
          </a:xfrm>
          <a:noFill/>
          <a:ln>
            <a:noFill/>
          </a:ln>
        </p:spPr>
        <p:txBody>
          <a:bodyPr/>
          <a:lstStyle/>
          <a:p>
            <a:pPr marL="457200" indent="-457200">
              <a:buFont typeface="+mj-lt"/>
              <a:buAutoNum type="arabicPeriod"/>
            </a:pPr>
            <a:r>
              <a:rPr lang="en-US" sz="2400" dirty="0"/>
              <a:t>Central Hub</a:t>
            </a:r>
          </a:p>
          <a:p>
            <a:pPr lvl="1">
              <a:buFont typeface="Arial" panose="020B0604020202020204" pitchFamily="34" charset="0"/>
              <a:buChar char="•"/>
            </a:pPr>
            <a:r>
              <a:rPr lang="en-US" sz="2000" dirty="0"/>
              <a:t>Interconnect between users and devices</a:t>
            </a:r>
          </a:p>
          <a:p>
            <a:pPr marL="457200" indent="-457200">
              <a:buFont typeface="+mj-lt"/>
              <a:buAutoNum type="arabicPeriod"/>
            </a:pPr>
            <a:r>
              <a:rPr lang="en-US" sz="2400" dirty="0"/>
              <a:t>Device Management </a:t>
            </a:r>
          </a:p>
          <a:p>
            <a:pPr marL="741363" lvl="1" indent="-284163">
              <a:buFont typeface="Arial" panose="020B0604020202020204" pitchFamily="34" charset="0"/>
              <a:buChar char="•"/>
            </a:pPr>
            <a:r>
              <a:rPr lang="en-US" sz="2000" dirty="0"/>
              <a:t>Manage firmware, add devices, etc.</a:t>
            </a:r>
          </a:p>
          <a:p>
            <a:pPr marL="457200" indent="-457200">
              <a:buFont typeface="+mj-lt"/>
              <a:buAutoNum type="arabicPeriod"/>
            </a:pPr>
            <a:r>
              <a:rPr lang="en-US" sz="2400" dirty="0"/>
              <a:t>Data Visualization</a:t>
            </a:r>
          </a:p>
          <a:p>
            <a:pPr marL="457200" indent="-457200">
              <a:buFont typeface="+mj-lt"/>
              <a:buAutoNum type="arabicPeriod"/>
            </a:pPr>
            <a:r>
              <a:rPr lang="en-US" sz="2400" dirty="0"/>
              <a:t>User Management</a:t>
            </a:r>
          </a:p>
          <a:p>
            <a:pPr marL="514350" indent="-514350">
              <a:buFont typeface="+mj-lt"/>
              <a:buAutoNum type="arabicPeriod"/>
            </a:pPr>
            <a:endParaRPr lang="en-US" sz="3200" dirty="0"/>
          </a:p>
        </p:txBody>
      </p:sp>
      <p:sp>
        <p:nvSpPr>
          <p:cNvPr id="7" name="Text Placeholder 6"/>
          <p:cNvSpPr>
            <a:spLocks noGrp="1"/>
          </p:cNvSpPr>
          <p:nvPr>
            <p:ph type="body" sz="quarter" idx="50"/>
          </p:nvPr>
        </p:nvSpPr>
        <p:spPr/>
        <p:txBody>
          <a:bodyPr/>
          <a:lstStyle/>
          <a:p>
            <a:r>
              <a:rPr lang="en-US" dirty="0"/>
              <a:t>What does RLCONNECT24 do?</a:t>
            </a:r>
          </a:p>
        </p:txBody>
      </p:sp>
      <p:sp>
        <p:nvSpPr>
          <p:cNvPr id="35" name="Text Placeholder 34"/>
          <p:cNvSpPr>
            <a:spLocks noGrp="1"/>
          </p:cNvSpPr>
          <p:nvPr>
            <p:ph type="body" sz="quarter" idx="45"/>
          </p:nvPr>
        </p:nvSpPr>
        <p:spPr/>
        <p:txBody>
          <a:bodyPr/>
          <a:lstStyle/>
          <a:p>
            <a:endParaRPr lang="en-US" dirty="0"/>
          </a:p>
        </p:txBody>
      </p:sp>
      <p:grpSp>
        <p:nvGrpSpPr>
          <p:cNvPr id="3" name="Group 2"/>
          <p:cNvGrpSpPr/>
          <p:nvPr/>
        </p:nvGrpSpPr>
        <p:grpSpPr>
          <a:xfrm>
            <a:off x="7532158" y="1632778"/>
            <a:ext cx="3122966" cy="4071058"/>
            <a:chOff x="8331442" y="1543616"/>
            <a:chExt cx="3122966" cy="4071058"/>
          </a:xfrm>
        </p:grpSpPr>
        <p:pic>
          <p:nvPicPr>
            <p:cNvPr id="9"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1442" y="2784980"/>
              <a:ext cx="3009241" cy="1966795"/>
            </a:xfrm>
            <a:prstGeom prst="rect">
              <a:avLst/>
            </a:prstGeom>
          </p:spPr>
        </p:pic>
        <p:cxnSp>
          <p:nvCxnSpPr>
            <p:cNvPr id="4" name="Straight Arrow Connector 3"/>
            <p:cNvCxnSpPr/>
            <p:nvPr/>
          </p:nvCxnSpPr>
          <p:spPr>
            <a:xfrm flipH="1">
              <a:off x="9960304" y="1830487"/>
              <a:ext cx="537882" cy="966754"/>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2" name="Oval 1"/>
            <p:cNvSpPr/>
            <p:nvPr/>
          </p:nvSpPr>
          <p:spPr>
            <a:xfrm>
              <a:off x="10213095" y="1543616"/>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612570" y="2021864"/>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 idx="5"/>
            </p:cNvCxnSpPr>
            <p:nvPr/>
          </p:nvCxnSpPr>
          <p:spPr>
            <a:xfrm>
              <a:off x="9102289" y="2511583"/>
              <a:ext cx="311472" cy="370893"/>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a:stCxn id="19" idx="3"/>
            </p:cNvCxnSpPr>
            <p:nvPr/>
          </p:nvCxnSpPr>
          <p:spPr>
            <a:xfrm flipH="1">
              <a:off x="10657369" y="2987828"/>
              <a:ext cx="307320" cy="273397"/>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19" name="Oval 18"/>
            <p:cNvSpPr/>
            <p:nvPr/>
          </p:nvSpPr>
          <p:spPr>
            <a:xfrm>
              <a:off x="10880667" y="2498109"/>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404867" y="4766660"/>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5" idx="7"/>
            </p:cNvCxnSpPr>
            <p:nvPr/>
          </p:nvCxnSpPr>
          <p:spPr>
            <a:xfrm flipV="1">
              <a:off x="8894586" y="4500282"/>
              <a:ext cx="291725" cy="350400"/>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29" name="Oval 28"/>
            <p:cNvSpPr/>
            <p:nvPr/>
          </p:nvSpPr>
          <p:spPr>
            <a:xfrm>
              <a:off x="9639354" y="5040933"/>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9926225" y="4739178"/>
              <a:ext cx="0" cy="286872"/>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37" name="Rectangle 36"/>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477912" y="3802849"/>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grpSp>
    </p:spTree>
    <p:extLst>
      <p:ext uri="{BB962C8B-B14F-4D97-AF65-F5344CB8AC3E}">
        <p14:creationId xmlns:p14="http://schemas.microsoft.com/office/powerpoint/2010/main" val="3174162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30"/>
          </p:nvPr>
        </p:nvSpPr>
        <p:spPr>
          <a:xfrm>
            <a:off x="6172199" y="1647428"/>
            <a:ext cx="5401329" cy="3886200"/>
          </a:xfrm>
        </p:spPr>
        <p:txBody>
          <a:bodyPr/>
          <a:lstStyle/>
          <a:p>
            <a:r>
              <a:rPr lang="en-US" sz="2400" dirty="0">
                <a:solidFill>
                  <a:srgbClr val="002060"/>
                </a:solidFill>
              </a:rPr>
              <a:t>User Management</a:t>
            </a:r>
            <a:endParaRPr lang="en-US" sz="2400" dirty="0"/>
          </a:p>
          <a:p>
            <a:pPr lvl="1"/>
            <a:r>
              <a:rPr lang="en-US" dirty="0"/>
              <a:t>Manage users or groups of users</a:t>
            </a:r>
          </a:p>
          <a:p>
            <a:pPr lvl="1"/>
            <a:r>
              <a:rPr lang="en-US" dirty="0"/>
              <a:t>Grant access by role</a:t>
            </a:r>
          </a:p>
          <a:p>
            <a:pPr lvl="1"/>
            <a:r>
              <a:rPr lang="en-US" dirty="0"/>
              <a:t>Restrict access to networks, devices, data and/or dashboards</a:t>
            </a:r>
          </a:p>
          <a:p>
            <a:pPr lvl="1"/>
            <a:endParaRPr lang="en-US" dirty="0"/>
          </a:p>
        </p:txBody>
      </p:sp>
      <p:sp>
        <p:nvSpPr>
          <p:cNvPr id="4" name="Text Placeholder 3"/>
          <p:cNvSpPr>
            <a:spLocks noGrp="1"/>
          </p:cNvSpPr>
          <p:nvPr>
            <p:ph type="body" sz="quarter" idx="50"/>
          </p:nvPr>
        </p:nvSpPr>
        <p:spPr/>
        <p:txBody>
          <a:bodyPr/>
          <a:lstStyle/>
          <a:p>
            <a:r>
              <a:rPr lang="en-US" dirty="0"/>
              <a:t>RLCONNECT24 Portal Cont’d</a:t>
            </a:r>
          </a:p>
        </p:txBody>
      </p:sp>
      <p:sp>
        <p:nvSpPr>
          <p:cNvPr id="7" name="Content Placeholder 2"/>
          <p:cNvSpPr>
            <a:spLocks noGrp="1"/>
          </p:cNvSpPr>
          <p:nvPr>
            <p:ph sz="quarter" idx="30"/>
          </p:nvPr>
        </p:nvSpPr>
        <p:spPr>
          <a:xfrm>
            <a:off x="766336" y="1647428"/>
            <a:ext cx="5401329" cy="3886200"/>
          </a:xfrm>
        </p:spPr>
        <p:txBody>
          <a:bodyPr>
            <a:normAutofit/>
          </a:bodyPr>
          <a:lstStyle/>
          <a:p>
            <a:r>
              <a:rPr lang="en-US" sz="2400" dirty="0">
                <a:solidFill>
                  <a:srgbClr val="002060"/>
                </a:solidFill>
              </a:rPr>
              <a:t>Data Logging &amp; Visualization</a:t>
            </a:r>
          </a:p>
          <a:p>
            <a:pPr lvl="1"/>
            <a:r>
              <a:rPr lang="en-US" sz="2000" dirty="0"/>
              <a:t>Data log operational data</a:t>
            </a:r>
          </a:p>
          <a:p>
            <a:pPr lvl="1"/>
            <a:r>
              <a:rPr lang="en-US" sz="2000" dirty="0"/>
              <a:t>Log on value changes or on intervals</a:t>
            </a:r>
          </a:p>
          <a:p>
            <a:pPr lvl="1"/>
            <a:r>
              <a:rPr lang="en-US" sz="2000" dirty="0"/>
              <a:t>Alarm notifications via email or SMS</a:t>
            </a:r>
          </a:p>
          <a:p>
            <a:pPr lvl="1"/>
            <a:r>
              <a:rPr lang="en-US" sz="2000" dirty="0"/>
              <a:t>Create widgets</a:t>
            </a:r>
          </a:p>
          <a:p>
            <a:pPr lvl="1"/>
            <a:r>
              <a:rPr lang="en-US" sz="2000" dirty="0"/>
              <a:t>Develop custom dashboards </a:t>
            </a:r>
            <a:br>
              <a:rPr lang="en-US" sz="2000" dirty="0"/>
            </a:br>
            <a:endParaRPr lang="en-US" sz="2000" dirty="0"/>
          </a:p>
        </p:txBody>
      </p:sp>
      <p:grpSp>
        <p:nvGrpSpPr>
          <p:cNvPr id="5" name="Group 4"/>
          <p:cNvGrpSpPr/>
          <p:nvPr/>
        </p:nvGrpSpPr>
        <p:grpSpPr>
          <a:xfrm>
            <a:off x="5558118" y="3448062"/>
            <a:ext cx="5809747" cy="2592496"/>
            <a:chOff x="5975252" y="3873019"/>
            <a:chExt cx="6091860" cy="2718384"/>
          </a:xfrm>
        </p:grpSpPr>
        <p:grpSp>
          <p:nvGrpSpPr>
            <p:cNvPr id="17" name="Group 16"/>
            <p:cNvGrpSpPr/>
            <p:nvPr/>
          </p:nvGrpSpPr>
          <p:grpSpPr>
            <a:xfrm>
              <a:off x="5975252" y="3873019"/>
              <a:ext cx="6091860" cy="2718384"/>
              <a:chOff x="6003185" y="3689209"/>
              <a:chExt cx="5857123" cy="2286000"/>
            </a:xfrm>
          </p:grpSpPr>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3185" y="3689209"/>
                <a:ext cx="5857123" cy="2286000"/>
              </a:xfrm>
              <a:prstGeom prst="rect">
                <a:avLst/>
              </a:prstGeom>
              <a:ln w="19050">
                <a:solidFill>
                  <a:schemeClr val="bg1">
                    <a:lumMod val="50000"/>
                  </a:schemeClr>
                </a:solidFill>
              </a:ln>
            </p:spPr>
          </p:pic>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33469" y="4536140"/>
                <a:ext cx="4642341" cy="1013760"/>
              </a:xfrm>
              <a:prstGeom prst="rect">
                <a:avLst/>
              </a:prstGeom>
              <a:ln w="28575">
                <a:noFill/>
              </a:ln>
            </p:spPr>
          </p:pic>
        </p:grpSp>
        <p:sp>
          <p:nvSpPr>
            <p:cNvPr id="18" name="Rectangle 17"/>
            <p:cNvSpPr/>
            <p:nvPr/>
          </p:nvSpPr>
          <p:spPr>
            <a:xfrm>
              <a:off x="7046827" y="4374388"/>
              <a:ext cx="976585" cy="2370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9" name="Rectangle 18"/>
            <p:cNvSpPr/>
            <p:nvPr/>
          </p:nvSpPr>
          <p:spPr>
            <a:xfrm>
              <a:off x="10595394" y="3972650"/>
              <a:ext cx="693099" cy="168257"/>
            </a:xfrm>
            <a:prstGeom prst="rect">
              <a:avLst/>
            </a:prstGeom>
            <a:solidFill>
              <a:srgbClr val="63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2" name="Text Placeholder 1"/>
          <p:cNvSpPr>
            <a:spLocks noGrp="1"/>
          </p:cNvSpPr>
          <p:nvPr>
            <p:ph type="body" sz="quarter" idx="45"/>
          </p:nvPr>
        </p:nvSpPr>
        <p:spPr/>
        <p:txBody>
          <a:bodyPr/>
          <a:lstStyle/>
          <a:p>
            <a:endParaRPr lang="en-US"/>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8812" y="3863460"/>
            <a:ext cx="6169081" cy="2573200"/>
          </a:xfrm>
          <a:prstGeom prst="rect">
            <a:avLst/>
          </a:prstGeom>
        </p:spPr>
      </p:pic>
    </p:spTree>
    <p:extLst>
      <p:ext uri="{BB962C8B-B14F-4D97-AF65-F5344CB8AC3E}">
        <p14:creationId xmlns:p14="http://schemas.microsoft.com/office/powerpoint/2010/main" val="256859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1"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4"/>
          <p:cNvSpPr>
            <a:spLocks noGrp="1"/>
          </p:cNvSpPr>
          <p:nvPr>
            <p:ph sz="quarter" idx="11"/>
          </p:nvPr>
        </p:nvSpPr>
        <p:spPr>
          <a:xfrm>
            <a:off x="691073" y="1901952"/>
            <a:ext cx="7411849" cy="3950139"/>
          </a:xfrm>
        </p:spPr>
        <p:txBody>
          <a:bodyPr/>
          <a:lstStyle/>
          <a:p>
            <a:pPr marL="0" indent="0">
              <a:buNone/>
            </a:pPr>
            <a:r>
              <a:rPr lang="en-US" sz="2400" dirty="0"/>
              <a:t>RLDialUp is a </a:t>
            </a:r>
            <a:r>
              <a:rPr lang="en-US" sz="2400" u="sng" dirty="0"/>
              <a:t>VPN client software to connect technicians to remote assets</a:t>
            </a:r>
            <a:r>
              <a:rPr lang="en-US" sz="2400" dirty="0"/>
              <a:t> to perform remote maintenance. </a:t>
            </a:r>
          </a:p>
          <a:p>
            <a:pPr marL="0" indent="0">
              <a:buNone/>
            </a:pPr>
            <a:endParaRPr lang="en-US" sz="2400" dirty="0"/>
          </a:p>
          <a:p>
            <a:pPr marL="0" indent="0">
              <a:buNone/>
            </a:pPr>
            <a:r>
              <a:rPr lang="en-US" sz="2000" dirty="0"/>
              <a:t>How it works: </a:t>
            </a:r>
          </a:p>
          <a:p>
            <a:pPr marL="457200" indent="-457200">
              <a:buFont typeface="+mj-lt"/>
              <a:buAutoNum type="arabicPeriod"/>
            </a:pPr>
            <a:r>
              <a:rPr lang="en-US" sz="2000" dirty="0"/>
              <a:t>Launch RLDialUp application</a:t>
            </a:r>
          </a:p>
          <a:p>
            <a:pPr marL="457200" indent="-457200">
              <a:buFont typeface="+mj-lt"/>
              <a:buAutoNum type="arabicPeriod"/>
            </a:pPr>
            <a:r>
              <a:rPr lang="en-US" sz="2000" dirty="0"/>
              <a:t>Select the device to connect to</a:t>
            </a:r>
          </a:p>
          <a:p>
            <a:pPr marL="457200" indent="-457200">
              <a:buFont typeface="+mj-lt"/>
              <a:buAutoNum type="arabicPeriod"/>
            </a:pPr>
            <a:r>
              <a:rPr lang="en-US" sz="2000" dirty="0"/>
              <a:t>Launch configuration software (i.e. Crimson)</a:t>
            </a:r>
          </a:p>
        </p:txBody>
      </p:sp>
      <p:sp>
        <p:nvSpPr>
          <p:cNvPr id="7" name="Text Placeholder 6"/>
          <p:cNvSpPr>
            <a:spLocks noGrp="1"/>
          </p:cNvSpPr>
          <p:nvPr>
            <p:ph type="body" sz="quarter" idx="50"/>
          </p:nvPr>
        </p:nvSpPr>
        <p:spPr/>
        <p:txBody>
          <a:bodyPr/>
          <a:lstStyle/>
          <a:p>
            <a:r>
              <a:rPr lang="en-US" dirty="0"/>
              <a:t>RLDialUp – VPN Client Software</a:t>
            </a:r>
          </a:p>
        </p:txBody>
      </p:sp>
      <p:sp>
        <p:nvSpPr>
          <p:cNvPr id="35" name="Text Placeholder 34"/>
          <p:cNvSpPr>
            <a:spLocks noGrp="1"/>
          </p:cNvSpPr>
          <p:nvPr>
            <p:ph type="body" sz="quarter" idx="45"/>
          </p:nvPr>
        </p:nvSpPr>
        <p:spPr/>
        <p:txBody>
          <a:bodyPr/>
          <a:lstStyle/>
          <a:p>
            <a:endParaRPr lang="en-US" dirty="0"/>
          </a:p>
        </p:txBody>
      </p:sp>
      <p:grpSp>
        <p:nvGrpSpPr>
          <p:cNvPr id="2" name="Group 1"/>
          <p:cNvGrpSpPr/>
          <p:nvPr/>
        </p:nvGrpSpPr>
        <p:grpSpPr>
          <a:xfrm>
            <a:off x="8280183" y="943320"/>
            <a:ext cx="3157364" cy="5469485"/>
            <a:chOff x="8280183" y="943320"/>
            <a:chExt cx="3157364" cy="5469485"/>
          </a:xfrm>
        </p:grpSpPr>
        <p:pic>
          <p:nvPicPr>
            <p:cNvPr id="9" name="Grafik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1442" y="2784980"/>
              <a:ext cx="3009241" cy="1966795"/>
            </a:xfrm>
            <a:prstGeom prst="rect">
              <a:avLst/>
            </a:prstGeom>
          </p:spPr>
        </p:pic>
        <p:sp>
          <p:nvSpPr>
            <p:cNvPr id="37" name="Rectangle 36"/>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477912" y="3802849"/>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sp>
          <p:nvSpPr>
            <p:cNvPr id="20" name="Rectangle 19"/>
            <p:cNvSpPr/>
            <p:nvPr/>
          </p:nvSpPr>
          <p:spPr>
            <a:xfrm>
              <a:off x="10213095" y="1391731"/>
              <a:ext cx="1224452" cy="369332"/>
            </a:xfrm>
            <a:prstGeom prst="rect">
              <a:avLst/>
            </a:prstGeom>
          </p:spPr>
          <p:txBody>
            <a:bodyPr wrap="square">
              <a:spAutoFit/>
            </a:bodyPr>
            <a:lstStyle/>
            <a:p>
              <a:pPr algn="ctr"/>
              <a:r>
                <a:rPr lang="en-US" b="1" i="1" dirty="0"/>
                <a:t>RLDIALUP</a:t>
              </a:r>
              <a:endParaRPr lang="en-US" b="1" i="1" dirty="0">
                <a:solidFill>
                  <a:srgbClr val="E7001A"/>
                </a:solidFill>
              </a:endParaRPr>
            </a:p>
          </p:txBody>
        </p:sp>
        <p:pic>
          <p:nvPicPr>
            <p:cNvPr id="21" name="Grafik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62093" y="1342592"/>
              <a:ext cx="797243" cy="705254"/>
            </a:xfrm>
            <a:prstGeom prst="rect">
              <a:avLst/>
            </a:prstGeom>
          </p:spPr>
        </p:pic>
        <p:pic>
          <p:nvPicPr>
            <p:cNvPr id="22" name="Picture 2" descr="http://www.schlaffabrik.net/assets/images/9/icon-service-maennchen-8a30b339.jpe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3532" y="1123950"/>
              <a:ext cx="951865" cy="95186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Gerade Verbindung mit Pfeil 5"/>
            <p:cNvCxnSpPr/>
            <p:nvPr/>
          </p:nvCxnSpPr>
          <p:spPr>
            <a:xfrm flipH="1">
              <a:off x="9517380" y="1901952"/>
              <a:ext cx="5056" cy="1476183"/>
            </a:xfrm>
            <a:prstGeom prst="straightConnector1">
              <a:avLst/>
            </a:prstGeom>
            <a:ln w="57150">
              <a:solidFill>
                <a:srgbClr val="FF0000"/>
              </a:solidFill>
              <a:prstDash val="sysDot"/>
              <a:tailEnd type="none"/>
            </a:ln>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rot="16200000">
              <a:off x="9005541" y="2408995"/>
              <a:ext cx="654346" cy="369332"/>
            </a:xfrm>
            <a:prstGeom prst="rect">
              <a:avLst/>
            </a:prstGeom>
          </p:spPr>
          <p:txBody>
            <a:bodyPr wrap="none">
              <a:spAutoFit/>
            </a:bodyPr>
            <a:lstStyle/>
            <a:p>
              <a:r>
                <a:rPr lang="en-US" dirty="0"/>
                <a:t>VPN</a:t>
              </a:r>
            </a:p>
          </p:txBody>
        </p:sp>
        <p:sp>
          <p:nvSpPr>
            <p:cNvPr id="39" name="Oval 38"/>
            <p:cNvSpPr/>
            <p:nvPr/>
          </p:nvSpPr>
          <p:spPr>
            <a:xfrm>
              <a:off x="8404867" y="4766660"/>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stCxn id="39" idx="7"/>
            </p:cNvCxnSpPr>
            <p:nvPr/>
          </p:nvCxnSpPr>
          <p:spPr>
            <a:xfrm flipV="1">
              <a:off x="8894586" y="4500282"/>
              <a:ext cx="291725" cy="350400"/>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41" name="Oval 40"/>
            <p:cNvSpPr/>
            <p:nvPr/>
          </p:nvSpPr>
          <p:spPr>
            <a:xfrm>
              <a:off x="9639354" y="5040933"/>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Gerade Verbindung mit Pfeil 5"/>
            <p:cNvCxnSpPr>
              <a:endCxn id="44" idx="0"/>
            </p:cNvCxnSpPr>
            <p:nvPr/>
          </p:nvCxnSpPr>
          <p:spPr>
            <a:xfrm>
              <a:off x="9926224" y="4151963"/>
              <a:ext cx="10466" cy="1684769"/>
            </a:xfrm>
            <a:prstGeom prst="straightConnector1">
              <a:avLst/>
            </a:prstGeom>
            <a:ln w="57150">
              <a:solidFill>
                <a:srgbClr val="FF0000"/>
              </a:solidFill>
              <a:prstDash val="sysDot"/>
              <a:tailEnd type="none"/>
            </a:ln>
          </p:spPr>
          <p:style>
            <a:lnRef idx="3">
              <a:schemeClr val="accent2"/>
            </a:lnRef>
            <a:fillRef idx="0">
              <a:schemeClr val="accent2"/>
            </a:fillRef>
            <a:effectRef idx="2">
              <a:schemeClr val="accent2"/>
            </a:effectRef>
            <a:fontRef idx="minor">
              <a:schemeClr val="tx1"/>
            </a:fontRef>
          </p:style>
        </p:cxnSp>
        <p:pic>
          <p:nvPicPr>
            <p:cNvPr id="292869" name="Picture 5" descr="https://rlc-cdnsynergiesco.netdna-ssl.com/sites/default/files/images/crimson_logo_250x50.jp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07305" y="943320"/>
              <a:ext cx="1757070" cy="351414"/>
            </a:xfrm>
            <a:prstGeom prst="rect">
              <a:avLst/>
            </a:prstGeom>
            <a:noFill/>
            <a:extLst>
              <a:ext uri="{909E8E84-426E-40DD-AFC4-6F175D3DCCD1}">
                <a14:hiddenFill xmlns:a14="http://schemas.microsoft.com/office/drawing/2010/main">
                  <a:solidFill>
                    <a:srgbClr val="FFFFFF"/>
                  </a:solidFill>
                </a14:hiddenFill>
              </a:ext>
            </a:extLst>
          </p:spPr>
        </p:pic>
        <p:pic>
          <p:nvPicPr>
            <p:cNvPr id="44" name="Grafik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0751" y="5836732"/>
              <a:ext cx="531877" cy="576073"/>
            </a:xfrm>
            <a:prstGeom prst="rect">
              <a:avLst/>
            </a:prstGeom>
          </p:spPr>
        </p:pic>
        <p:sp>
          <p:nvSpPr>
            <p:cNvPr id="47" name="Oval 46"/>
            <p:cNvSpPr/>
            <p:nvPr/>
          </p:nvSpPr>
          <p:spPr>
            <a:xfrm>
              <a:off x="8280183" y="2247901"/>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47" idx="5"/>
            </p:cNvCxnSpPr>
            <p:nvPr/>
          </p:nvCxnSpPr>
          <p:spPr>
            <a:xfrm>
              <a:off x="8769902" y="2737620"/>
              <a:ext cx="311472" cy="370893"/>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cxnSp>
          <p:nvCxnSpPr>
            <p:cNvPr id="49" name="Straight Arrow Connector 48"/>
            <p:cNvCxnSpPr>
              <a:stCxn id="50" idx="3"/>
            </p:cNvCxnSpPr>
            <p:nvPr/>
          </p:nvCxnSpPr>
          <p:spPr>
            <a:xfrm flipH="1">
              <a:off x="10594903" y="2890872"/>
              <a:ext cx="307320" cy="273397"/>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50" name="Oval 49"/>
            <p:cNvSpPr/>
            <p:nvPr/>
          </p:nvSpPr>
          <p:spPr>
            <a:xfrm>
              <a:off x="10818201" y="2401153"/>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1194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US" dirty="0" err="1"/>
              <a:t>Simply.Connect</a:t>
            </a:r>
            <a:r>
              <a:rPr lang="en-US" dirty="0"/>
              <a:t> is a technology that can connect a </a:t>
            </a:r>
            <a:br>
              <a:rPr lang="en-US" dirty="0"/>
            </a:br>
            <a:r>
              <a:rPr lang="en-US" dirty="0"/>
              <a:t>Router in ~90 seconds, in three easy steps: </a:t>
            </a:r>
          </a:p>
          <a:p>
            <a:pPr marL="457200" lvl="1" indent="0">
              <a:buNone/>
            </a:pPr>
            <a:endParaRPr lang="en-US" dirty="0"/>
          </a:p>
          <a:p>
            <a:pPr marL="457200" lvl="1" indent="0">
              <a:buNone/>
            </a:pPr>
            <a:r>
              <a:rPr lang="en-US" dirty="0"/>
              <a:t>1.) </a:t>
            </a:r>
            <a:r>
              <a:rPr lang="en-US" b="1" dirty="0"/>
              <a:t>Log-in</a:t>
            </a:r>
            <a:r>
              <a:rPr lang="en-US" dirty="0"/>
              <a:t> to </a:t>
            </a:r>
            <a:r>
              <a:rPr lang="en-US" dirty="0">
                <a:hlinkClick r:id="rId2"/>
              </a:rPr>
              <a:t>simply-connect.me</a:t>
            </a:r>
            <a:r>
              <a:rPr lang="en-US" dirty="0"/>
              <a:t> (or scan QR code)</a:t>
            </a:r>
          </a:p>
          <a:p>
            <a:pPr marL="457200" lvl="1" indent="0">
              <a:buNone/>
            </a:pPr>
            <a:r>
              <a:rPr lang="en-US" dirty="0"/>
              <a:t>2.) </a:t>
            </a:r>
            <a:r>
              <a:rPr lang="en-US" b="1" dirty="0"/>
              <a:t>Scan </a:t>
            </a:r>
            <a:r>
              <a:rPr lang="en-US" dirty="0"/>
              <a:t>the QR code in the box</a:t>
            </a:r>
          </a:p>
          <a:p>
            <a:pPr marL="457200" lvl="1" indent="0">
              <a:buNone/>
            </a:pPr>
            <a:r>
              <a:rPr lang="en-US" dirty="0"/>
              <a:t>3.) </a:t>
            </a:r>
            <a:r>
              <a:rPr lang="en-US" b="1" dirty="0"/>
              <a:t>Complete!</a:t>
            </a:r>
            <a:r>
              <a:rPr lang="en-US" dirty="0"/>
              <a:t> Simply add a device name</a:t>
            </a:r>
          </a:p>
          <a:p>
            <a:pPr marL="457200" lvl="1" indent="0">
              <a:buNone/>
            </a:pPr>
            <a:endParaRPr lang="en-US" dirty="0"/>
          </a:p>
        </p:txBody>
      </p:sp>
      <p:sp>
        <p:nvSpPr>
          <p:cNvPr id="3" name="Text Placeholder 2"/>
          <p:cNvSpPr>
            <a:spLocks noGrp="1"/>
          </p:cNvSpPr>
          <p:nvPr>
            <p:ph type="body" sz="quarter" idx="50"/>
          </p:nvPr>
        </p:nvSpPr>
        <p:spPr/>
        <p:txBody>
          <a:bodyPr/>
          <a:lstStyle/>
          <a:p>
            <a:r>
              <a:rPr lang="en-US" dirty="0" err="1"/>
              <a:t>Simply.Connect</a:t>
            </a:r>
            <a:endParaRPr lang="en-US" dirty="0"/>
          </a:p>
        </p:txBody>
      </p:sp>
      <p:sp>
        <p:nvSpPr>
          <p:cNvPr id="4" name="Text Placeholder 3"/>
          <p:cNvSpPr>
            <a:spLocks noGrp="1"/>
          </p:cNvSpPr>
          <p:nvPr>
            <p:ph type="body" sz="quarter" idx="45"/>
          </p:nvPr>
        </p:nvSpPr>
        <p:spPr/>
        <p:txBody>
          <a:bodyPr/>
          <a:lstStyle/>
          <a:p>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41223" y="933761"/>
            <a:ext cx="1646309" cy="1559859"/>
          </a:xfrm>
          <a:prstGeom prst="rect">
            <a:avLst/>
          </a:prstGeom>
        </p:spPr>
      </p:pic>
      <p:sp>
        <p:nvSpPr>
          <p:cNvPr id="6" name="Down Arrow 5"/>
          <p:cNvSpPr/>
          <p:nvPr/>
        </p:nvSpPr>
        <p:spPr>
          <a:xfrm>
            <a:off x="9971636" y="2626163"/>
            <a:ext cx="421341" cy="64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9971636" y="4759869"/>
            <a:ext cx="421341" cy="64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60609" y="5537871"/>
            <a:ext cx="1643399" cy="461665"/>
          </a:xfrm>
          <a:prstGeom prst="rect">
            <a:avLst/>
          </a:prstGeom>
        </p:spPr>
        <p:txBody>
          <a:bodyPr wrap="none">
            <a:spAutoFit/>
          </a:bodyPr>
          <a:lstStyle/>
          <a:p>
            <a:pPr algn="ctr"/>
            <a:r>
              <a:rPr lang="en-US" sz="2400" b="1" i="1" dirty="0">
                <a:solidFill>
                  <a:srgbClr val="FF0000"/>
                </a:solidFill>
              </a:rPr>
              <a:t>90 seconds</a:t>
            </a:r>
            <a:endParaRPr lang="en-US" b="1" i="1" dirty="0">
              <a:solidFill>
                <a:srgbClr val="FF0000"/>
              </a:solidFill>
            </a:endParaRPr>
          </a:p>
        </p:txBody>
      </p:sp>
      <p:grpSp>
        <p:nvGrpSpPr>
          <p:cNvPr id="16" name="Group 15"/>
          <p:cNvGrpSpPr/>
          <p:nvPr/>
        </p:nvGrpSpPr>
        <p:grpSpPr>
          <a:xfrm>
            <a:off x="9025283" y="3427382"/>
            <a:ext cx="2314045" cy="1217719"/>
            <a:chOff x="9025283" y="3409607"/>
            <a:chExt cx="2314045" cy="1217719"/>
          </a:xfrm>
        </p:grpSpPr>
        <p:grpSp>
          <p:nvGrpSpPr>
            <p:cNvPr id="12" name="Group 11"/>
            <p:cNvGrpSpPr/>
            <p:nvPr/>
          </p:nvGrpSpPr>
          <p:grpSpPr>
            <a:xfrm>
              <a:off x="9025283" y="3409607"/>
              <a:ext cx="2314045" cy="1217719"/>
              <a:chOff x="9025283" y="3409607"/>
              <a:chExt cx="2314045" cy="1217719"/>
            </a:xfrm>
          </p:grpSpPr>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25283" y="3409607"/>
                <a:ext cx="2314045" cy="1217719"/>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737850" y="4216401"/>
                <a:ext cx="549275" cy="149224"/>
              </a:xfrm>
              <a:prstGeom prst="rect">
                <a:avLst/>
              </a:prstGeom>
            </p:spPr>
          </p:pic>
        </p:grpSp>
        <p:grpSp>
          <p:nvGrpSpPr>
            <p:cNvPr id="13" name="Group 12"/>
            <p:cNvGrpSpPr/>
            <p:nvPr/>
          </p:nvGrpSpPr>
          <p:grpSpPr>
            <a:xfrm>
              <a:off x="9683750" y="4068956"/>
              <a:ext cx="1614696" cy="295780"/>
              <a:chOff x="9594850" y="4159340"/>
              <a:chExt cx="1614696" cy="295780"/>
            </a:xfrm>
          </p:grpSpPr>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94850" y="4159340"/>
                <a:ext cx="606426" cy="73025"/>
              </a:xfrm>
              <a:prstGeom prst="rect">
                <a:avLst/>
              </a:prstGeom>
            </p:spPr>
          </p:pic>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60271" y="4305896"/>
                <a:ext cx="549275" cy="149224"/>
              </a:xfrm>
              <a:prstGeom prst="rect">
                <a:avLst/>
              </a:prstGeom>
            </p:spPr>
          </p:pic>
        </p:grpSp>
      </p:grpSp>
    </p:spTree>
    <p:extLst>
      <p:ext uri="{BB962C8B-B14F-4D97-AF65-F5344CB8AC3E}">
        <p14:creationId xmlns:p14="http://schemas.microsoft.com/office/powerpoint/2010/main" val="4281397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49" name="think-cell Slide" r:id="rId5" imgW="306" imgH="306" progId="TCLayout.ActiveDocument.1">
                  <p:embed/>
                </p:oleObj>
              </mc:Choice>
              <mc:Fallback>
                <p:oleObj name="think-cell Slide" r:id="rId5" imgW="306" imgH="30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lstStyle/>
          <a:p>
            <a:r>
              <a:rPr lang="en-US" dirty="0"/>
              <a:t>All-In-One </a:t>
            </a:r>
            <a:r>
              <a:rPr lang="en-US" dirty="0" err="1"/>
              <a:t>IIoT</a:t>
            </a:r>
            <a:r>
              <a:rPr lang="en-US" dirty="0"/>
              <a:t> Solution</a:t>
            </a:r>
          </a:p>
        </p:txBody>
      </p:sp>
      <p:sp>
        <p:nvSpPr>
          <p:cNvPr id="6" name="Text Placeholder 5"/>
          <p:cNvSpPr>
            <a:spLocks noGrp="1"/>
          </p:cNvSpPr>
          <p:nvPr>
            <p:ph type="body" sz="quarter" idx="45"/>
          </p:nvPr>
        </p:nvSpPr>
        <p:spPr/>
        <p:txBody>
          <a:bodyPr/>
          <a:lstStyle/>
          <a:p>
            <a:r>
              <a:rPr lang="en-US" dirty="0" err="1"/>
              <a:t>IIoT</a:t>
            </a:r>
            <a:r>
              <a:rPr lang="en-US" dirty="0"/>
              <a:t> Application Diagram Example</a:t>
            </a: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04743" y="1942683"/>
            <a:ext cx="9406890" cy="3962325"/>
          </a:xfrm>
          <a:prstGeom prst="rect">
            <a:avLst/>
          </a:prstGeom>
        </p:spPr>
      </p:pic>
      <p:sp>
        <p:nvSpPr>
          <p:cNvPr id="3" name="Rectangle 2">
            <a:extLst>
              <a:ext uri="{FF2B5EF4-FFF2-40B4-BE49-F238E27FC236}">
                <a16:creationId xmlns:a16="http://schemas.microsoft.com/office/drawing/2014/main" id="{40195F30-CA4B-44B0-A0FB-B6E1A4B33AE2}"/>
              </a:ext>
            </a:extLst>
          </p:cNvPr>
          <p:cNvSpPr/>
          <p:nvPr/>
        </p:nvSpPr>
        <p:spPr>
          <a:xfrm>
            <a:off x="9769683" y="3161757"/>
            <a:ext cx="1341950" cy="1430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mage-description">
            <a:extLst>
              <a:ext uri="{FF2B5EF4-FFF2-40B4-BE49-F238E27FC236}">
                <a16:creationId xmlns:a16="http://schemas.microsoft.com/office/drawing/2014/main" id="{3621E25C-5E24-45BB-BA77-65F153948A5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69683" y="3270399"/>
            <a:ext cx="517794" cy="1044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8B1B4C-C4FF-4ABB-80B4-F04A26986131}"/>
              </a:ext>
            </a:extLst>
          </p:cNvPr>
          <p:cNvSpPr txBox="1"/>
          <p:nvPr/>
        </p:nvSpPr>
        <p:spPr>
          <a:xfrm>
            <a:off x="9626867" y="4330594"/>
            <a:ext cx="803425" cy="461665"/>
          </a:xfrm>
          <a:prstGeom prst="rect">
            <a:avLst/>
          </a:prstGeom>
          <a:noFill/>
        </p:spPr>
        <p:txBody>
          <a:bodyPr wrap="none" rtlCol="0">
            <a:spAutoFit/>
          </a:bodyPr>
          <a:lstStyle/>
          <a:p>
            <a:pPr algn="ctr"/>
            <a:r>
              <a:rPr lang="en-US" sz="1200" dirty="0"/>
              <a:t>FlexEdge</a:t>
            </a:r>
            <a:br>
              <a:rPr lang="en-US" sz="1200" dirty="0"/>
            </a:br>
            <a:r>
              <a:rPr lang="en-US" sz="1200" dirty="0"/>
              <a:t>DA70A</a:t>
            </a:r>
          </a:p>
        </p:txBody>
      </p:sp>
      <p:sp>
        <p:nvSpPr>
          <p:cNvPr id="10" name="Rounded Rectangle 9"/>
          <p:cNvSpPr/>
          <p:nvPr/>
        </p:nvSpPr>
        <p:spPr>
          <a:xfrm>
            <a:off x="1260088" y="1739590"/>
            <a:ext cx="6411951" cy="429322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1" name="Rounded Rectangle 10"/>
          <p:cNvSpPr/>
          <p:nvPr/>
        </p:nvSpPr>
        <p:spPr>
          <a:xfrm>
            <a:off x="7861610" y="1739590"/>
            <a:ext cx="3401123" cy="4293220"/>
          </a:xfrm>
          <a:prstGeom prst="roundRect">
            <a:avLst/>
          </a:prstGeom>
          <a:noFill/>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TextBox 11"/>
          <p:cNvSpPr txBox="1"/>
          <p:nvPr/>
        </p:nvSpPr>
        <p:spPr>
          <a:xfrm>
            <a:off x="8556350" y="1739590"/>
            <a:ext cx="2547496" cy="307777"/>
          </a:xfrm>
          <a:prstGeom prst="rect">
            <a:avLst/>
          </a:prstGeom>
          <a:noFill/>
        </p:spPr>
        <p:txBody>
          <a:bodyPr wrap="square" rtlCol="0">
            <a:spAutoFit/>
          </a:bodyPr>
          <a:lstStyle/>
          <a:p>
            <a:r>
              <a:rPr lang="en-US" sz="1400" dirty="0"/>
              <a:t>Remote Application Assets</a:t>
            </a:r>
          </a:p>
        </p:txBody>
      </p:sp>
      <p:sp>
        <p:nvSpPr>
          <p:cNvPr id="13" name="TextBox 12"/>
          <p:cNvSpPr txBox="1"/>
          <p:nvPr/>
        </p:nvSpPr>
        <p:spPr>
          <a:xfrm>
            <a:off x="4482790" y="1783136"/>
            <a:ext cx="2687444" cy="307777"/>
          </a:xfrm>
          <a:prstGeom prst="rect">
            <a:avLst/>
          </a:prstGeom>
          <a:noFill/>
        </p:spPr>
        <p:txBody>
          <a:bodyPr wrap="square" rtlCol="0">
            <a:spAutoFit/>
          </a:bodyPr>
          <a:lstStyle/>
          <a:p>
            <a:r>
              <a:rPr lang="en-US" sz="1400" dirty="0"/>
              <a:t>Remote Access concept</a:t>
            </a:r>
          </a:p>
        </p:txBody>
      </p:sp>
    </p:spTree>
    <p:extLst>
      <p:ext uri="{BB962C8B-B14F-4D97-AF65-F5344CB8AC3E}">
        <p14:creationId xmlns:p14="http://schemas.microsoft.com/office/powerpoint/2010/main" val="285426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1" name="think-cell Slide" r:id="rId5" imgW="381" imgH="381" progId="TCLayout.ActiveDocument.1">
                  <p:embed/>
                </p:oleObj>
              </mc:Choice>
              <mc:Fallback>
                <p:oleObj name="think-cell Slide" r:id="rId5" imgW="381" imgH="381"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2" name="Text Placeholder 61"/>
          <p:cNvSpPr>
            <a:spLocks noGrp="1"/>
          </p:cNvSpPr>
          <p:nvPr>
            <p:ph type="body" sz="quarter" idx="50"/>
          </p:nvPr>
        </p:nvSpPr>
        <p:spPr/>
        <p:txBody>
          <a:bodyPr/>
          <a:lstStyle/>
          <a:p>
            <a:r>
              <a:rPr lang="en-US" dirty="0"/>
              <a:t>History of Innovation</a:t>
            </a:r>
          </a:p>
        </p:txBody>
      </p:sp>
      <p:sp>
        <p:nvSpPr>
          <p:cNvPr id="61" name="Text Placeholder 60"/>
          <p:cNvSpPr>
            <a:spLocks noGrp="1"/>
          </p:cNvSpPr>
          <p:nvPr>
            <p:ph type="body" sz="quarter" idx="45"/>
          </p:nvPr>
        </p:nvSpPr>
        <p:spPr>
          <a:xfrm>
            <a:off x="713052" y="1150684"/>
            <a:ext cx="6992757" cy="482094"/>
          </a:xfrm>
        </p:spPr>
        <p:txBody>
          <a:bodyPr/>
          <a:lstStyle/>
          <a:p>
            <a:r>
              <a:rPr lang="en-US" sz="2800" dirty="0">
                <a:latin typeface="Titillium" panose="00000500000000000000" pitchFamily="50" charset="0"/>
              </a:rPr>
              <a:t>Secure Remote Access Platform by Red Lion </a:t>
            </a:r>
          </a:p>
        </p:txBody>
      </p:sp>
      <p:cxnSp>
        <p:nvCxnSpPr>
          <p:cNvPr id="9" name="Straight Connector 8"/>
          <p:cNvCxnSpPr/>
          <p:nvPr/>
        </p:nvCxnSpPr>
        <p:spPr>
          <a:xfrm>
            <a:off x="349135" y="4004491"/>
            <a:ext cx="1162119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hoto_Sensors"/>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452990">
            <a:off x="516876" y="3184385"/>
            <a:ext cx="496105" cy="316712"/>
          </a:xfrm>
          <a:prstGeom prst="rect">
            <a:avLst/>
          </a:prstGeom>
        </p:spPr>
      </p:pic>
      <p:pic>
        <p:nvPicPr>
          <p:cNvPr id="11" name="Photo_Counters and Panel Meter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2048" y="3226532"/>
            <a:ext cx="405311" cy="260833"/>
          </a:xfrm>
          <a:prstGeom prst="rect">
            <a:avLst/>
          </a:prstGeom>
        </p:spPr>
      </p:pic>
      <p:sp>
        <p:nvSpPr>
          <p:cNvPr id="12" name="TextBox 11"/>
          <p:cNvSpPr txBox="1"/>
          <p:nvPr/>
        </p:nvSpPr>
        <p:spPr>
          <a:xfrm>
            <a:off x="341461" y="3602922"/>
            <a:ext cx="588623" cy="307777"/>
          </a:xfrm>
          <a:prstGeom prst="rect">
            <a:avLst/>
          </a:prstGeom>
          <a:noFill/>
        </p:spPr>
        <p:txBody>
          <a:bodyPr wrap="none" rtlCol="0">
            <a:spAutoFit/>
          </a:bodyPr>
          <a:lstStyle/>
          <a:p>
            <a:r>
              <a:rPr lang="en-US" sz="1400" dirty="0">
                <a:latin typeface="Titillium" panose="00000500000000000000" pitchFamily="50" charset="0"/>
              </a:rPr>
              <a:t>1972</a:t>
            </a:r>
          </a:p>
        </p:txBody>
      </p:sp>
      <p:sp>
        <p:nvSpPr>
          <p:cNvPr id="13" name="TextBox 12"/>
          <p:cNvSpPr txBox="1"/>
          <p:nvPr/>
        </p:nvSpPr>
        <p:spPr>
          <a:xfrm>
            <a:off x="1276720" y="3617129"/>
            <a:ext cx="588623" cy="307777"/>
          </a:xfrm>
          <a:prstGeom prst="rect">
            <a:avLst/>
          </a:prstGeom>
          <a:noFill/>
        </p:spPr>
        <p:txBody>
          <a:bodyPr wrap="none" rtlCol="0">
            <a:spAutoFit/>
          </a:bodyPr>
          <a:lstStyle/>
          <a:p>
            <a:r>
              <a:rPr lang="en-US" sz="1400" dirty="0">
                <a:latin typeface="Titillium" panose="00000500000000000000" pitchFamily="50" charset="0"/>
              </a:rPr>
              <a:t>1976</a:t>
            </a:r>
          </a:p>
        </p:txBody>
      </p:sp>
      <p:sp>
        <p:nvSpPr>
          <p:cNvPr id="14" name="TextBox 13"/>
          <p:cNvSpPr txBox="1"/>
          <p:nvPr/>
        </p:nvSpPr>
        <p:spPr>
          <a:xfrm>
            <a:off x="2266070" y="3617129"/>
            <a:ext cx="588623" cy="307777"/>
          </a:xfrm>
          <a:prstGeom prst="rect">
            <a:avLst/>
          </a:prstGeom>
          <a:noFill/>
        </p:spPr>
        <p:txBody>
          <a:bodyPr wrap="none" rtlCol="0">
            <a:spAutoFit/>
          </a:bodyPr>
          <a:lstStyle/>
          <a:p>
            <a:r>
              <a:rPr lang="en-US" sz="1400" dirty="0">
                <a:latin typeface="Titillium" panose="00000500000000000000" pitchFamily="50" charset="0"/>
              </a:rPr>
              <a:t>1993</a:t>
            </a:r>
          </a:p>
        </p:txBody>
      </p:sp>
      <p:sp>
        <p:nvSpPr>
          <p:cNvPr id="15" name="TextBox 14"/>
          <p:cNvSpPr txBox="1"/>
          <p:nvPr/>
        </p:nvSpPr>
        <p:spPr>
          <a:xfrm>
            <a:off x="5883016" y="3617129"/>
            <a:ext cx="588623" cy="307777"/>
          </a:xfrm>
          <a:prstGeom prst="rect">
            <a:avLst/>
          </a:prstGeom>
          <a:noFill/>
        </p:spPr>
        <p:txBody>
          <a:bodyPr wrap="none" rtlCol="0">
            <a:spAutoFit/>
          </a:bodyPr>
          <a:lstStyle/>
          <a:p>
            <a:r>
              <a:rPr lang="en-US" sz="1400" dirty="0">
                <a:latin typeface="Titillium" panose="00000500000000000000" pitchFamily="50" charset="0"/>
              </a:rPr>
              <a:t>2004</a:t>
            </a:r>
          </a:p>
        </p:txBody>
      </p:sp>
      <p:sp>
        <p:nvSpPr>
          <p:cNvPr id="16" name="TextBox 15"/>
          <p:cNvSpPr txBox="1"/>
          <p:nvPr/>
        </p:nvSpPr>
        <p:spPr>
          <a:xfrm>
            <a:off x="4123586" y="3617129"/>
            <a:ext cx="588623" cy="307777"/>
          </a:xfrm>
          <a:prstGeom prst="rect">
            <a:avLst/>
          </a:prstGeom>
          <a:noFill/>
        </p:spPr>
        <p:txBody>
          <a:bodyPr wrap="none" rtlCol="0">
            <a:spAutoFit/>
          </a:bodyPr>
          <a:lstStyle/>
          <a:p>
            <a:r>
              <a:rPr lang="en-US" sz="1400" dirty="0">
                <a:latin typeface="Titillium" panose="00000500000000000000" pitchFamily="50" charset="0"/>
              </a:rPr>
              <a:t>1999</a:t>
            </a:r>
          </a:p>
        </p:txBody>
      </p:sp>
      <p:sp>
        <p:nvSpPr>
          <p:cNvPr id="17" name="TextBox 16"/>
          <p:cNvSpPr txBox="1"/>
          <p:nvPr/>
        </p:nvSpPr>
        <p:spPr>
          <a:xfrm>
            <a:off x="341460" y="4094982"/>
            <a:ext cx="914400" cy="323165"/>
          </a:xfrm>
          <a:prstGeom prst="rect">
            <a:avLst/>
          </a:prstGeom>
          <a:noFill/>
        </p:spPr>
        <p:txBody>
          <a:bodyPr wrap="none" lIns="0" tIns="0" rIns="0" bIns="0" rtlCol="0">
            <a:spAutoFit/>
          </a:bodyPr>
          <a:lstStyle/>
          <a:p>
            <a:r>
              <a:rPr lang="en-US" sz="1050" dirty="0">
                <a:latin typeface="Titillium" panose="00000500000000000000" pitchFamily="50" charset="0"/>
              </a:rPr>
              <a:t>Red Lion </a:t>
            </a:r>
          </a:p>
          <a:p>
            <a:r>
              <a:rPr lang="en-US" sz="1050" dirty="0">
                <a:latin typeface="Titillium" panose="00000500000000000000" pitchFamily="50" charset="0"/>
              </a:rPr>
              <a:t>Founded</a:t>
            </a:r>
          </a:p>
        </p:txBody>
      </p:sp>
      <p:sp>
        <p:nvSpPr>
          <p:cNvPr id="18" name="TextBox 17"/>
          <p:cNvSpPr txBox="1"/>
          <p:nvPr/>
        </p:nvSpPr>
        <p:spPr>
          <a:xfrm>
            <a:off x="1337914" y="4109189"/>
            <a:ext cx="799266" cy="484748"/>
          </a:xfrm>
          <a:prstGeom prst="rect">
            <a:avLst/>
          </a:prstGeom>
          <a:noFill/>
        </p:spPr>
        <p:txBody>
          <a:bodyPr wrap="square" lIns="0" tIns="0" rIns="0" bIns="0" rtlCol="0">
            <a:spAutoFit/>
          </a:bodyPr>
          <a:lstStyle/>
          <a:p>
            <a:r>
              <a:rPr lang="en-US" sz="1050" dirty="0">
                <a:latin typeface="Titillium" panose="00000500000000000000" pitchFamily="50" charset="0"/>
              </a:rPr>
              <a:t>End-to-End Process Display</a:t>
            </a:r>
          </a:p>
        </p:txBody>
      </p:sp>
      <p:sp>
        <p:nvSpPr>
          <p:cNvPr id="19" name="TextBox 18"/>
          <p:cNvSpPr txBox="1"/>
          <p:nvPr/>
        </p:nvSpPr>
        <p:spPr>
          <a:xfrm>
            <a:off x="2195073" y="4109189"/>
            <a:ext cx="914400" cy="484748"/>
          </a:xfrm>
          <a:prstGeom prst="rect">
            <a:avLst/>
          </a:prstGeom>
          <a:noFill/>
        </p:spPr>
        <p:txBody>
          <a:bodyPr wrap="square" lIns="0" tIns="0" rIns="0" bIns="0" rtlCol="0">
            <a:spAutoFit/>
          </a:bodyPr>
          <a:lstStyle/>
          <a:p>
            <a:r>
              <a:rPr lang="en-US" sz="1050" dirty="0">
                <a:latin typeface="Titillium" panose="00000500000000000000" pitchFamily="50" charset="0"/>
              </a:rPr>
              <a:t>Multi Protocol</a:t>
            </a:r>
          </a:p>
          <a:p>
            <a:r>
              <a:rPr lang="en-US" sz="1050" dirty="0">
                <a:latin typeface="Titillium" panose="00000500000000000000" pitchFamily="50" charset="0"/>
              </a:rPr>
              <a:t>HMIs with M2M Capabilities</a:t>
            </a:r>
          </a:p>
        </p:txBody>
      </p:sp>
      <p:sp>
        <p:nvSpPr>
          <p:cNvPr id="20" name="TextBox 19"/>
          <p:cNvSpPr txBox="1"/>
          <p:nvPr/>
        </p:nvSpPr>
        <p:spPr>
          <a:xfrm>
            <a:off x="5942110" y="4109188"/>
            <a:ext cx="914400" cy="484748"/>
          </a:xfrm>
          <a:prstGeom prst="rect">
            <a:avLst/>
          </a:prstGeom>
          <a:noFill/>
        </p:spPr>
        <p:txBody>
          <a:bodyPr wrap="square" lIns="0" tIns="0" rIns="0" bIns="0" rtlCol="0">
            <a:spAutoFit/>
          </a:bodyPr>
          <a:lstStyle/>
          <a:p>
            <a:r>
              <a:rPr lang="en-US" sz="1050" dirty="0">
                <a:latin typeface="Titillium" panose="00000500000000000000" pitchFamily="50" charset="0"/>
              </a:rPr>
              <a:t>Universal Protocol Conversion</a:t>
            </a:r>
          </a:p>
        </p:txBody>
      </p:sp>
      <p:pic>
        <p:nvPicPr>
          <p:cNvPr id="21" name="Photo_Paradigm Controls Operator Panel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31781" y="3187785"/>
            <a:ext cx="457200" cy="338327"/>
          </a:xfrm>
          <a:prstGeom prst="rect">
            <a:avLst/>
          </a:prstGeom>
        </p:spPr>
      </p:pic>
      <p:pic>
        <p:nvPicPr>
          <p:cNvPr id="22" name="Picture 8" descr="http://www.redlion.net/sites/default/files/EtherTrak2-RL_series.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224957" y="3066685"/>
            <a:ext cx="339595" cy="49184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201909" y="3617129"/>
            <a:ext cx="588623" cy="307777"/>
          </a:xfrm>
          <a:prstGeom prst="rect">
            <a:avLst/>
          </a:prstGeom>
          <a:noFill/>
        </p:spPr>
        <p:txBody>
          <a:bodyPr wrap="none" rtlCol="0">
            <a:spAutoFit/>
          </a:bodyPr>
          <a:lstStyle/>
          <a:p>
            <a:r>
              <a:rPr lang="en-US" sz="1400" dirty="0">
                <a:latin typeface="Titillium" panose="00000500000000000000" pitchFamily="50" charset="0"/>
              </a:rPr>
              <a:t>1998</a:t>
            </a:r>
          </a:p>
        </p:txBody>
      </p:sp>
      <p:sp>
        <p:nvSpPr>
          <p:cNvPr id="24" name="TextBox 23"/>
          <p:cNvSpPr txBox="1"/>
          <p:nvPr/>
        </p:nvSpPr>
        <p:spPr>
          <a:xfrm>
            <a:off x="3283059" y="4109189"/>
            <a:ext cx="914400" cy="323165"/>
          </a:xfrm>
          <a:prstGeom prst="rect">
            <a:avLst/>
          </a:prstGeom>
          <a:noFill/>
        </p:spPr>
        <p:txBody>
          <a:bodyPr wrap="square" lIns="0" tIns="0" rIns="0" bIns="0" rtlCol="0">
            <a:spAutoFit/>
          </a:bodyPr>
          <a:lstStyle/>
          <a:p>
            <a:r>
              <a:rPr lang="en-US" sz="1050" dirty="0">
                <a:latin typeface="Titillium" panose="00000500000000000000" pitchFamily="50" charset="0"/>
              </a:rPr>
              <a:t>Ethernet Enabled I/O</a:t>
            </a:r>
          </a:p>
        </p:txBody>
      </p:sp>
      <p:sp>
        <p:nvSpPr>
          <p:cNvPr id="25" name="TextBox 24"/>
          <p:cNvSpPr txBox="1"/>
          <p:nvPr/>
        </p:nvSpPr>
        <p:spPr>
          <a:xfrm>
            <a:off x="4081474" y="4109189"/>
            <a:ext cx="914400" cy="646331"/>
          </a:xfrm>
          <a:prstGeom prst="rect">
            <a:avLst/>
          </a:prstGeom>
          <a:noFill/>
        </p:spPr>
        <p:txBody>
          <a:bodyPr wrap="square" lIns="0" tIns="0" rIns="0" bIns="0" rtlCol="0">
            <a:spAutoFit/>
          </a:bodyPr>
          <a:lstStyle/>
          <a:p>
            <a:r>
              <a:rPr lang="en-US" sz="1050" dirty="0">
                <a:latin typeface="Titillium" panose="00000500000000000000" pitchFamily="50" charset="0"/>
              </a:rPr>
              <a:t>Operations to Enterprise  Industrial Networking</a:t>
            </a:r>
          </a:p>
        </p:txBody>
      </p:sp>
      <p:sp>
        <p:nvSpPr>
          <p:cNvPr id="27" name="TextBox 26"/>
          <p:cNvSpPr txBox="1"/>
          <p:nvPr/>
        </p:nvSpPr>
        <p:spPr>
          <a:xfrm>
            <a:off x="4954017" y="4109189"/>
            <a:ext cx="914400" cy="484748"/>
          </a:xfrm>
          <a:prstGeom prst="rect">
            <a:avLst/>
          </a:prstGeom>
          <a:noFill/>
        </p:spPr>
        <p:txBody>
          <a:bodyPr wrap="square" lIns="0" tIns="0" rIns="0" bIns="0" rtlCol="0">
            <a:spAutoFit/>
          </a:bodyPr>
          <a:lstStyle/>
          <a:p>
            <a:r>
              <a:rPr lang="en-US" sz="1050" dirty="0">
                <a:latin typeface="Titillium" panose="00000500000000000000" pitchFamily="50" charset="0"/>
              </a:rPr>
              <a:t>Ruggedized Cellular </a:t>
            </a:r>
          </a:p>
          <a:p>
            <a:r>
              <a:rPr lang="en-US" sz="1050" dirty="0">
                <a:latin typeface="Titillium" panose="00000500000000000000" pitchFamily="50" charset="0"/>
              </a:rPr>
              <a:t>Routers</a:t>
            </a:r>
          </a:p>
        </p:txBody>
      </p:sp>
      <p:sp>
        <p:nvSpPr>
          <p:cNvPr id="29" name="TextBox 28"/>
          <p:cNvSpPr txBox="1"/>
          <p:nvPr/>
        </p:nvSpPr>
        <p:spPr>
          <a:xfrm>
            <a:off x="6820217" y="3659906"/>
            <a:ext cx="588623" cy="307777"/>
          </a:xfrm>
          <a:prstGeom prst="rect">
            <a:avLst/>
          </a:prstGeom>
          <a:noFill/>
        </p:spPr>
        <p:txBody>
          <a:bodyPr wrap="none" rtlCol="0">
            <a:spAutoFit/>
          </a:bodyPr>
          <a:lstStyle/>
          <a:p>
            <a:r>
              <a:rPr lang="en-US" sz="1400" dirty="0">
                <a:latin typeface="Titillium" panose="00000500000000000000" pitchFamily="50" charset="0"/>
              </a:rPr>
              <a:t>2013</a:t>
            </a:r>
          </a:p>
        </p:txBody>
      </p:sp>
      <p:sp>
        <p:nvSpPr>
          <p:cNvPr id="30" name="TextBox 29"/>
          <p:cNvSpPr txBox="1"/>
          <p:nvPr/>
        </p:nvSpPr>
        <p:spPr>
          <a:xfrm>
            <a:off x="4954017" y="3617129"/>
            <a:ext cx="588623" cy="307777"/>
          </a:xfrm>
          <a:prstGeom prst="rect">
            <a:avLst/>
          </a:prstGeom>
          <a:noFill/>
        </p:spPr>
        <p:txBody>
          <a:bodyPr wrap="none" rtlCol="0">
            <a:spAutoFit/>
          </a:bodyPr>
          <a:lstStyle/>
          <a:p>
            <a:r>
              <a:rPr lang="en-US" sz="1400" dirty="0">
                <a:latin typeface="Titillium" panose="00000500000000000000" pitchFamily="50" charset="0"/>
              </a:rPr>
              <a:t>2004</a:t>
            </a:r>
          </a:p>
        </p:txBody>
      </p:sp>
      <p:pic>
        <p:nvPicPr>
          <p:cNvPr id="38" name="Photo_Protocol Conversion"/>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15580" y="3165967"/>
            <a:ext cx="290835" cy="381963"/>
          </a:xfrm>
          <a:prstGeom prst="rect">
            <a:avLst/>
          </a:prstGeom>
        </p:spPr>
      </p:pic>
      <p:pic>
        <p:nvPicPr>
          <p:cNvPr id="39" name="Picture 2" descr="https://www.garmasl.com/859-large_default/touch-panel-hmi-graphite-series.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64765" y="3013914"/>
            <a:ext cx="699526" cy="69952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791409" y="4173845"/>
            <a:ext cx="914400" cy="323165"/>
          </a:xfrm>
          <a:prstGeom prst="rect">
            <a:avLst/>
          </a:prstGeom>
          <a:noFill/>
        </p:spPr>
        <p:txBody>
          <a:bodyPr wrap="square" lIns="0" tIns="0" rIns="0" bIns="0" rtlCol="0">
            <a:spAutoFit/>
          </a:bodyPr>
          <a:lstStyle/>
          <a:p>
            <a:r>
              <a:rPr lang="en-US" sz="1050" dirty="0">
                <a:latin typeface="Titillium" panose="00000500000000000000" pitchFamily="50" charset="0"/>
              </a:rPr>
              <a:t>Hardened Modular HMIs </a:t>
            </a:r>
          </a:p>
        </p:txBody>
      </p:sp>
      <p:sp>
        <p:nvSpPr>
          <p:cNvPr id="41" name="TextBox 40"/>
          <p:cNvSpPr txBox="1"/>
          <p:nvPr/>
        </p:nvSpPr>
        <p:spPr>
          <a:xfrm>
            <a:off x="9894718" y="4175773"/>
            <a:ext cx="835269" cy="484748"/>
          </a:xfrm>
          <a:prstGeom prst="rect">
            <a:avLst/>
          </a:prstGeom>
          <a:noFill/>
        </p:spPr>
        <p:txBody>
          <a:bodyPr wrap="square" lIns="0" tIns="0" rIns="0" bIns="0" rtlCol="0">
            <a:spAutoFit/>
          </a:bodyPr>
          <a:lstStyle/>
          <a:p>
            <a:r>
              <a:rPr lang="en-US" sz="1050" dirty="0">
                <a:latin typeface="Titillium" panose="00000500000000000000" pitchFamily="50" charset="0"/>
              </a:rPr>
              <a:t>Gigabit Profinet switch</a:t>
            </a:r>
          </a:p>
        </p:txBody>
      </p:sp>
      <p:pic>
        <p:nvPicPr>
          <p:cNvPr id="42" name="Photo_N-Tron Ethernet Switches"/>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95115" y="3161612"/>
            <a:ext cx="438760" cy="438760"/>
          </a:xfrm>
          <a:prstGeom prst="rect">
            <a:avLst/>
          </a:prstGeom>
        </p:spPr>
      </p:pic>
      <p:sp>
        <p:nvSpPr>
          <p:cNvPr id="43" name="TextBox 42"/>
          <p:cNvSpPr txBox="1"/>
          <p:nvPr/>
        </p:nvSpPr>
        <p:spPr>
          <a:xfrm>
            <a:off x="8764074" y="4166687"/>
            <a:ext cx="914400" cy="484748"/>
          </a:xfrm>
          <a:prstGeom prst="rect">
            <a:avLst/>
          </a:prstGeom>
          <a:noFill/>
        </p:spPr>
        <p:txBody>
          <a:bodyPr wrap="square" lIns="0" tIns="0" rIns="0" bIns="0" rtlCol="0">
            <a:spAutoFit/>
          </a:bodyPr>
          <a:lstStyle/>
          <a:p>
            <a:r>
              <a:rPr lang="en-US" sz="1050" dirty="0">
                <a:latin typeface="Titillium" panose="00000500000000000000" pitchFamily="50" charset="0"/>
              </a:rPr>
              <a:t>Anything </a:t>
            </a:r>
            <a:r>
              <a:rPr lang="en-US" sz="1050" dirty="0">
                <a:solidFill>
                  <a:schemeClr val="accent3"/>
                </a:solidFill>
                <a:latin typeface="Titillium" panose="00000500000000000000" pitchFamily="50" charset="0"/>
              </a:rPr>
              <a:t>In</a:t>
            </a:r>
            <a:r>
              <a:rPr lang="en-US" sz="1050" dirty="0">
                <a:latin typeface="Titillium" panose="00000500000000000000" pitchFamily="50" charset="0"/>
              </a:rPr>
              <a:t>.</a:t>
            </a:r>
          </a:p>
          <a:p>
            <a:r>
              <a:rPr lang="en-US" sz="1050" dirty="0">
                <a:latin typeface="Titillium" panose="00000500000000000000" pitchFamily="50" charset="0"/>
              </a:rPr>
              <a:t>Anything </a:t>
            </a:r>
            <a:r>
              <a:rPr lang="en-US" sz="1050" dirty="0">
                <a:solidFill>
                  <a:schemeClr val="accent3"/>
                </a:solidFill>
                <a:latin typeface="Titillium" panose="00000500000000000000" pitchFamily="50" charset="0"/>
              </a:rPr>
              <a:t>Out</a:t>
            </a:r>
            <a:r>
              <a:rPr lang="en-US" sz="1050" dirty="0">
                <a:latin typeface="Titillium" panose="00000500000000000000" pitchFamily="50" charset="0"/>
              </a:rPr>
              <a:t>.</a:t>
            </a:r>
          </a:p>
          <a:p>
            <a:r>
              <a:rPr lang="en-US" sz="1050" dirty="0">
                <a:solidFill>
                  <a:schemeClr val="accent3"/>
                </a:solidFill>
                <a:latin typeface="Titillium" panose="00000500000000000000" pitchFamily="50" charset="0"/>
              </a:rPr>
              <a:t>Anywhere</a:t>
            </a:r>
            <a:r>
              <a:rPr lang="en-US" sz="1050" dirty="0">
                <a:latin typeface="Titillium" panose="00000500000000000000" pitchFamily="50" charset="0"/>
              </a:rPr>
              <a:t>.</a:t>
            </a:r>
          </a:p>
        </p:txBody>
      </p:sp>
      <p:pic>
        <p:nvPicPr>
          <p:cNvPr id="44" name="Picture 4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4074" y="3161905"/>
            <a:ext cx="912025" cy="457200"/>
          </a:xfrm>
          <a:prstGeom prst="rect">
            <a:avLst/>
          </a:prstGeom>
        </p:spPr>
      </p:pic>
      <p:pic>
        <p:nvPicPr>
          <p:cNvPr id="46" name="Picture 2" descr="Image result for bluetree wireless product 200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905718" y="3217643"/>
            <a:ext cx="657024" cy="34979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845246" y="4166686"/>
            <a:ext cx="835269" cy="323165"/>
          </a:xfrm>
          <a:prstGeom prst="rect">
            <a:avLst/>
          </a:prstGeom>
          <a:noFill/>
        </p:spPr>
        <p:txBody>
          <a:bodyPr wrap="square" lIns="0" tIns="0" rIns="0" bIns="0" rtlCol="0">
            <a:spAutoFit/>
          </a:bodyPr>
          <a:lstStyle/>
          <a:p>
            <a:r>
              <a:rPr lang="en-US" sz="1050" dirty="0">
                <a:latin typeface="Titillium" panose="00000500000000000000" pitchFamily="50" charset="0"/>
              </a:rPr>
              <a:t>Effortless </a:t>
            </a:r>
          </a:p>
          <a:p>
            <a:r>
              <a:rPr lang="en-US" sz="1050" dirty="0">
                <a:latin typeface="Titillium" panose="00000500000000000000" pitchFamily="50" charset="0"/>
              </a:rPr>
              <a:t>IIoT</a:t>
            </a:r>
          </a:p>
        </p:txBody>
      </p:sp>
      <p:sp>
        <p:nvSpPr>
          <p:cNvPr id="49" name="TextBox 48"/>
          <p:cNvSpPr txBox="1"/>
          <p:nvPr/>
        </p:nvSpPr>
        <p:spPr>
          <a:xfrm>
            <a:off x="7730415" y="3679070"/>
            <a:ext cx="588623" cy="307777"/>
          </a:xfrm>
          <a:prstGeom prst="rect">
            <a:avLst/>
          </a:prstGeom>
          <a:noFill/>
        </p:spPr>
        <p:txBody>
          <a:bodyPr wrap="none" rtlCol="0">
            <a:spAutoFit/>
          </a:bodyPr>
          <a:lstStyle/>
          <a:p>
            <a:r>
              <a:rPr lang="en-US" sz="1400" dirty="0">
                <a:latin typeface="Titillium" panose="00000500000000000000" pitchFamily="50" charset="0"/>
              </a:rPr>
              <a:t>2018</a:t>
            </a:r>
          </a:p>
        </p:txBody>
      </p:sp>
      <p:sp>
        <p:nvSpPr>
          <p:cNvPr id="48" name="TextBox 47"/>
          <p:cNvSpPr txBox="1"/>
          <p:nvPr/>
        </p:nvSpPr>
        <p:spPr>
          <a:xfrm>
            <a:off x="8764074" y="3674627"/>
            <a:ext cx="588623" cy="307777"/>
          </a:xfrm>
          <a:prstGeom prst="rect">
            <a:avLst/>
          </a:prstGeom>
          <a:noFill/>
        </p:spPr>
        <p:txBody>
          <a:bodyPr wrap="none" rtlCol="0">
            <a:spAutoFit/>
          </a:bodyPr>
          <a:lstStyle/>
          <a:p>
            <a:r>
              <a:rPr lang="en-US" sz="1400" dirty="0">
                <a:latin typeface="Titillium" panose="00000500000000000000" pitchFamily="50" charset="0"/>
              </a:rPr>
              <a:t>2020</a:t>
            </a:r>
          </a:p>
        </p:txBody>
      </p:sp>
      <p:sp>
        <p:nvSpPr>
          <p:cNvPr id="47" name="TextBox 46"/>
          <p:cNvSpPr txBox="1"/>
          <p:nvPr/>
        </p:nvSpPr>
        <p:spPr>
          <a:xfrm>
            <a:off x="9797733" y="3674627"/>
            <a:ext cx="588623" cy="307777"/>
          </a:xfrm>
          <a:prstGeom prst="rect">
            <a:avLst/>
          </a:prstGeom>
          <a:noFill/>
        </p:spPr>
        <p:txBody>
          <a:bodyPr wrap="none" rtlCol="0">
            <a:spAutoFit/>
          </a:bodyPr>
          <a:lstStyle/>
          <a:p>
            <a:r>
              <a:rPr lang="en-US" sz="1400" dirty="0">
                <a:latin typeface="Titillium" panose="00000500000000000000" pitchFamily="50" charset="0"/>
              </a:rPr>
              <a:t>2020</a:t>
            </a:r>
          </a:p>
        </p:txBody>
      </p:sp>
      <p:pic>
        <p:nvPicPr>
          <p:cNvPr id="51" name="Picture 5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805680" y="3146728"/>
            <a:ext cx="457200" cy="457200"/>
          </a:xfrm>
          <a:prstGeom prst="rect">
            <a:avLst/>
          </a:prstGeom>
        </p:spPr>
      </p:pic>
      <p:pic>
        <p:nvPicPr>
          <p:cNvPr id="52" name="Picture 51"/>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9747513" y="3137642"/>
            <a:ext cx="287713" cy="478735"/>
          </a:xfrm>
          <a:prstGeom prst="rect">
            <a:avLst/>
          </a:prstGeom>
        </p:spPr>
      </p:pic>
      <p:pic>
        <p:nvPicPr>
          <p:cNvPr id="53" name="Picture 52"/>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0081287" y="3111881"/>
            <a:ext cx="308602" cy="504497"/>
          </a:xfrm>
          <a:prstGeom prst="rect">
            <a:avLst/>
          </a:prstGeom>
        </p:spPr>
      </p:pic>
      <p:pic>
        <p:nvPicPr>
          <p:cNvPr id="3" name="Picture 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758169" y="3071177"/>
            <a:ext cx="877750" cy="716382"/>
          </a:xfrm>
          <a:prstGeom prst="rect">
            <a:avLst/>
          </a:prstGeom>
        </p:spPr>
      </p:pic>
      <p:sp>
        <p:nvSpPr>
          <p:cNvPr id="58" name="TextBox 57"/>
          <p:cNvSpPr txBox="1"/>
          <p:nvPr/>
        </p:nvSpPr>
        <p:spPr>
          <a:xfrm>
            <a:off x="10902732" y="3674627"/>
            <a:ext cx="588623" cy="307777"/>
          </a:xfrm>
          <a:prstGeom prst="rect">
            <a:avLst/>
          </a:prstGeom>
          <a:noFill/>
        </p:spPr>
        <p:txBody>
          <a:bodyPr wrap="none" rtlCol="0">
            <a:spAutoFit/>
          </a:bodyPr>
          <a:lstStyle/>
          <a:p>
            <a:r>
              <a:rPr lang="en-US" sz="1400" dirty="0">
                <a:latin typeface="Titillium" panose="00000500000000000000" pitchFamily="50" charset="0"/>
              </a:rPr>
              <a:t>2020</a:t>
            </a:r>
          </a:p>
        </p:txBody>
      </p:sp>
      <p:sp>
        <p:nvSpPr>
          <p:cNvPr id="59" name="TextBox 58"/>
          <p:cNvSpPr txBox="1"/>
          <p:nvPr/>
        </p:nvSpPr>
        <p:spPr>
          <a:xfrm>
            <a:off x="10902732" y="4125416"/>
            <a:ext cx="835269" cy="646331"/>
          </a:xfrm>
          <a:prstGeom prst="rect">
            <a:avLst/>
          </a:prstGeom>
          <a:noFill/>
        </p:spPr>
        <p:txBody>
          <a:bodyPr wrap="square" lIns="0" tIns="0" rIns="0" bIns="0" rtlCol="0">
            <a:spAutoFit/>
          </a:bodyPr>
          <a:lstStyle/>
          <a:p>
            <a:r>
              <a:rPr lang="en-US" sz="1050" dirty="0">
                <a:latin typeface="Titillium" panose="00000500000000000000" pitchFamily="50" charset="0"/>
              </a:rPr>
              <a:t>Secure Remote Access Platform</a:t>
            </a:r>
          </a:p>
        </p:txBody>
      </p:sp>
      <p:sp>
        <p:nvSpPr>
          <p:cNvPr id="5" name="Oval 4"/>
          <p:cNvSpPr/>
          <p:nvPr/>
        </p:nvSpPr>
        <p:spPr>
          <a:xfrm>
            <a:off x="10588079" y="2822355"/>
            <a:ext cx="1201152" cy="201232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45" name="Picture 4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680515" y="417704"/>
            <a:ext cx="2542656" cy="2075208"/>
          </a:xfrm>
          <a:prstGeom prst="rect">
            <a:avLst/>
          </a:prstGeom>
        </p:spPr>
      </p:pic>
      <p:sp>
        <p:nvSpPr>
          <p:cNvPr id="2" name="Right Arrow 1"/>
          <p:cNvSpPr/>
          <p:nvPr/>
        </p:nvSpPr>
        <p:spPr>
          <a:xfrm>
            <a:off x="4905718" y="5192486"/>
            <a:ext cx="6730200" cy="543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Industrial Remote Access experience</a:t>
            </a:r>
          </a:p>
        </p:txBody>
      </p:sp>
    </p:spTree>
    <p:extLst>
      <p:ext uri="{BB962C8B-B14F-4D97-AF65-F5344CB8AC3E}">
        <p14:creationId xmlns:p14="http://schemas.microsoft.com/office/powerpoint/2010/main" val="608665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7"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normAutofit/>
          </a:bodyPr>
          <a:lstStyle/>
          <a:p>
            <a:r>
              <a:rPr lang="en-US" dirty="0"/>
              <a:t>Example of Remote Access</a:t>
            </a:r>
          </a:p>
        </p:txBody>
      </p:sp>
      <p:sp>
        <p:nvSpPr>
          <p:cNvPr id="6" name="Text Placeholder 5"/>
          <p:cNvSpPr>
            <a:spLocks noGrp="1"/>
          </p:cNvSpPr>
          <p:nvPr>
            <p:ph type="body" sz="quarter" idx="45"/>
          </p:nvPr>
        </p:nvSpPr>
        <p:spPr/>
        <p:txBody>
          <a:bodyPr/>
          <a:lstStyle/>
          <a:p>
            <a:r>
              <a:rPr lang="en-US" dirty="0"/>
              <a:t>Multi-Location</a:t>
            </a:r>
          </a:p>
          <a:p>
            <a:endParaRPr lang="en-US" dirty="0"/>
          </a:p>
        </p:txBody>
      </p:sp>
      <p:pic>
        <p:nvPicPr>
          <p:cNvPr id="10" name="Grafik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64366" y="2422772"/>
            <a:ext cx="531877" cy="576073"/>
          </a:xfrm>
          <a:prstGeom prst="rect">
            <a:avLst/>
          </a:prstGeom>
        </p:spPr>
      </p:pic>
      <p:pic>
        <p:nvPicPr>
          <p:cNvPr id="11" name="Grafik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64366" y="1372721"/>
            <a:ext cx="531877" cy="565405"/>
          </a:xfrm>
          <a:prstGeom prst="rect">
            <a:avLst/>
          </a:prstGeom>
        </p:spPr>
      </p:pic>
      <p:pic>
        <p:nvPicPr>
          <p:cNvPr id="12" name="Grafik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6906" y="2467318"/>
            <a:ext cx="499873" cy="502921"/>
          </a:xfrm>
          <a:prstGeom prst="rect">
            <a:avLst/>
          </a:prstGeom>
        </p:spPr>
      </p:pic>
      <p:cxnSp>
        <p:nvCxnSpPr>
          <p:cNvPr id="13" name="Gewinkelte Verbindung 21"/>
          <p:cNvCxnSpPr>
            <a:stCxn id="11" idx="1"/>
          </p:cNvCxnSpPr>
          <p:nvPr/>
        </p:nvCxnSpPr>
        <p:spPr>
          <a:xfrm rot="10800000" flipV="1">
            <a:off x="9548698" y="1655424"/>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cxnSp>
        <p:nvCxnSpPr>
          <p:cNvPr id="14" name="Gerade Verbindung 26"/>
          <p:cNvCxnSpPr/>
          <p:nvPr/>
        </p:nvCxnSpPr>
        <p:spPr>
          <a:xfrm flipH="1" flipV="1">
            <a:off x="8786779" y="2728206"/>
            <a:ext cx="1677586" cy="15795"/>
          </a:xfrm>
          <a:prstGeom prst="line">
            <a:avLst/>
          </a:prstGeom>
        </p:spPr>
        <p:style>
          <a:lnRef idx="3">
            <a:schemeClr val="accent5"/>
          </a:lnRef>
          <a:fillRef idx="0">
            <a:schemeClr val="accent5"/>
          </a:fillRef>
          <a:effectRef idx="2">
            <a:schemeClr val="accent5"/>
          </a:effectRef>
          <a:fontRef idx="minor">
            <a:schemeClr val="tx1"/>
          </a:fontRef>
        </p:style>
      </p:cxnSp>
      <p:sp>
        <p:nvSpPr>
          <p:cNvPr id="16" name="Abgerundete rechteckige Legende 39"/>
          <p:cNvSpPr/>
          <p:nvPr/>
        </p:nvSpPr>
        <p:spPr>
          <a:xfrm>
            <a:off x="8419959" y="1275267"/>
            <a:ext cx="1512530" cy="713983"/>
          </a:xfrm>
          <a:prstGeom prst="wedgeRoundRectCallout">
            <a:avLst>
              <a:gd name="adj1" fmla="val 10785"/>
              <a:gd name="adj2" fmla="val 103634"/>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de-DE" sz="1400" dirty="0"/>
              <a:t>Remote Access</a:t>
            </a:r>
          </a:p>
          <a:p>
            <a:pPr algn="ctr"/>
            <a:r>
              <a:rPr lang="de-DE" sz="1400" dirty="0"/>
              <a:t>Router VPN </a:t>
            </a:r>
          </a:p>
          <a:p>
            <a:pPr algn="ctr"/>
            <a:r>
              <a:rPr lang="de-DE" sz="1400" dirty="0"/>
              <a:t>i.e. Port 80</a:t>
            </a:r>
          </a:p>
        </p:txBody>
      </p:sp>
      <p:cxnSp>
        <p:nvCxnSpPr>
          <p:cNvPr id="17" name="Elbow Connector 16"/>
          <p:cNvCxnSpPr>
            <a:stCxn id="12" idx="1"/>
            <a:endCxn id="9" idx="3"/>
          </p:cNvCxnSpPr>
          <p:nvPr/>
        </p:nvCxnSpPr>
        <p:spPr>
          <a:xfrm rot="10800000" flipV="1">
            <a:off x="6775474" y="2718779"/>
            <a:ext cx="1511432" cy="994780"/>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19" name="Grafik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88950" y="4819871"/>
            <a:ext cx="531877" cy="576073"/>
          </a:xfrm>
          <a:prstGeom prst="rect">
            <a:avLst/>
          </a:prstGeom>
        </p:spPr>
      </p:pic>
      <p:pic>
        <p:nvPicPr>
          <p:cNvPr id="20" name="Grafik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88951" y="5936012"/>
            <a:ext cx="531877" cy="565405"/>
          </a:xfrm>
          <a:prstGeom prst="rect">
            <a:avLst/>
          </a:prstGeom>
        </p:spPr>
      </p:pic>
      <p:pic>
        <p:nvPicPr>
          <p:cNvPr id="21" name="Grafik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11491" y="4850079"/>
            <a:ext cx="499873" cy="502921"/>
          </a:xfrm>
          <a:prstGeom prst="rect">
            <a:avLst/>
          </a:prstGeom>
        </p:spPr>
      </p:pic>
      <p:cxnSp>
        <p:nvCxnSpPr>
          <p:cNvPr id="22" name="Gewinkelte Verbindung 29"/>
          <p:cNvCxnSpPr>
            <a:stCxn id="20" idx="1"/>
          </p:cNvCxnSpPr>
          <p:nvPr/>
        </p:nvCxnSpPr>
        <p:spPr>
          <a:xfrm rot="10800000">
            <a:off x="9473283" y="5107907"/>
            <a:ext cx="915668" cy="1110808"/>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23" name="Gerade Verbindung 26"/>
          <p:cNvCxnSpPr>
            <a:stCxn id="19" idx="1"/>
            <a:endCxn id="21" idx="3"/>
          </p:cNvCxnSpPr>
          <p:nvPr/>
        </p:nvCxnSpPr>
        <p:spPr>
          <a:xfrm flipH="1" flipV="1">
            <a:off x="8711364" y="5101540"/>
            <a:ext cx="1677586" cy="6368"/>
          </a:xfrm>
          <a:prstGeom prst="line">
            <a:avLst/>
          </a:prstGeom>
        </p:spPr>
        <p:style>
          <a:lnRef idx="3">
            <a:schemeClr val="accent5"/>
          </a:lnRef>
          <a:fillRef idx="0">
            <a:schemeClr val="accent5"/>
          </a:fillRef>
          <a:effectRef idx="2">
            <a:schemeClr val="accent5"/>
          </a:effectRef>
          <a:fontRef idx="minor">
            <a:schemeClr val="tx1"/>
          </a:fontRef>
        </p:style>
      </p:cxnSp>
      <p:cxnSp>
        <p:nvCxnSpPr>
          <p:cNvPr id="25" name="Elbow Connector 24"/>
          <p:cNvCxnSpPr>
            <a:stCxn id="21" idx="1"/>
            <a:endCxn id="9" idx="2"/>
          </p:cNvCxnSpPr>
          <p:nvPr/>
        </p:nvCxnSpPr>
        <p:spPr>
          <a:xfrm rot="10800000">
            <a:off x="5765823" y="4373452"/>
            <a:ext cx="2445669" cy="728088"/>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6" name="Grafik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8950" y="3751766"/>
            <a:ext cx="531877" cy="565405"/>
          </a:xfrm>
          <a:prstGeom prst="rect">
            <a:avLst/>
          </a:prstGeom>
        </p:spPr>
      </p:pic>
      <p:cxnSp>
        <p:nvCxnSpPr>
          <p:cNvPr id="27" name="Gewinkelte Verbindung 21"/>
          <p:cNvCxnSpPr>
            <a:stCxn id="26" idx="1"/>
          </p:cNvCxnSpPr>
          <p:nvPr/>
        </p:nvCxnSpPr>
        <p:spPr>
          <a:xfrm rot="10800000" flipV="1">
            <a:off x="9473282" y="4034469"/>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sp>
        <p:nvSpPr>
          <p:cNvPr id="28" name="Rounded Rectangle 27"/>
          <p:cNvSpPr/>
          <p:nvPr/>
        </p:nvSpPr>
        <p:spPr>
          <a:xfrm>
            <a:off x="8286906" y="1187777"/>
            <a:ext cx="2846150" cy="2273264"/>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ounded Rectangle 28"/>
          <p:cNvSpPr/>
          <p:nvPr/>
        </p:nvSpPr>
        <p:spPr>
          <a:xfrm>
            <a:off x="8211490" y="3645985"/>
            <a:ext cx="3015833" cy="2933923"/>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p:cNvSpPr/>
          <p:nvPr/>
        </p:nvSpPr>
        <p:spPr>
          <a:xfrm rot="5400000">
            <a:off x="10900490" y="1972516"/>
            <a:ext cx="742511" cy="369332"/>
          </a:xfrm>
          <a:prstGeom prst="rect">
            <a:avLst/>
          </a:prstGeom>
        </p:spPr>
        <p:txBody>
          <a:bodyPr wrap="none">
            <a:spAutoFit/>
          </a:bodyPr>
          <a:lstStyle/>
          <a:p>
            <a:r>
              <a:rPr lang="de-DE" dirty="0"/>
              <a:t>SITE 1</a:t>
            </a:r>
            <a:endParaRPr lang="en-US" dirty="0"/>
          </a:p>
        </p:txBody>
      </p:sp>
      <p:sp>
        <p:nvSpPr>
          <p:cNvPr id="31" name="Rectangle 30"/>
          <p:cNvSpPr/>
          <p:nvPr/>
        </p:nvSpPr>
        <p:spPr>
          <a:xfrm rot="5400000">
            <a:off x="11014448" y="4963503"/>
            <a:ext cx="742511" cy="369332"/>
          </a:xfrm>
          <a:prstGeom prst="rect">
            <a:avLst/>
          </a:prstGeom>
        </p:spPr>
        <p:txBody>
          <a:bodyPr wrap="none">
            <a:spAutoFit/>
          </a:bodyPr>
          <a:lstStyle/>
          <a:p>
            <a:r>
              <a:rPr lang="de-DE" dirty="0"/>
              <a:t>SITE 2</a:t>
            </a:r>
            <a:endParaRPr lang="en-US" dirty="0"/>
          </a:p>
        </p:txBody>
      </p:sp>
      <p:sp>
        <p:nvSpPr>
          <p:cNvPr id="32" name="Abgerundete rechteckige Legende 28"/>
          <p:cNvSpPr/>
          <p:nvPr/>
        </p:nvSpPr>
        <p:spPr>
          <a:xfrm>
            <a:off x="4729929" y="1707874"/>
            <a:ext cx="2178598" cy="617700"/>
          </a:xfrm>
          <a:prstGeom prst="wedgeRoundRectCallout">
            <a:avLst>
              <a:gd name="adj1" fmla="val -11235"/>
              <a:gd name="adj2" fmla="val 174321"/>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Central Server:</a:t>
            </a:r>
          </a:p>
          <a:p>
            <a:pPr algn="ctr"/>
            <a:r>
              <a:rPr lang="de-DE" dirty="0"/>
              <a:t>Germany</a:t>
            </a:r>
          </a:p>
        </p:txBody>
      </p:sp>
      <p:grpSp>
        <p:nvGrpSpPr>
          <p:cNvPr id="36" name="Group 35"/>
          <p:cNvGrpSpPr/>
          <p:nvPr/>
        </p:nvGrpSpPr>
        <p:grpSpPr>
          <a:xfrm>
            <a:off x="4383893" y="3053665"/>
            <a:ext cx="2765606" cy="1319787"/>
            <a:chOff x="4383893" y="3053665"/>
            <a:chExt cx="2765606" cy="1319787"/>
          </a:xfrm>
        </p:grpSpPr>
        <p:pic>
          <p:nvPicPr>
            <p:cNvPr id="9" name="Grafik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56170" y="3053665"/>
              <a:ext cx="2019304" cy="1319787"/>
            </a:xfrm>
            <a:prstGeom prst="rect">
              <a:avLst/>
            </a:prstGeom>
          </p:spPr>
        </p:pic>
        <p:sp>
          <p:nvSpPr>
            <p:cNvPr id="35" name="Rectangle 34"/>
            <p:cNvSpPr/>
            <p:nvPr/>
          </p:nvSpPr>
          <p:spPr>
            <a:xfrm>
              <a:off x="4910327" y="3779199"/>
              <a:ext cx="1680973" cy="159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383893" y="3665136"/>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grpSp>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12797" y="2402510"/>
            <a:ext cx="260485" cy="658368"/>
          </a:xfrm>
          <a:prstGeom prst="rect">
            <a:avLst/>
          </a:prstGeom>
        </p:spPr>
      </p:pic>
      <p:pic>
        <p:nvPicPr>
          <p:cNvPr id="33" name="Picture 3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06818" y="4800636"/>
            <a:ext cx="260485" cy="658368"/>
          </a:xfrm>
          <a:prstGeom prst="rect">
            <a:avLst/>
          </a:prstGeom>
        </p:spPr>
      </p:pic>
    </p:spTree>
    <p:extLst>
      <p:ext uri="{BB962C8B-B14F-4D97-AF65-F5344CB8AC3E}">
        <p14:creationId xmlns:p14="http://schemas.microsoft.com/office/powerpoint/2010/main" val="1199234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1"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1" name="Group 40"/>
          <p:cNvGrpSpPr/>
          <p:nvPr/>
        </p:nvGrpSpPr>
        <p:grpSpPr>
          <a:xfrm>
            <a:off x="4383893" y="3053665"/>
            <a:ext cx="2765606" cy="1319787"/>
            <a:chOff x="4383893" y="3053665"/>
            <a:chExt cx="2765606" cy="1319787"/>
          </a:xfrm>
        </p:grpSpPr>
        <p:pic>
          <p:nvPicPr>
            <p:cNvPr id="42"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6170" y="3053665"/>
              <a:ext cx="2019304" cy="1319787"/>
            </a:xfrm>
            <a:prstGeom prst="rect">
              <a:avLst/>
            </a:prstGeom>
          </p:spPr>
        </p:pic>
        <p:sp>
          <p:nvSpPr>
            <p:cNvPr id="43" name="Rectangle 42"/>
            <p:cNvSpPr/>
            <p:nvPr/>
          </p:nvSpPr>
          <p:spPr>
            <a:xfrm>
              <a:off x="4910327" y="3779199"/>
              <a:ext cx="1680973" cy="159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383893" y="3665136"/>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grpSp>
      <p:sp>
        <p:nvSpPr>
          <p:cNvPr id="7" name="Text Placeholder 6"/>
          <p:cNvSpPr>
            <a:spLocks noGrp="1"/>
          </p:cNvSpPr>
          <p:nvPr>
            <p:ph type="body" sz="quarter" idx="50"/>
          </p:nvPr>
        </p:nvSpPr>
        <p:spPr/>
        <p:txBody>
          <a:bodyPr/>
          <a:lstStyle/>
          <a:p>
            <a:r>
              <a:rPr lang="en-US" dirty="0"/>
              <a:t>Example of Remote Access</a:t>
            </a:r>
          </a:p>
        </p:txBody>
      </p:sp>
      <p:sp>
        <p:nvSpPr>
          <p:cNvPr id="6" name="Text Placeholder 5"/>
          <p:cNvSpPr>
            <a:spLocks noGrp="1"/>
          </p:cNvSpPr>
          <p:nvPr>
            <p:ph type="body" sz="quarter" idx="45"/>
          </p:nvPr>
        </p:nvSpPr>
        <p:spPr/>
        <p:txBody>
          <a:bodyPr/>
          <a:lstStyle/>
          <a:p>
            <a:r>
              <a:rPr lang="en-US" dirty="0"/>
              <a:t>Multi-Location Deployment</a:t>
            </a:r>
          </a:p>
        </p:txBody>
      </p:sp>
      <p:pic>
        <p:nvPicPr>
          <p:cNvPr id="10"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4366" y="2422772"/>
            <a:ext cx="531877" cy="576073"/>
          </a:xfrm>
          <a:prstGeom prst="rect">
            <a:avLst/>
          </a:prstGeom>
        </p:spPr>
      </p:pic>
      <p:pic>
        <p:nvPicPr>
          <p:cNvPr id="11" name="Grafik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4366" y="1372721"/>
            <a:ext cx="531877" cy="565405"/>
          </a:xfrm>
          <a:prstGeom prst="rect">
            <a:avLst/>
          </a:prstGeom>
        </p:spPr>
      </p:pic>
      <p:pic>
        <p:nvPicPr>
          <p:cNvPr id="12" name="Grafik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6968" y="3362932"/>
            <a:ext cx="797243" cy="705254"/>
          </a:xfrm>
          <a:prstGeom prst="rect">
            <a:avLst/>
          </a:prstGeom>
        </p:spPr>
      </p:pic>
      <p:pic>
        <p:nvPicPr>
          <p:cNvPr id="13" name="Picture 2" descr="http://www.schlaffabrik.net/assets/images/9/icon-service-maennchen-8a30b339.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8" y="3178000"/>
            <a:ext cx="951865" cy="95186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86906" y="2467318"/>
            <a:ext cx="499873" cy="502921"/>
          </a:xfrm>
          <a:prstGeom prst="rect">
            <a:avLst/>
          </a:prstGeom>
        </p:spPr>
      </p:pic>
      <p:cxnSp>
        <p:nvCxnSpPr>
          <p:cNvPr id="15" name="Gewinkelte Verbindung 21"/>
          <p:cNvCxnSpPr>
            <a:stCxn id="11" idx="1"/>
          </p:cNvCxnSpPr>
          <p:nvPr/>
        </p:nvCxnSpPr>
        <p:spPr>
          <a:xfrm rot="10800000" flipV="1">
            <a:off x="9548698" y="1655424"/>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cxnSp>
        <p:nvCxnSpPr>
          <p:cNvPr id="16" name="Gerade Verbindung 26"/>
          <p:cNvCxnSpPr/>
          <p:nvPr/>
        </p:nvCxnSpPr>
        <p:spPr>
          <a:xfrm flipH="1" flipV="1">
            <a:off x="8786779" y="2728206"/>
            <a:ext cx="1677586" cy="15795"/>
          </a:xfrm>
          <a:prstGeom prst="line">
            <a:avLst/>
          </a:prstGeom>
        </p:spPr>
        <p:style>
          <a:lnRef idx="3">
            <a:schemeClr val="accent5"/>
          </a:lnRef>
          <a:fillRef idx="0">
            <a:schemeClr val="accent5"/>
          </a:fillRef>
          <a:effectRef idx="2">
            <a:schemeClr val="accent5"/>
          </a:effectRef>
          <a:fontRef idx="minor">
            <a:schemeClr val="tx1"/>
          </a:fontRef>
        </p:style>
      </p:cxnSp>
      <p:sp>
        <p:nvSpPr>
          <p:cNvPr id="18" name="Abgerundete rechteckige Legende 40"/>
          <p:cNvSpPr/>
          <p:nvPr/>
        </p:nvSpPr>
        <p:spPr>
          <a:xfrm>
            <a:off x="1322285" y="4682054"/>
            <a:ext cx="1653304" cy="986176"/>
          </a:xfrm>
          <a:prstGeom prst="wedgeRoundRectCallout">
            <a:avLst>
              <a:gd name="adj1" fmla="val 50902"/>
              <a:gd name="adj2" fmla="val -117436"/>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de-DE" sz="1600" dirty="0"/>
              <a:t>Laptop via </a:t>
            </a:r>
            <a:r>
              <a:rPr lang="de-DE" sz="1600" b="1" dirty="0"/>
              <a:t>RLDIALUP</a:t>
            </a:r>
            <a:r>
              <a:rPr lang="de-DE" sz="1600" dirty="0"/>
              <a:t> Software</a:t>
            </a:r>
          </a:p>
        </p:txBody>
      </p:sp>
      <p:cxnSp>
        <p:nvCxnSpPr>
          <p:cNvPr id="19" name="Elbow Connector 18"/>
          <p:cNvCxnSpPr>
            <a:stCxn id="14" idx="1"/>
          </p:cNvCxnSpPr>
          <p:nvPr/>
        </p:nvCxnSpPr>
        <p:spPr>
          <a:xfrm rot="10800000" flipV="1">
            <a:off x="6775474" y="2718779"/>
            <a:ext cx="1511432" cy="994780"/>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1"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8950" y="4819871"/>
            <a:ext cx="531877" cy="576073"/>
          </a:xfrm>
          <a:prstGeom prst="rect">
            <a:avLst/>
          </a:prstGeom>
        </p:spPr>
      </p:pic>
      <p:pic>
        <p:nvPicPr>
          <p:cNvPr id="22" name="Grafik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88951" y="5936012"/>
            <a:ext cx="531877" cy="565405"/>
          </a:xfrm>
          <a:prstGeom prst="rect">
            <a:avLst/>
          </a:prstGeom>
        </p:spPr>
      </p:pic>
      <p:pic>
        <p:nvPicPr>
          <p:cNvPr id="23" name="Grafik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11491" y="4850079"/>
            <a:ext cx="499873" cy="502921"/>
          </a:xfrm>
          <a:prstGeom prst="rect">
            <a:avLst/>
          </a:prstGeom>
        </p:spPr>
      </p:pic>
      <p:cxnSp>
        <p:nvCxnSpPr>
          <p:cNvPr id="24" name="Gewinkelte Verbindung 29"/>
          <p:cNvCxnSpPr>
            <a:stCxn id="22" idx="1"/>
          </p:cNvCxnSpPr>
          <p:nvPr/>
        </p:nvCxnSpPr>
        <p:spPr>
          <a:xfrm rot="10800000">
            <a:off x="9473283" y="5107907"/>
            <a:ext cx="915668" cy="1110808"/>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25" name="Gerade Verbindung 26"/>
          <p:cNvCxnSpPr>
            <a:stCxn id="21" idx="1"/>
            <a:endCxn id="23" idx="3"/>
          </p:cNvCxnSpPr>
          <p:nvPr/>
        </p:nvCxnSpPr>
        <p:spPr>
          <a:xfrm flipH="1" flipV="1">
            <a:off x="8711364" y="5101540"/>
            <a:ext cx="1677586" cy="6368"/>
          </a:xfrm>
          <a:prstGeom prst="line">
            <a:avLst/>
          </a:prstGeom>
        </p:spPr>
        <p:style>
          <a:lnRef idx="3">
            <a:schemeClr val="accent5"/>
          </a:lnRef>
          <a:fillRef idx="0">
            <a:schemeClr val="accent5"/>
          </a:fillRef>
          <a:effectRef idx="2">
            <a:schemeClr val="accent5"/>
          </a:effectRef>
          <a:fontRef idx="minor">
            <a:schemeClr val="tx1"/>
          </a:fontRef>
        </p:style>
      </p:cxnSp>
      <p:cxnSp>
        <p:nvCxnSpPr>
          <p:cNvPr id="27" name="Elbow Connector 26"/>
          <p:cNvCxnSpPr>
            <a:stCxn id="23" idx="1"/>
          </p:cNvCxnSpPr>
          <p:nvPr/>
        </p:nvCxnSpPr>
        <p:spPr>
          <a:xfrm rot="10800000">
            <a:off x="5765823" y="4373452"/>
            <a:ext cx="2445669" cy="728088"/>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8" name="Grafik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8950" y="3751766"/>
            <a:ext cx="531877" cy="565405"/>
          </a:xfrm>
          <a:prstGeom prst="rect">
            <a:avLst/>
          </a:prstGeom>
        </p:spPr>
      </p:pic>
      <p:cxnSp>
        <p:nvCxnSpPr>
          <p:cNvPr id="29" name="Gewinkelte Verbindung 21"/>
          <p:cNvCxnSpPr>
            <a:stCxn id="28" idx="1"/>
          </p:cNvCxnSpPr>
          <p:nvPr/>
        </p:nvCxnSpPr>
        <p:spPr>
          <a:xfrm rot="10800000" flipV="1">
            <a:off x="9473282" y="4034469"/>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sp>
        <p:nvSpPr>
          <p:cNvPr id="30" name="Rounded Rectangle 29"/>
          <p:cNvSpPr/>
          <p:nvPr/>
        </p:nvSpPr>
        <p:spPr>
          <a:xfrm>
            <a:off x="8286906" y="1187777"/>
            <a:ext cx="2846150" cy="2273264"/>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ounded Rectangle 30"/>
          <p:cNvSpPr/>
          <p:nvPr/>
        </p:nvSpPr>
        <p:spPr>
          <a:xfrm>
            <a:off x="8211490" y="3645985"/>
            <a:ext cx="3015833" cy="2933923"/>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tangle 31"/>
          <p:cNvSpPr/>
          <p:nvPr/>
        </p:nvSpPr>
        <p:spPr>
          <a:xfrm rot="5400000">
            <a:off x="10900490" y="1972516"/>
            <a:ext cx="742511" cy="369332"/>
          </a:xfrm>
          <a:prstGeom prst="rect">
            <a:avLst/>
          </a:prstGeom>
        </p:spPr>
        <p:txBody>
          <a:bodyPr wrap="none">
            <a:spAutoFit/>
          </a:bodyPr>
          <a:lstStyle/>
          <a:p>
            <a:r>
              <a:rPr lang="de-DE" dirty="0"/>
              <a:t>SITE 1</a:t>
            </a:r>
            <a:endParaRPr lang="en-US" dirty="0"/>
          </a:p>
        </p:txBody>
      </p:sp>
      <p:sp>
        <p:nvSpPr>
          <p:cNvPr id="33" name="Rectangle 32"/>
          <p:cNvSpPr/>
          <p:nvPr/>
        </p:nvSpPr>
        <p:spPr>
          <a:xfrm rot="5400000">
            <a:off x="11014448" y="4963503"/>
            <a:ext cx="742511" cy="369332"/>
          </a:xfrm>
          <a:prstGeom prst="rect">
            <a:avLst/>
          </a:prstGeom>
        </p:spPr>
        <p:txBody>
          <a:bodyPr wrap="none">
            <a:spAutoFit/>
          </a:bodyPr>
          <a:lstStyle/>
          <a:p>
            <a:r>
              <a:rPr lang="de-DE" dirty="0"/>
              <a:t>SITE 2</a:t>
            </a:r>
            <a:endParaRPr lang="en-US" dirty="0"/>
          </a:p>
        </p:txBody>
      </p:sp>
      <p:grpSp>
        <p:nvGrpSpPr>
          <p:cNvPr id="34" name="Group 33"/>
          <p:cNvGrpSpPr/>
          <p:nvPr/>
        </p:nvGrpSpPr>
        <p:grpSpPr>
          <a:xfrm>
            <a:off x="3374211" y="2710808"/>
            <a:ext cx="7090154" cy="1004751"/>
            <a:chOff x="3374211" y="2710808"/>
            <a:chExt cx="7090154" cy="1004751"/>
          </a:xfrm>
        </p:grpSpPr>
        <p:cxnSp>
          <p:nvCxnSpPr>
            <p:cNvPr id="35" name="Gerade Verbindung mit Pfeil 5"/>
            <p:cNvCxnSpPr>
              <a:stCxn id="12" idx="3"/>
            </p:cNvCxnSpPr>
            <p:nvPr/>
          </p:nvCxnSpPr>
          <p:spPr>
            <a:xfrm>
              <a:off x="3374211" y="3715559"/>
              <a:ext cx="4143120" cy="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cxnSp>
          <p:nvCxnSpPr>
            <p:cNvPr id="36" name="Gerade Verbindung mit Pfeil 5"/>
            <p:cNvCxnSpPr/>
            <p:nvPr/>
          </p:nvCxnSpPr>
          <p:spPr>
            <a:xfrm>
              <a:off x="7517331" y="2725146"/>
              <a:ext cx="2947034" cy="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cxnSp>
          <p:nvCxnSpPr>
            <p:cNvPr id="37" name="Gerade Verbindung mit Pfeil 5"/>
            <p:cNvCxnSpPr/>
            <p:nvPr/>
          </p:nvCxnSpPr>
          <p:spPr>
            <a:xfrm flipH="1">
              <a:off x="7531190" y="2710808"/>
              <a:ext cx="4184" cy="100275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grpSp>
      <p:sp>
        <p:nvSpPr>
          <p:cNvPr id="38" name="&quot;No&quot; Symbol 37"/>
          <p:cNvSpPr/>
          <p:nvPr/>
        </p:nvSpPr>
        <p:spPr>
          <a:xfrm>
            <a:off x="10275864" y="2248065"/>
            <a:ext cx="956119" cy="956119"/>
          </a:xfrm>
          <a:prstGeom prst="noSmoking">
            <a:avLst>
              <a:gd name="adj" fmla="val 118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36441" y="2179825"/>
            <a:ext cx="811353" cy="811353"/>
          </a:xfrm>
          <a:prstGeom prst="rect">
            <a:avLst/>
          </a:prstGeom>
        </p:spPr>
      </p:pic>
      <p:pic>
        <p:nvPicPr>
          <p:cNvPr id="40" name="Picture 39"/>
          <p:cNvPicPr>
            <a:picLocks noChangeAspect="1"/>
          </p:cNvPicPr>
          <p:nvPr/>
        </p:nvPicPr>
        <p:blipFill>
          <a:blip r:embed="rId14"/>
          <a:stretch>
            <a:fillRect/>
          </a:stretch>
        </p:blipFill>
        <p:spPr>
          <a:xfrm>
            <a:off x="9212797" y="2402510"/>
            <a:ext cx="260485" cy="658368"/>
          </a:xfrm>
          <a:prstGeom prst="rect">
            <a:avLst/>
          </a:prstGeom>
        </p:spPr>
      </p:pic>
      <p:pic>
        <p:nvPicPr>
          <p:cNvPr id="45" name="Picture 44"/>
          <p:cNvPicPr>
            <a:picLocks noChangeAspect="1"/>
          </p:cNvPicPr>
          <p:nvPr/>
        </p:nvPicPr>
        <p:blipFill>
          <a:blip r:embed="rId14"/>
          <a:stretch>
            <a:fillRect/>
          </a:stretch>
        </p:blipFill>
        <p:spPr>
          <a:xfrm>
            <a:off x="9206818" y="4800636"/>
            <a:ext cx="260485" cy="658368"/>
          </a:xfrm>
          <a:prstGeom prst="rect">
            <a:avLst/>
          </a:prstGeom>
        </p:spPr>
      </p:pic>
    </p:spTree>
    <p:extLst>
      <p:ext uri="{BB962C8B-B14F-4D97-AF65-F5344CB8AC3E}">
        <p14:creationId xmlns:p14="http://schemas.microsoft.com/office/powerpoint/2010/main" val="29778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1000" tmFilter="0, 0; .2, .5; .8, .5; 1, 0"/>
                                        <p:tgtEl>
                                          <p:spTgt spid="38"/>
                                        </p:tgtEl>
                                      </p:cBhvr>
                                    </p:animEffect>
                                    <p:animScale>
                                      <p:cBhvr>
                                        <p:cTn id="7" dur="500" autoRev="1" fill="hold"/>
                                        <p:tgtEl>
                                          <p:spTgt spid="38"/>
                                        </p:tgtEl>
                                      </p:cBhvr>
                                      <p:by x="105000" y="105000"/>
                                    </p:animScale>
                                  </p:childTnLst>
                                  <p:subTnLst>
                                    <p:set>
                                      <p:cBhvr override="childStyle">
                                        <p:cTn dur="1" fill="hold" display="0" masterRel="sameClick" afterEffect="1">
                                          <p:stCondLst>
                                            <p:cond evt="end" delay="0">
                                              <p:tn val="5"/>
                                            </p:cond>
                                          </p:stCondLst>
                                        </p:cTn>
                                        <p:tgtEl>
                                          <p:spTgt spid="3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repeatCount="400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5" name="think-cell Slide" r:id="rId5" imgW="306" imgH="306" progId="TCLayout.ActiveDocument.1">
                  <p:embed/>
                </p:oleObj>
              </mc:Choice>
              <mc:Fallback>
                <p:oleObj name="think-cell Slide" r:id="rId5" imgW="306" imgH="30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9" name="Group 38"/>
          <p:cNvGrpSpPr/>
          <p:nvPr/>
        </p:nvGrpSpPr>
        <p:grpSpPr>
          <a:xfrm>
            <a:off x="4383893" y="3053665"/>
            <a:ext cx="2765606" cy="1319787"/>
            <a:chOff x="4383893" y="3053665"/>
            <a:chExt cx="2765606" cy="1319787"/>
          </a:xfrm>
        </p:grpSpPr>
        <p:pic>
          <p:nvPicPr>
            <p:cNvPr id="40"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6170" y="3053665"/>
              <a:ext cx="2019304" cy="1319787"/>
            </a:xfrm>
            <a:prstGeom prst="rect">
              <a:avLst/>
            </a:prstGeom>
          </p:spPr>
        </p:pic>
        <p:sp>
          <p:nvSpPr>
            <p:cNvPr id="41" name="Rectangle 40"/>
            <p:cNvSpPr/>
            <p:nvPr/>
          </p:nvSpPr>
          <p:spPr>
            <a:xfrm>
              <a:off x="4910327" y="3779199"/>
              <a:ext cx="1680973" cy="159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383893" y="3665136"/>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grpSp>
      <p:sp>
        <p:nvSpPr>
          <p:cNvPr id="7" name="Text Placeholder 6"/>
          <p:cNvSpPr>
            <a:spLocks noGrp="1"/>
          </p:cNvSpPr>
          <p:nvPr>
            <p:ph type="body" sz="quarter" idx="50"/>
          </p:nvPr>
        </p:nvSpPr>
        <p:spPr/>
        <p:txBody>
          <a:bodyPr/>
          <a:lstStyle/>
          <a:p>
            <a:r>
              <a:rPr lang="en-US" dirty="0"/>
              <a:t>Example of Remote Access</a:t>
            </a:r>
          </a:p>
        </p:txBody>
      </p:sp>
      <p:sp>
        <p:nvSpPr>
          <p:cNvPr id="6" name="Text Placeholder 5"/>
          <p:cNvSpPr>
            <a:spLocks noGrp="1"/>
          </p:cNvSpPr>
          <p:nvPr>
            <p:ph type="body" sz="quarter" idx="45"/>
          </p:nvPr>
        </p:nvSpPr>
        <p:spPr/>
        <p:txBody>
          <a:bodyPr/>
          <a:lstStyle/>
          <a:p>
            <a:r>
              <a:rPr lang="en-US" dirty="0"/>
              <a:t>Multi-line Deployment</a:t>
            </a:r>
          </a:p>
          <a:p>
            <a:endParaRPr lang="en-US" dirty="0"/>
          </a:p>
        </p:txBody>
      </p:sp>
      <p:pic>
        <p:nvPicPr>
          <p:cNvPr id="10"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4366" y="2422772"/>
            <a:ext cx="531877" cy="576073"/>
          </a:xfrm>
          <a:prstGeom prst="rect">
            <a:avLst/>
          </a:prstGeom>
        </p:spPr>
      </p:pic>
      <p:pic>
        <p:nvPicPr>
          <p:cNvPr id="11"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4366" y="1372721"/>
            <a:ext cx="531877" cy="565405"/>
          </a:xfrm>
          <a:prstGeom prst="rect">
            <a:avLst/>
          </a:prstGeom>
        </p:spPr>
      </p:pic>
      <p:pic>
        <p:nvPicPr>
          <p:cNvPr id="12" name="Grafik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76968" y="3362932"/>
            <a:ext cx="797243" cy="705254"/>
          </a:xfrm>
          <a:prstGeom prst="rect">
            <a:avLst/>
          </a:prstGeom>
        </p:spPr>
      </p:pic>
      <p:pic>
        <p:nvPicPr>
          <p:cNvPr id="13" name="Picture 2" descr="http://www.schlaffabrik.net/assets/images/9/icon-service-maennchen-8a30b339.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8" y="3178000"/>
            <a:ext cx="951865" cy="95186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11490" y="3462097"/>
            <a:ext cx="499873" cy="502921"/>
          </a:xfrm>
          <a:prstGeom prst="rect">
            <a:avLst/>
          </a:prstGeom>
        </p:spPr>
      </p:pic>
      <p:cxnSp>
        <p:nvCxnSpPr>
          <p:cNvPr id="15" name="Gewinkelte Verbindung 21"/>
          <p:cNvCxnSpPr>
            <a:stCxn id="11" idx="1"/>
          </p:cNvCxnSpPr>
          <p:nvPr/>
        </p:nvCxnSpPr>
        <p:spPr>
          <a:xfrm rot="10800000" flipV="1">
            <a:off x="9548698" y="1655424"/>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cxnSp>
        <p:nvCxnSpPr>
          <p:cNvPr id="16" name="Gerade Verbindung 26"/>
          <p:cNvCxnSpPr/>
          <p:nvPr/>
        </p:nvCxnSpPr>
        <p:spPr>
          <a:xfrm flipH="1" flipV="1">
            <a:off x="8786779" y="2728206"/>
            <a:ext cx="1677586" cy="15795"/>
          </a:xfrm>
          <a:prstGeom prst="line">
            <a:avLst/>
          </a:prstGeom>
        </p:spPr>
        <p:style>
          <a:lnRef idx="3">
            <a:schemeClr val="accent5"/>
          </a:lnRef>
          <a:fillRef idx="0">
            <a:schemeClr val="accent5"/>
          </a:fillRef>
          <a:effectRef idx="2">
            <a:schemeClr val="accent5"/>
          </a:effectRef>
          <a:fontRef idx="minor">
            <a:schemeClr val="tx1"/>
          </a:fontRef>
        </p:style>
      </p:cxnSp>
      <p:sp>
        <p:nvSpPr>
          <p:cNvPr id="19" name="Abgerundete rechteckige Legende 40"/>
          <p:cNvSpPr/>
          <p:nvPr/>
        </p:nvSpPr>
        <p:spPr>
          <a:xfrm>
            <a:off x="1322285" y="4682054"/>
            <a:ext cx="1653304" cy="986176"/>
          </a:xfrm>
          <a:prstGeom prst="wedgeRoundRectCallout">
            <a:avLst>
              <a:gd name="adj1" fmla="val 50902"/>
              <a:gd name="adj2" fmla="val -117436"/>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de-DE" sz="1600" dirty="0"/>
              <a:t>Laptop via </a:t>
            </a:r>
            <a:r>
              <a:rPr lang="de-DE" sz="1600" b="1" dirty="0"/>
              <a:t>RLDIALUP</a:t>
            </a:r>
            <a:r>
              <a:rPr lang="de-DE" sz="1600" dirty="0"/>
              <a:t> Software</a:t>
            </a:r>
          </a:p>
        </p:txBody>
      </p:sp>
      <p:cxnSp>
        <p:nvCxnSpPr>
          <p:cNvPr id="20" name="Elbow Connector 19"/>
          <p:cNvCxnSpPr>
            <a:stCxn id="14" idx="1"/>
          </p:cNvCxnSpPr>
          <p:nvPr/>
        </p:nvCxnSpPr>
        <p:spPr>
          <a:xfrm rot="10800000" flipV="1">
            <a:off x="6775474" y="3713557"/>
            <a:ext cx="1436016" cy="1"/>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8950" y="4819871"/>
            <a:ext cx="531877" cy="576073"/>
          </a:xfrm>
          <a:prstGeom prst="rect">
            <a:avLst/>
          </a:prstGeom>
        </p:spPr>
      </p:pic>
      <p:pic>
        <p:nvPicPr>
          <p:cNvPr id="23" name="Grafik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88951" y="5936012"/>
            <a:ext cx="531877" cy="565405"/>
          </a:xfrm>
          <a:prstGeom prst="rect">
            <a:avLst/>
          </a:prstGeom>
        </p:spPr>
      </p:pic>
      <p:cxnSp>
        <p:nvCxnSpPr>
          <p:cNvPr id="24" name="Gewinkelte Verbindung 29"/>
          <p:cNvCxnSpPr>
            <a:stCxn id="23" idx="1"/>
          </p:cNvCxnSpPr>
          <p:nvPr/>
        </p:nvCxnSpPr>
        <p:spPr>
          <a:xfrm rot="10800000">
            <a:off x="9473283" y="5107907"/>
            <a:ext cx="915668" cy="1110808"/>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25" name="Gerade Verbindung 26"/>
          <p:cNvCxnSpPr>
            <a:stCxn id="22" idx="1"/>
          </p:cNvCxnSpPr>
          <p:nvPr/>
        </p:nvCxnSpPr>
        <p:spPr>
          <a:xfrm flipH="1" flipV="1">
            <a:off x="9473283" y="5107907"/>
            <a:ext cx="915667" cy="1"/>
          </a:xfrm>
          <a:prstGeom prst="line">
            <a:avLst/>
          </a:prstGeom>
        </p:spPr>
        <p:style>
          <a:lnRef idx="3">
            <a:schemeClr val="accent5"/>
          </a:lnRef>
          <a:fillRef idx="0">
            <a:schemeClr val="accent5"/>
          </a:fillRef>
          <a:effectRef idx="2">
            <a:schemeClr val="accent5"/>
          </a:effectRef>
          <a:fontRef idx="minor">
            <a:schemeClr val="tx1"/>
          </a:fontRef>
        </p:style>
      </p:cxnSp>
      <p:pic>
        <p:nvPicPr>
          <p:cNvPr id="27"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88950" y="3751766"/>
            <a:ext cx="531877" cy="565405"/>
          </a:xfrm>
          <a:prstGeom prst="rect">
            <a:avLst/>
          </a:prstGeom>
        </p:spPr>
      </p:pic>
      <p:cxnSp>
        <p:nvCxnSpPr>
          <p:cNvPr id="28" name="Gewinkelte Verbindung 21"/>
          <p:cNvCxnSpPr>
            <a:stCxn id="27" idx="1"/>
          </p:cNvCxnSpPr>
          <p:nvPr/>
        </p:nvCxnSpPr>
        <p:spPr>
          <a:xfrm rot="10800000" flipV="1">
            <a:off x="9473282" y="4034469"/>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sp>
        <p:nvSpPr>
          <p:cNvPr id="29" name="Rectangle 28"/>
          <p:cNvSpPr/>
          <p:nvPr/>
        </p:nvSpPr>
        <p:spPr>
          <a:xfrm rot="5400000">
            <a:off x="10900490" y="1972516"/>
            <a:ext cx="742511" cy="369332"/>
          </a:xfrm>
          <a:prstGeom prst="rect">
            <a:avLst/>
          </a:prstGeom>
        </p:spPr>
        <p:txBody>
          <a:bodyPr wrap="none">
            <a:spAutoFit/>
          </a:bodyPr>
          <a:lstStyle/>
          <a:p>
            <a:r>
              <a:rPr lang="de-DE" dirty="0"/>
              <a:t>Line 1</a:t>
            </a:r>
            <a:endParaRPr lang="en-US" dirty="0"/>
          </a:p>
        </p:txBody>
      </p:sp>
      <p:sp>
        <p:nvSpPr>
          <p:cNvPr id="30" name="Rectangle 29"/>
          <p:cNvSpPr/>
          <p:nvPr/>
        </p:nvSpPr>
        <p:spPr>
          <a:xfrm rot="5400000">
            <a:off x="11014448" y="4963503"/>
            <a:ext cx="742511" cy="369332"/>
          </a:xfrm>
          <a:prstGeom prst="rect">
            <a:avLst/>
          </a:prstGeom>
        </p:spPr>
        <p:txBody>
          <a:bodyPr wrap="none">
            <a:spAutoFit/>
          </a:bodyPr>
          <a:lstStyle/>
          <a:p>
            <a:r>
              <a:rPr lang="de-DE" dirty="0"/>
              <a:t>Line 2</a:t>
            </a:r>
            <a:endParaRPr lang="en-US" dirty="0"/>
          </a:p>
        </p:txBody>
      </p:sp>
      <p:sp>
        <p:nvSpPr>
          <p:cNvPr id="31" name="Rounded Rectangle 30"/>
          <p:cNvSpPr/>
          <p:nvPr/>
        </p:nvSpPr>
        <p:spPr>
          <a:xfrm>
            <a:off x="8211490" y="1197205"/>
            <a:ext cx="2898165" cy="5382704"/>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2" name="Gewinkelte Verbindung 21"/>
          <p:cNvCxnSpPr>
            <a:endCxn id="14" idx="2"/>
          </p:cNvCxnSpPr>
          <p:nvPr/>
        </p:nvCxnSpPr>
        <p:spPr>
          <a:xfrm rot="10800000">
            <a:off x="8461428" y="3965019"/>
            <a:ext cx="746743" cy="1142889"/>
          </a:xfrm>
          <a:prstGeom prst="bentConnector2">
            <a:avLst/>
          </a:prstGeom>
        </p:spPr>
        <p:style>
          <a:lnRef idx="3">
            <a:schemeClr val="accent5"/>
          </a:lnRef>
          <a:fillRef idx="0">
            <a:schemeClr val="accent5"/>
          </a:fillRef>
          <a:effectRef idx="2">
            <a:schemeClr val="accent5"/>
          </a:effectRef>
          <a:fontRef idx="minor">
            <a:schemeClr val="tx1"/>
          </a:fontRef>
        </p:style>
      </p:cxnSp>
      <p:cxnSp>
        <p:nvCxnSpPr>
          <p:cNvPr id="33" name="Elbow Connector 32"/>
          <p:cNvCxnSpPr>
            <a:endCxn id="14" idx="0"/>
          </p:cNvCxnSpPr>
          <p:nvPr/>
        </p:nvCxnSpPr>
        <p:spPr>
          <a:xfrm rot="10800000" flipV="1">
            <a:off x="8461427" y="2725145"/>
            <a:ext cx="822158" cy="736951"/>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grpSp>
        <p:nvGrpSpPr>
          <p:cNvPr id="34" name="Group 33"/>
          <p:cNvGrpSpPr/>
          <p:nvPr/>
        </p:nvGrpSpPr>
        <p:grpSpPr>
          <a:xfrm>
            <a:off x="3374211" y="2715802"/>
            <a:ext cx="7090154" cy="1002750"/>
            <a:chOff x="3374211" y="2715802"/>
            <a:chExt cx="7090154" cy="1002750"/>
          </a:xfrm>
        </p:grpSpPr>
        <p:cxnSp>
          <p:nvCxnSpPr>
            <p:cNvPr id="35" name="Gerade Verbindung mit Pfeil 5"/>
            <p:cNvCxnSpPr>
              <a:stCxn id="12" idx="3"/>
            </p:cNvCxnSpPr>
            <p:nvPr/>
          </p:nvCxnSpPr>
          <p:spPr>
            <a:xfrm>
              <a:off x="3374211" y="3715559"/>
              <a:ext cx="5093862" cy="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cxnSp>
          <p:nvCxnSpPr>
            <p:cNvPr id="36" name="Gerade Verbindung mit Pfeil 5"/>
            <p:cNvCxnSpPr/>
            <p:nvPr/>
          </p:nvCxnSpPr>
          <p:spPr>
            <a:xfrm>
              <a:off x="8461426" y="2725146"/>
              <a:ext cx="2002939" cy="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cxnSp>
          <p:nvCxnSpPr>
            <p:cNvPr id="37" name="Gerade Verbindung mit Pfeil 5"/>
            <p:cNvCxnSpPr/>
            <p:nvPr/>
          </p:nvCxnSpPr>
          <p:spPr>
            <a:xfrm flipH="1">
              <a:off x="8465981" y="2715802"/>
              <a:ext cx="4184" cy="100275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grpSp>
      <p:pic>
        <p:nvPicPr>
          <p:cNvPr id="38" name="Picture 37"/>
          <p:cNvPicPr>
            <a:picLocks noChangeAspect="1"/>
          </p:cNvPicPr>
          <p:nvPr/>
        </p:nvPicPr>
        <p:blipFill>
          <a:blip r:embed="rId14"/>
          <a:stretch>
            <a:fillRect/>
          </a:stretch>
        </p:blipFill>
        <p:spPr>
          <a:xfrm>
            <a:off x="9212797" y="2402510"/>
            <a:ext cx="260485" cy="658368"/>
          </a:xfrm>
          <a:prstGeom prst="rect">
            <a:avLst/>
          </a:prstGeom>
        </p:spPr>
      </p:pic>
      <p:pic>
        <p:nvPicPr>
          <p:cNvPr id="43" name="Picture 42"/>
          <p:cNvPicPr>
            <a:picLocks noChangeAspect="1"/>
          </p:cNvPicPr>
          <p:nvPr/>
        </p:nvPicPr>
        <p:blipFill>
          <a:blip r:embed="rId14"/>
          <a:stretch>
            <a:fillRect/>
          </a:stretch>
        </p:blipFill>
        <p:spPr>
          <a:xfrm>
            <a:off x="9206818" y="4800636"/>
            <a:ext cx="260485" cy="658368"/>
          </a:xfrm>
          <a:prstGeom prst="rect">
            <a:avLst/>
          </a:prstGeom>
        </p:spPr>
      </p:pic>
    </p:spTree>
    <p:extLst>
      <p:ext uri="{BB962C8B-B14F-4D97-AF65-F5344CB8AC3E}">
        <p14:creationId xmlns:p14="http://schemas.microsoft.com/office/powerpoint/2010/main" val="76665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3"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4"/>
          <p:cNvSpPr>
            <a:spLocks noGrp="1"/>
          </p:cNvSpPr>
          <p:nvPr>
            <p:ph sz="quarter" idx="11"/>
          </p:nvPr>
        </p:nvSpPr>
        <p:spPr>
          <a:xfrm>
            <a:off x="691074" y="1901952"/>
            <a:ext cx="4442629" cy="3950139"/>
          </a:xfrm>
        </p:spPr>
        <p:txBody>
          <a:bodyPr/>
          <a:lstStyle/>
          <a:p>
            <a:r>
              <a:rPr lang="en-US" sz="2000" dirty="0"/>
              <a:t>Easy Expansion </a:t>
            </a:r>
          </a:p>
          <a:p>
            <a:r>
              <a:rPr lang="en-US" sz="2000" dirty="0"/>
              <a:t>Add new device in minutes </a:t>
            </a:r>
          </a:p>
          <a:p>
            <a:r>
              <a:rPr lang="en-US" sz="2000" dirty="0"/>
              <a:t>Simply deploy a new Remote Access router, and add it to your account</a:t>
            </a:r>
          </a:p>
        </p:txBody>
      </p:sp>
      <p:sp>
        <p:nvSpPr>
          <p:cNvPr id="7" name="Text Placeholder 6"/>
          <p:cNvSpPr>
            <a:spLocks noGrp="1"/>
          </p:cNvSpPr>
          <p:nvPr>
            <p:ph type="body" sz="quarter" idx="50"/>
          </p:nvPr>
        </p:nvSpPr>
        <p:spPr/>
        <p:txBody>
          <a:bodyPr/>
          <a:lstStyle/>
          <a:p>
            <a:r>
              <a:rPr lang="en-US" dirty="0"/>
              <a:t>Remote Access – Scalable</a:t>
            </a:r>
          </a:p>
        </p:txBody>
      </p:sp>
      <p:sp>
        <p:nvSpPr>
          <p:cNvPr id="3" name="Text Placeholder 2"/>
          <p:cNvSpPr>
            <a:spLocks noGrp="1"/>
          </p:cNvSpPr>
          <p:nvPr>
            <p:ph type="body" sz="quarter" idx="45"/>
          </p:nvPr>
        </p:nvSpPr>
        <p:spPr/>
        <p:txBody>
          <a:bodyPr/>
          <a:lstStyle/>
          <a:p>
            <a:endParaRPr lang="en-US"/>
          </a:p>
        </p:txBody>
      </p:sp>
      <p:pic>
        <p:nvPicPr>
          <p:cNvPr id="10"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8950" y="2266025"/>
            <a:ext cx="531877" cy="576073"/>
          </a:xfrm>
          <a:prstGeom prst="rect">
            <a:avLst/>
          </a:prstGeom>
        </p:spPr>
      </p:pic>
      <p:pic>
        <p:nvPicPr>
          <p:cNvPr id="11"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8951" y="1201636"/>
            <a:ext cx="531877" cy="565405"/>
          </a:xfrm>
          <a:prstGeom prst="rect">
            <a:avLst/>
          </a:prstGeom>
        </p:spPr>
      </p:pic>
      <p:pic>
        <p:nvPicPr>
          <p:cNvPr id="12"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1491" y="2296233"/>
            <a:ext cx="499873" cy="502921"/>
          </a:xfrm>
          <a:prstGeom prst="rect">
            <a:avLst/>
          </a:prstGeom>
        </p:spPr>
      </p:pic>
      <p:cxnSp>
        <p:nvCxnSpPr>
          <p:cNvPr id="13" name="Gewinkelte Verbindung 21"/>
          <p:cNvCxnSpPr>
            <a:stCxn id="11" idx="1"/>
          </p:cNvCxnSpPr>
          <p:nvPr/>
        </p:nvCxnSpPr>
        <p:spPr>
          <a:xfrm rot="10800000" flipV="1">
            <a:off x="9473283" y="1484339"/>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cxnSp>
        <p:nvCxnSpPr>
          <p:cNvPr id="14" name="Gerade Verbindung 26"/>
          <p:cNvCxnSpPr>
            <a:stCxn id="10" idx="1"/>
            <a:endCxn id="12" idx="3"/>
          </p:cNvCxnSpPr>
          <p:nvPr/>
        </p:nvCxnSpPr>
        <p:spPr>
          <a:xfrm flipH="1" flipV="1">
            <a:off x="8711364" y="2547694"/>
            <a:ext cx="1677586" cy="6368"/>
          </a:xfrm>
          <a:prstGeom prst="line">
            <a:avLst/>
          </a:prstGeom>
        </p:spPr>
        <p:style>
          <a:lnRef idx="3">
            <a:schemeClr val="accent5"/>
          </a:lnRef>
          <a:fillRef idx="0">
            <a:schemeClr val="accent5"/>
          </a:fillRef>
          <a:effectRef idx="2">
            <a:schemeClr val="accent5"/>
          </a:effectRef>
          <a:fontRef idx="minor">
            <a:schemeClr val="tx1"/>
          </a:fontRef>
        </p:style>
      </p:cxnSp>
      <p:sp>
        <p:nvSpPr>
          <p:cNvPr id="15" name="Abgerundete rechteckige Legende 28"/>
          <p:cNvSpPr/>
          <p:nvPr/>
        </p:nvSpPr>
        <p:spPr>
          <a:xfrm>
            <a:off x="4729929" y="1707874"/>
            <a:ext cx="2178598" cy="617700"/>
          </a:xfrm>
          <a:prstGeom prst="wedgeRoundRectCallout">
            <a:avLst>
              <a:gd name="adj1" fmla="val -11235"/>
              <a:gd name="adj2" fmla="val 174321"/>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Central Server:</a:t>
            </a:r>
          </a:p>
          <a:p>
            <a:pPr algn="ctr"/>
            <a:r>
              <a:rPr lang="de-DE" dirty="0"/>
              <a:t>Germany</a:t>
            </a:r>
          </a:p>
        </p:txBody>
      </p:sp>
      <p:cxnSp>
        <p:nvCxnSpPr>
          <p:cNvPr id="16" name="Elbow Connector 15"/>
          <p:cNvCxnSpPr>
            <a:stCxn id="12" idx="1"/>
          </p:cNvCxnSpPr>
          <p:nvPr/>
        </p:nvCxnSpPr>
        <p:spPr>
          <a:xfrm rot="10800000" flipV="1">
            <a:off x="5765823" y="2547693"/>
            <a:ext cx="2445669" cy="505971"/>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18"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8950" y="4819871"/>
            <a:ext cx="531877" cy="576073"/>
          </a:xfrm>
          <a:prstGeom prst="rect">
            <a:avLst/>
          </a:prstGeom>
        </p:spPr>
      </p:pic>
      <p:pic>
        <p:nvPicPr>
          <p:cNvPr id="19" name="Grafi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88951" y="5936012"/>
            <a:ext cx="531877" cy="565405"/>
          </a:xfrm>
          <a:prstGeom prst="rect">
            <a:avLst/>
          </a:prstGeom>
        </p:spPr>
      </p:pic>
      <p:pic>
        <p:nvPicPr>
          <p:cNvPr id="20"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1491" y="4850079"/>
            <a:ext cx="499873" cy="502921"/>
          </a:xfrm>
          <a:prstGeom prst="rect">
            <a:avLst/>
          </a:prstGeom>
        </p:spPr>
      </p:pic>
      <p:cxnSp>
        <p:nvCxnSpPr>
          <p:cNvPr id="21" name="Gewinkelte Verbindung 29"/>
          <p:cNvCxnSpPr>
            <a:stCxn id="19" idx="1"/>
          </p:cNvCxnSpPr>
          <p:nvPr/>
        </p:nvCxnSpPr>
        <p:spPr>
          <a:xfrm rot="10800000">
            <a:off x="9473283" y="5107907"/>
            <a:ext cx="915668" cy="1110808"/>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22" name="Gerade Verbindung 26"/>
          <p:cNvCxnSpPr>
            <a:stCxn id="18" idx="1"/>
            <a:endCxn id="20" idx="3"/>
          </p:cNvCxnSpPr>
          <p:nvPr/>
        </p:nvCxnSpPr>
        <p:spPr>
          <a:xfrm flipH="1" flipV="1">
            <a:off x="8711364" y="5101540"/>
            <a:ext cx="1677586" cy="6368"/>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Elbow Connector 23"/>
          <p:cNvCxnSpPr>
            <a:stCxn id="20" idx="1"/>
          </p:cNvCxnSpPr>
          <p:nvPr/>
        </p:nvCxnSpPr>
        <p:spPr>
          <a:xfrm rot="10800000">
            <a:off x="6775475" y="3713560"/>
            <a:ext cx="1436017" cy="1387981"/>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5"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8950" y="3751766"/>
            <a:ext cx="531877" cy="565405"/>
          </a:xfrm>
          <a:prstGeom prst="rect">
            <a:avLst/>
          </a:prstGeom>
        </p:spPr>
      </p:pic>
      <p:cxnSp>
        <p:nvCxnSpPr>
          <p:cNvPr id="26" name="Gewinkelte Verbindung 21"/>
          <p:cNvCxnSpPr>
            <a:stCxn id="25" idx="1"/>
          </p:cNvCxnSpPr>
          <p:nvPr/>
        </p:nvCxnSpPr>
        <p:spPr>
          <a:xfrm rot="10800000" flipV="1">
            <a:off x="9473282" y="4034469"/>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pic>
        <p:nvPicPr>
          <p:cNvPr id="27"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9554" y="6100087"/>
            <a:ext cx="531877" cy="576073"/>
          </a:xfrm>
          <a:prstGeom prst="rect">
            <a:avLst/>
          </a:prstGeom>
        </p:spPr>
      </p:pic>
      <p:pic>
        <p:nvPicPr>
          <p:cNvPr id="28" name="Grafi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50582" y="6110755"/>
            <a:ext cx="531877" cy="565405"/>
          </a:xfrm>
          <a:prstGeom prst="rect">
            <a:avLst/>
          </a:prstGeom>
        </p:spPr>
      </p:pic>
      <p:cxnSp>
        <p:nvCxnSpPr>
          <p:cNvPr id="29" name="Gewinkelte Verbindung 29"/>
          <p:cNvCxnSpPr>
            <a:stCxn id="28" idx="0"/>
          </p:cNvCxnSpPr>
          <p:nvPr/>
        </p:nvCxnSpPr>
        <p:spPr>
          <a:xfrm rot="5400000" flipH="1" flipV="1">
            <a:off x="5839707" y="5554971"/>
            <a:ext cx="332599" cy="778971"/>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31" name="Elbow Connector 30"/>
          <p:cNvCxnSpPr>
            <a:stCxn id="49" idx="1"/>
          </p:cNvCxnSpPr>
          <p:nvPr/>
        </p:nvCxnSpPr>
        <p:spPr>
          <a:xfrm rot="10800000">
            <a:off x="5765825" y="4373454"/>
            <a:ext cx="521201" cy="1095014"/>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32"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8526" y="6110755"/>
            <a:ext cx="531877" cy="565405"/>
          </a:xfrm>
          <a:prstGeom prst="rect">
            <a:avLst/>
          </a:prstGeom>
        </p:spPr>
      </p:pic>
      <p:cxnSp>
        <p:nvCxnSpPr>
          <p:cNvPr id="33" name="Gewinkelte Verbindung 29"/>
          <p:cNvCxnSpPr>
            <a:stCxn id="27" idx="0"/>
          </p:cNvCxnSpPr>
          <p:nvPr/>
        </p:nvCxnSpPr>
        <p:spPr>
          <a:xfrm rot="16200000" flipV="1">
            <a:off x="6234528" y="5939121"/>
            <a:ext cx="321931" cy="1"/>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34" name="Gewinkelte Verbindung 29"/>
          <p:cNvCxnSpPr>
            <a:stCxn id="32" idx="0"/>
          </p:cNvCxnSpPr>
          <p:nvPr/>
        </p:nvCxnSpPr>
        <p:spPr>
          <a:xfrm rot="16200000" flipV="1">
            <a:off x="6618680" y="5554969"/>
            <a:ext cx="332599" cy="778973"/>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pic>
        <p:nvPicPr>
          <p:cNvPr id="35"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0460" y="4768015"/>
            <a:ext cx="499873" cy="502921"/>
          </a:xfrm>
          <a:prstGeom prst="rect">
            <a:avLst/>
          </a:prstGeom>
        </p:spPr>
      </p:pic>
      <p:pic>
        <p:nvPicPr>
          <p:cNvPr id="36" name="Grafi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5598" y="6080275"/>
            <a:ext cx="531877" cy="565405"/>
          </a:xfrm>
          <a:prstGeom prst="rect">
            <a:avLst/>
          </a:prstGeom>
        </p:spPr>
      </p:pic>
      <p:cxnSp>
        <p:nvCxnSpPr>
          <p:cNvPr id="37" name="Gewinkelte Verbindung 29"/>
          <p:cNvCxnSpPr>
            <a:stCxn id="36" idx="0"/>
          </p:cNvCxnSpPr>
          <p:nvPr/>
        </p:nvCxnSpPr>
        <p:spPr>
          <a:xfrm rot="5400000" flipH="1" flipV="1">
            <a:off x="3102047" y="5727167"/>
            <a:ext cx="332599" cy="373619"/>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39" name="Elbow Connector 38"/>
          <p:cNvCxnSpPr/>
          <p:nvPr/>
        </p:nvCxnSpPr>
        <p:spPr>
          <a:xfrm rot="5400000" flipH="1" flipV="1">
            <a:off x="3419598" y="3749117"/>
            <a:ext cx="1372130" cy="1301014"/>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40"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0545" y="6080275"/>
            <a:ext cx="531877" cy="565405"/>
          </a:xfrm>
          <a:prstGeom prst="rect">
            <a:avLst/>
          </a:prstGeom>
        </p:spPr>
      </p:pic>
      <p:cxnSp>
        <p:nvCxnSpPr>
          <p:cNvPr id="41" name="Gewinkelte Verbindung 29"/>
          <p:cNvCxnSpPr>
            <a:stCxn id="40" idx="0"/>
          </p:cNvCxnSpPr>
          <p:nvPr/>
        </p:nvCxnSpPr>
        <p:spPr>
          <a:xfrm rot="16200000" flipV="1">
            <a:off x="3494521" y="5708312"/>
            <a:ext cx="332599" cy="411328"/>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pic>
        <p:nvPicPr>
          <p:cNvPr id="42"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1385" y="4423702"/>
            <a:ext cx="499873" cy="502921"/>
          </a:xfrm>
          <a:prstGeom prst="rect">
            <a:avLst/>
          </a:prstGeom>
        </p:spPr>
      </p:pic>
      <p:grpSp>
        <p:nvGrpSpPr>
          <p:cNvPr id="43" name="Group 42"/>
          <p:cNvGrpSpPr/>
          <p:nvPr/>
        </p:nvGrpSpPr>
        <p:grpSpPr>
          <a:xfrm>
            <a:off x="4383893" y="3053665"/>
            <a:ext cx="2765606" cy="1319787"/>
            <a:chOff x="4383893" y="3053665"/>
            <a:chExt cx="2765606" cy="1319787"/>
          </a:xfrm>
        </p:grpSpPr>
        <p:pic>
          <p:nvPicPr>
            <p:cNvPr id="44" name="Grafik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6170" y="3053665"/>
              <a:ext cx="2019304" cy="1319787"/>
            </a:xfrm>
            <a:prstGeom prst="rect">
              <a:avLst/>
            </a:prstGeom>
          </p:spPr>
        </p:pic>
        <p:sp>
          <p:nvSpPr>
            <p:cNvPr id="45" name="Rectangle 44"/>
            <p:cNvSpPr/>
            <p:nvPr/>
          </p:nvSpPr>
          <p:spPr>
            <a:xfrm>
              <a:off x="4910327" y="3779199"/>
              <a:ext cx="1680973" cy="159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383893" y="3665136"/>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grpSp>
      <p:pic>
        <p:nvPicPr>
          <p:cNvPr id="47" name="Picture 46"/>
          <p:cNvPicPr>
            <a:picLocks noChangeAspect="1"/>
          </p:cNvPicPr>
          <p:nvPr/>
        </p:nvPicPr>
        <p:blipFill>
          <a:blip r:embed="rId11"/>
          <a:stretch>
            <a:fillRect/>
          </a:stretch>
        </p:blipFill>
        <p:spPr>
          <a:xfrm>
            <a:off x="9206818" y="2237446"/>
            <a:ext cx="260485" cy="658368"/>
          </a:xfrm>
          <a:prstGeom prst="rect">
            <a:avLst/>
          </a:prstGeom>
        </p:spPr>
      </p:pic>
      <p:pic>
        <p:nvPicPr>
          <p:cNvPr id="48" name="Picture 47"/>
          <p:cNvPicPr>
            <a:picLocks noChangeAspect="1"/>
          </p:cNvPicPr>
          <p:nvPr/>
        </p:nvPicPr>
        <p:blipFill>
          <a:blip r:embed="rId11"/>
          <a:stretch>
            <a:fillRect/>
          </a:stretch>
        </p:blipFill>
        <p:spPr>
          <a:xfrm>
            <a:off x="9206818" y="4800636"/>
            <a:ext cx="260485" cy="658368"/>
          </a:xfrm>
          <a:prstGeom prst="rect">
            <a:avLst/>
          </a:prstGeom>
        </p:spPr>
      </p:pic>
      <p:pic>
        <p:nvPicPr>
          <p:cNvPr id="49" name="Picture 48"/>
          <p:cNvPicPr>
            <a:picLocks noChangeAspect="1"/>
          </p:cNvPicPr>
          <p:nvPr/>
        </p:nvPicPr>
        <p:blipFill>
          <a:blip r:embed="rId11"/>
          <a:stretch>
            <a:fillRect/>
          </a:stretch>
        </p:blipFill>
        <p:spPr>
          <a:xfrm>
            <a:off x="6287025" y="5139284"/>
            <a:ext cx="260485" cy="658368"/>
          </a:xfrm>
          <a:prstGeom prst="rect">
            <a:avLst/>
          </a:prstGeom>
        </p:spPr>
      </p:pic>
      <p:pic>
        <p:nvPicPr>
          <p:cNvPr id="50" name="Picture 49"/>
          <p:cNvPicPr>
            <a:picLocks noChangeAspect="1"/>
          </p:cNvPicPr>
          <p:nvPr/>
        </p:nvPicPr>
        <p:blipFill>
          <a:blip r:embed="rId11"/>
          <a:stretch>
            <a:fillRect/>
          </a:stretch>
        </p:blipFill>
        <p:spPr>
          <a:xfrm>
            <a:off x="3347475" y="5089308"/>
            <a:ext cx="260485" cy="658368"/>
          </a:xfrm>
          <a:prstGeom prst="rect">
            <a:avLst/>
          </a:prstGeom>
        </p:spPr>
      </p:pic>
    </p:spTree>
    <p:extLst>
      <p:ext uri="{BB962C8B-B14F-4D97-AF65-F5344CB8AC3E}">
        <p14:creationId xmlns:p14="http://schemas.microsoft.com/office/powerpoint/2010/main" val="3653105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547689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7"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1"/>
          </p:nvPr>
        </p:nvSpPr>
        <p:spPr/>
      </p:sp>
      <p:sp>
        <p:nvSpPr>
          <p:cNvPr id="5" name="Title 4"/>
          <p:cNvSpPr>
            <a:spLocks noGrp="1"/>
          </p:cNvSpPr>
          <p:nvPr>
            <p:ph type="title"/>
          </p:nvPr>
        </p:nvSpPr>
        <p:spPr/>
        <p:txBody>
          <a:bodyPr vert="horz"/>
          <a:lstStyle/>
          <a:p>
            <a:r>
              <a:rPr lang="en-US" dirty="0"/>
              <a:t>Remote Access</a:t>
            </a:r>
          </a:p>
        </p:txBody>
      </p:sp>
      <p:sp>
        <p:nvSpPr>
          <p:cNvPr id="6" name="Text Placeholder 5"/>
          <p:cNvSpPr>
            <a:spLocks noGrp="1"/>
          </p:cNvSpPr>
          <p:nvPr>
            <p:ph type="body" sz="quarter" idx="10"/>
          </p:nvPr>
        </p:nvSpPr>
        <p:spPr/>
        <p:txBody>
          <a:bodyPr/>
          <a:lstStyle/>
          <a:p>
            <a:r>
              <a:rPr lang="en-US" dirty="0"/>
              <a:t>Launch process and dates</a:t>
            </a:r>
          </a:p>
        </p:txBody>
      </p:sp>
    </p:spTree>
    <p:extLst>
      <p:ext uri="{BB962C8B-B14F-4D97-AF65-F5344CB8AC3E}">
        <p14:creationId xmlns:p14="http://schemas.microsoft.com/office/powerpoint/2010/main" val="4194339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31340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1"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lstStyle/>
          <a:p>
            <a:r>
              <a:rPr lang="en-US" dirty="0"/>
              <a:t>Milestones</a:t>
            </a:r>
          </a:p>
        </p:txBody>
      </p:sp>
      <p:sp>
        <p:nvSpPr>
          <p:cNvPr id="6" name="Text Placeholder 5"/>
          <p:cNvSpPr>
            <a:spLocks noGrp="1"/>
          </p:cNvSpPr>
          <p:nvPr>
            <p:ph type="body" sz="quarter" idx="45"/>
          </p:nvPr>
        </p:nvSpPr>
        <p:spPr/>
        <p:txBody>
          <a:bodyPr/>
          <a:lstStyle/>
          <a:p>
            <a:endParaRPr lang="en-US"/>
          </a:p>
        </p:txBody>
      </p:sp>
      <p:sp>
        <p:nvSpPr>
          <p:cNvPr id="5" name="Content Placeholder 4"/>
          <p:cNvSpPr>
            <a:spLocks noGrp="1"/>
          </p:cNvSpPr>
          <p:nvPr>
            <p:ph sz="quarter" idx="11"/>
          </p:nvPr>
        </p:nvSpPr>
        <p:spPr/>
        <p:txBody>
          <a:bodyPr/>
          <a:lstStyle/>
          <a:p>
            <a:r>
              <a:rPr lang="en-US" dirty="0"/>
              <a:t>29</a:t>
            </a:r>
            <a:r>
              <a:rPr lang="en-US" baseline="30000" dirty="0"/>
              <a:t>th</a:t>
            </a:r>
            <a:r>
              <a:rPr lang="en-US" dirty="0"/>
              <a:t> of June - Public announcement</a:t>
            </a:r>
          </a:p>
          <a:p>
            <a:r>
              <a:rPr lang="en-US" dirty="0"/>
              <a:t>July – Private promotion sessions on demand (sales contact)</a:t>
            </a:r>
          </a:p>
          <a:p>
            <a:r>
              <a:rPr lang="en-US" dirty="0"/>
              <a:t>July - Partners technical trainings (sales contact)</a:t>
            </a:r>
          </a:p>
          <a:p>
            <a:pPr marL="0" indent="0">
              <a:buNone/>
            </a:pPr>
            <a:endParaRPr lang="en-US" dirty="0"/>
          </a:p>
        </p:txBody>
      </p:sp>
    </p:spTree>
    <p:extLst>
      <p:ext uri="{BB962C8B-B14F-4D97-AF65-F5344CB8AC3E}">
        <p14:creationId xmlns:p14="http://schemas.microsoft.com/office/powerpoint/2010/main" val="266606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691074" y="1901952"/>
            <a:ext cx="4818173" cy="3950139"/>
          </a:xfrm>
        </p:spPr>
        <p:txBody>
          <a:bodyPr/>
          <a:lstStyle/>
          <a:p>
            <a:r>
              <a:rPr lang="en-US" dirty="0"/>
              <a:t>Available in the web site distributor area </a:t>
            </a:r>
          </a:p>
          <a:p>
            <a:pPr lvl="1"/>
            <a:r>
              <a:rPr lang="en-US" dirty="0"/>
              <a:t>Go to market kit Remote access </a:t>
            </a:r>
            <a:r>
              <a:rPr lang="en-US" dirty="0" err="1"/>
              <a:t>plateforme</a:t>
            </a:r>
            <a:endParaRPr lang="en-US" dirty="0"/>
          </a:p>
          <a:p>
            <a:r>
              <a:rPr lang="en-US" dirty="0"/>
              <a:t>E-Learning platform coming soon</a:t>
            </a:r>
          </a:p>
          <a:p>
            <a:endParaRPr lang="en-US" dirty="0"/>
          </a:p>
        </p:txBody>
      </p:sp>
      <p:sp>
        <p:nvSpPr>
          <p:cNvPr id="3" name="Text Placeholder 2"/>
          <p:cNvSpPr>
            <a:spLocks noGrp="1"/>
          </p:cNvSpPr>
          <p:nvPr>
            <p:ph type="body" sz="quarter" idx="50"/>
          </p:nvPr>
        </p:nvSpPr>
        <p:spPr/>
        <p:txBody>
          <a:bodyPr/>
          <a:lstStyle/>
          <a:p>
            <a:r>
              <a:rPr lang="en-US" dirty="0"/>
              <a:t>PR and sales material</a:t>
            </a:r>
          </a:p>
        </p:txBody>
      </p:sp>
      <p:sp>
        <p:nvSpPr>
          <p:cNvPr id="4" name="Text Placeholder 3"/>
          <p:cNvSpPr>
            <a:spLocks noGrp="1"/>
          </p:cNvSpPr>
          <p:nvPr>
            <p:ph type="body" sz="quarter" idx="45"/>
          </p:nvPr>
        </p:nvSpPr>
        <p:spPr/>
        <p:txBody>
          <a:bodyPr/>
          <a:lstStyle/>
          <a:p>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307" y="2178883"/>
            <a:ext cx="6409852" cy="3173477"/>
          </a:xfrm>
          <a:prstGeom prst="rect">
            <a:avLst/>
          </a:prstGeom>
        </p:spPr>
      </p:pic>
    </p:spTree>
    <p:extLst>
      <p:ext uri="{BB962C8B-B14F-4D97-AF65-F5344CB8AC3E}">
        <p14:creationId xmlns:p14="http://schemas.microsoft.com/office/powerpoint/2010/main" val="4273322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767488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7"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lstStyle/>
          <a:p>
            <a:r>
              <a:rPr lang="en-US" dirty="0"/>
              <a:t>3 Keys to Success</a:t>
            </a:r>
          </a:p>
        </p:txBody>
      </p:sp>
      <p:sp>
        <p:nvSpPr>
          <p:cNvPr id="6" name="Text Placeholder 5"/>
          <p:cNvSpPr>
            <a:spLocks noGrp="1"/>
          </p:cNvSpPr>
          <p:nvPr>
            <p:ph type="body" sz="quarter" idx="45"/>
          </p:nvPr>
        </p:nvSpPr>
        <p:spPr/>
        <p:txBody>
          <a:bodyPr/>
          <a:lstStyle/>
          <a:p>
            <a:endParaRPr lang="en-US"/>
          </a:p>
        </p:txBody>
      </p:sp>
      <p:sp>
        <p:nvSpPr>
          <p:cNvPr id="5" name="Content Placeholder 4"/>
          <p:cNvSpPr>
            <a:spLocks noGrp="1"/>
          </p:cNvSpPr>
          <p:nvPr>
            <p:ph sz="quarter" idx="11"/>
          </p:nvPr>
        </p:nvSpPr>
        <p:spPr/>
        <p:txBody>
          <a:bodyPr/>
          <a:lstStyle/>
          <a:p>
            <a:r>
              <a:rPr lang="en-US" dirty="0"/>
              <a:t>Intuitive, quick and secure remote access</a:t>
            </a:r>
          </a:p>
          <a:p>
            <a:r>
              <a:rPr lang="en-US" dirty="0"/>
              <a:t>Basic packaged </a:t>
            </a:r>
            <a:r>
              <a:rPr lang="en-US" dirty="0" err="1"/>
              <a:t>IIoT</a:t>
            </a:r>
            <a:r>
              <a:rPr lang="en-US" dirty="0"/>
              <a:t> solution included</a:t>
            </a:r>
          </a:p>
          <a:p>
            <a:r>
              <a:rPr lang="en-US" dirty="0"/>
              <a:t>Sales target is OEM, Solution and System integrators</a:t>
            </a:r>
          </a:p>
        </p:txBody>
      </p:sp>
    </p:spTree>
    <p:extLst>
      <p:ext uri="{BB962C8B-B14F-4D97-AF65-F5344CB8AC3E}">
        <p14:creationId xmlns:p14="http://schemas.microsoft.com/office/powerpoint/2010/main" val="35467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9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211532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09" name="think-cell Slide" r:id="rId6" imgW="381" imgH="381" progId="TCLayout.ActiveDocument.1">
                  <p:embed/>
                </p:oleObj>
              </mc:Choice>
              <mc:Fallback>
                <p:oleObj name="think-cell Slide" r:id="rId6" imgW="381" imgH="381"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Titillium" panose="00000500000000000000" pitchFamily="50" charset="0"/>
              <a:ea typeface="+mj-ea"/>
              <a:cs typeface="+mj-cs"/>
              <a:sym typeface="Titillium" panose="00000500000000000000" pitchFamily="50" charset="0"/>
            </a:endParaRPr>
          </a:p>
        </p:txBody>
      </p:sp>
      <p:pic>
        <p:nvPicPr>
          <p:cNvPr id="10" name="Picture Placeholder 9"/>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a:xfrm>
            <a:off x="694944" y="1162756"/>
            <a:ext cx="4636008" cy="1871003"/>
          </a:xfrm>
        </p:spPr>
        <p:txBody>
          <a:bodyPr vert="horz"/>
          <a:lstStyle/>
          <a:p>
            <a:r>
              <a:rPr lang="en-US" dirty="0"/>
              <a:t>Remote Access Solutions</a:t>
            </a:r>
          </a:p>
        </p:txBody>
      </p:sp>
      <p:sp>
        <p:nvSpPr>
          <p:cNvPr id="7" name="Text Placeholder 6"/>
          <p:cNvSpPr>
            <a:spLocks noGrp="1"/>
          </p:cNvSpPr>
          <p:nvPr>
            <p:ph type="body" sz="quarter" idx="10"/>
          </p:nvPr>
        </p:nvSpPr>
        <p:spPr/>
        <p:txBody>
          <a:bodyPr/>
          <a:lstStyle/>
          <a:p>
            <a:r>
              <a:rPr lang="en-US" dirty="0"/>
              <a:t>Customer Challenges</a:t>
            </a:r>
          </a:p>
        </p:txBody>
      </p:sp>
    </p:spTree>
    <p:extLst>
      <p:ext uri="{BB962C8B-B14F-4D97-AF65-F5344CB8AC3E}">
        <p14:creationId xmlns:p14="http://schemas.microsoft.com/office/powerpoint/2010/main" val="284949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14" descr="Ein Bild, das Tisch, Objekt, drinnen, sitzend enthält.&#10;&#10;Automatisch generierte Beschreibung">
            <a:extLst>
              <a:ext uri="{FF2B5EF4-FFF2-40B4-BE49-F238E27FC236}">
                <a16:creationId xmlns:a16="http://schemas.microsoft.com/office/drawing/2014/main" id="{C6C91F8D-AF9B-4F1A-B939-E2E71A891D4A}"/>
              </a:ext>
            </a:extLst>
          </p:cNvPr>
          <p:cNvPicPr>
            <a:picLocks noChangeAspect="1"/>
          </p:cNvPicPr>
          <p:nvPr/>
        </p:nvPicPr>
        <p:blipFill rotWithShape="1">
          <a:blip r:embed="rId3">
            <a:extLst>
              <a:ext uri="{28A0092B-C50C-407E-A947-70E740481C1C}">
                <a14:useLocalDpi xmlns:a14="http://schemas.microsoft.com/office/drawing/2010/main" val="0"/>
              </a:ext>
            </a:extLst>
          </a:blip>
          <a:srcRect l="29395" r="17651"/>
          <a:stretch/>
        </p:blipFill>
        <p:spPr>
          <a:xfrm>
            <a:off x="6004559" y="0"/>
            <a:ext cx="6187441" cy="6858000"/>
          </a:xfrm>
          <a:prstGeom prst="rect">
            <a:avLst/>
          </a:prstGeom>
        </p:spPr>
      </p:pic>
      <p:sp>
        <p:nvSpPr>
          <p:cNvPr id="2" name="Text Placeholder 1"/>
          <p:cNvSpPr>
            <a:spLocks noGrp="1"/>
          </p:cNvSpPr>
          <p:nvPr>
            <p:ph type="body" sz="quarter" idx="30"/>
          </p:nvPr>
        </p:nvSpPr>
        <p:spPr>
          <a:xfrm>
            <a:off x="698811" y="2446981"/>
            <a:ext cx="4062760" cy="3875760"/>
          </a:xfrm>
        </p:spPr>
        <p:txBody>
          <a:bodyPr anchor="t">
            <a:normAutofit/>
          </a:bodyPr>
          <a:lstStyle/>
          <a:p>
            <a:pPr marL="0" indent="0">
              <a:buNone/>
            </a:pPr>
            <a:r>
              <a:rPr lang="en-US" i="1" dirty="0"/>
              <a:t>“Onsite maintenance and commissioning is very expensive and risky. I need to optimize and protect the technicians by using remote access capabilities. However, my team has limited skills in networking. </a:t>
            </a:r>
          </a:p>
          <a:p>
            <a:pPr marL="0" indent="0">
              <a:buNone/>
            </a:pPr>
            <a:r>
              <a:rPr lang="en-US" i="1" dirty="0"/>
              <a:t>I need a remote access tool, easy to install, requiring no special networking skills.”</a:t>
            </a:r>
            <a:endParaRPr lang="en-US" dirty="0"/>
          </a:p>
        </p:txBody>
      </p:sp>
      <p:sp>
        <p:nvSpPr>
          <p:cNvPr id="5" name="Text Placeholder 4"/>
          <p:cNvSpPr>
            <a:spLocks noGrp="1"/>
          </p:cNvSpPr>
          <p:nvPr>
            <p:ph type="body" sz="quarter" idx="45"/>
          </p:nvPr>
        </p:nvSpPr>
        <p:spPr>
          <a:xfrm>
            <a:off x="719327" y="1271903"/>
            <a:ext cx="5157365" cy="824526"/>
          </a:xfrm>
        </p:spPr>
        <p:txBody>
          <a:bodyPr/>
          <a:lstStyle/>
          <a:p>
            <a:r>
              <a:rPr lang="en-US" dirty="0"/>
              <a:t>Reduce onsite intervention cost and risk</a:t>
            </a:r>
          </a:p>
        </p:txBody>
      </p:sp>
      <p:sp>
        <p:nvSpPr>
          <p:cNvPr id="7" name="Text Placeholder 6">
            <a:extLst>
              <a:ext uri="{FF2B5EF4-FFF2-40B4-BE49-F238E27FC236}">
                <a16:creationId xmlns:a16="http://schemas.microsoft.com/office/drawing/2014/main" id="{1C414467-1137-4724-95F4-4689C1F044BA}"/>
              </a:ext>
            </a:extLst>
          </p:cNvPr>
          <p:cNvSpPr>
            <a:spLocks noGrp="1"/>
          </p:cNvSpPr>
          <p:nvPr>
            <p:ph type="body" sz="quarter" idx="50"/>
          </p:nvPr>
        </p:nvSpPr>
        <p:spPr>
          <a:xfrm>
            <a:off x="698812" y="-1"/>
            <a:ext cx="4919472" cy="1123951"/>
          </a:xfrm>
        </p:spPr>
        <p:txBody>
          <a:bodyPr/>
          <a:lstStyle/>
          <a:p>
            <a:r>
              <a:rPr lang="en-US" dirty="0"/>
              <a:t>Challenge </a:t>
            </a:r>
          </a:p>
        </p:txBody>
      </p:sp>
      <p:pic>
        <p:nvPicPr>
          <p:cNvPr id="6" name="Content Placeholder 9"/>
          <p:cNvPicPr>
            <a:picLocks noGrp="1" noChangeAspect="1"/>
          </p:cNvPicPr>
          <p:nvPr>
            <p:ph sz="quarter" idx="31"/>
          </p:nvPr>
        </p:nvPicPr>
        <p:blipFill>
          <a:blip r:embed="rId4" cstate="screen">
            <a:extLst>
              <a:ext uri="{BEBA8EAE-BF5A-486C-A8C5-ECC9F3942E4B}">
                <a14:imgProps xmlns:a14="http://schemas.microsoft.com/office/drawing/2010/main">
                  <a14:imgLayer r:embed="rId5">
                    <a14:imgEffect>
                      <a14:backgroundRemoval t="0" b="100000" l="0" r="88821"/>
                    </a14:imgEffect>
                  </a14:imgLayer>
                </a14:imgProps>
              </a:ext>
              <a:ext uri="{28A0092B-C50C-407E-A947-70E740481C1C}">
                <a14:useLocalDpi xmlns:a14="http://schemas.microsoft.com/office/drawing/2010/main"/>
              </a:ext>
            </a:extLst>
          </a:blip>
          <a:stretch>
            <a:fillRect/>
          </a:stretch>
        </p:blipFill>
        <p:spPr>
          <a:xfrm>
            <a:off x="4127411" y="2791616"/>
            <a:ext cx="4810161" cy="4066384"/>
          </a:xfrm>
          <a:prstGeom prst="rect">
            <a:avLst/>
          </a:prstGeom>
        </p:spPr>
      </p:pic>
    </p:spTree>
    <p:extLst>
      <p:ext uri="{BB962C8B-B14F-4D97-AF65-F5344CB8AC3E}">
        <p14:creationId xmlns:p14="http://schemas.microsoft.com/office/powerpoint/2010/main" val="179309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14" descr="Ein Bild, das Tisch, Objekt, drinnen, sitzend enthält.&#10;&#10;Automatisch generierte Beschreibung">
            <a:extLst>
              <a:ext uri="{FF2B5EF4-FFF2-40B4-BE49-F238E27FC236}">
                <a16:creationId xmlns:a16="http://schemas.microsoft.com/office/drawing/2014/main" id="{C6C91F8D-AF9B-4F1A-B939-E2E71A891D4A}"/>
              </a:ext>
            </a:extLst>
          </p:cNvPr>
          <p:cNvPicPr>
            <a:picLocks noChangeAspect="1"/>
          </p:cNvPicPr>
          <p:nvPr/>
        </p:nvPicPr>
        <p:blipFill rotWithShape="1">
          <a:blip r:embed="rId3">
            <a:extLst>
              <a:ext uri="{28A0092B-C50C-407E-A947-70E740481C1C}">
                <a14:useLocalDpi xmlns:a14="http://schemas.microsoft.com/office/drawing/2010/main" val="0"/>
              </a:ext>
            </a:extLst>
          </a:blip>
          <a:srcRect l="29395" r="17651"/>
          <a:stretch/>
        </p:blipFill>
        <p:spPr>
          <a:xfrm>
            <a:off x="6004559" y="0"/>
            <a:ext cx="6187441" cy="6858000"/>
          </a:xfrm>
          <a:prstGeom prst="rect">
            <a:avLst/>
          </a:prstGeom>
        </p:spPr>
      </p:pic>
      <p:sp>
        <p:nvSpPr>
          <p:cNvPr id="2" name="Text Placeholder 1"/>
          <p:cNvSpPr>
            <a:spLocks noGrp="1"/>
          </p:cNvSpPr>
          <p:nvPr>
            <p:ph type="body" sz="quarter" idx="30"/>
          </p:nvPr>
        </p:nvSpPr>
        <p:spPr>
          <a:xfrm>
            <a:off x="719329" y="1901950"/>
            <a:ext cx="4086848" cy="4275826"/>
          </a:xfrm>
        </p:spPr>
        <p:txBody>
          <a:bodyPr anchor="t">
            <a:normAutofit/>
          </a:bodyPr>
          <a:lstStyle/>
          <a:p>
            <a:pPr marL="0" indent="0">
              <a:buNone/>
            </a:pPr>
            <a:endParaRPr lang="en-US" i="1" dirty="0"/>
          </a:p>
          <a:p>
            <a:pPr marL="0" indent="0">
              <a:buNone/>
            </a:pPr>
            <a:r>
              <a:rPr lang="en-US" i="1" dirty="0"/>
              <a:t>“ Our market is very competitive reducing our margin to the minimum. To keep our revenues, we are planning to propose to our customers more services around our traditional offer. </a:t>
            </a:r>
          </a:p>
          <a:p>
            <a:pPr marL="0" indent="0">
              <a:buNone/>
            </a:pPr>
            <a:r>
              <a:rPr lang="en-US" i="1" dirty="0"/>
              <a:t>We are interested by a solution providing live and logged data of the process to achieve this project.”</a:t>
            </a:r>
          </a:p>
        </p:txBody>
      </p:sp>
      <p:sp>
        <p:nvSpPr>
          <p:cNvPr id="5" name="Text Placeholder 4"/>
          <p:cNvSpPr>
            <a:spLocks noGrp="1"/>
          </p:cNvSpPr>
          <p:nvPr>
            <p:ph type="body" sz="quarter" idx="45"/>
          </p:nvPr>
        </p:nvSpPr>
        <p:spPr>
          <a:xfrm>
            <a:off x="719328" y="1271903"/>
            <a:ext cx="5285231" cy="906319"/>
          </a:xfrm>
        </p:spPr>
        <p:txBody>
          <a:bodyPr/>
          <a:lstStyle/>
          <a:p>
            <a:r>
              <a:rPr lang="en-US" dirty="0"/>
              <a:t>Improve revenues by extending services offer</a:t>
            </a:r>
          </a:p>
        </p:txBody>
      </p:sp>
      <p:sp>
        <p:nvSpPr>
          <p:cNvPr id="7" name="Text Placeholder 6">
            <a:extLst>
              <a:ext uri="{FF2B5EF4-FFF2-40B4-BE49-F238E27FC236}">
                <a16:creationId xmlns:a16="http://schemas.microsoft.com/office/drawing/2014/main" id="{1C414467-1137-4724-95F4-4689C1F044BA}"/>
              </a:ext>
            </a:extLst>
          </p:cNvPr>
          <p:cNvSpPr>
            <a:spLocks noGrp="1"/>
          </p:cNvSpPr>
          <p:nvPr>
            <p:ph type="body" sz="quarter" idx="50"/>
          </p:nvPr>
        </p:nvSpPr>
        <p:spPr>
          <a:xfrm>
            <a:off x="698812" y="-1"/>
            <a:ext cx="4919472" cy="1123951"/>
          </a:xfrm>
        </p:spPr>
        <p:txBody>
          <a:bodyPr/>
          <a:lstStyle/>
          <a:p>
            <a:r>
              <a:rPr lang="en-US" dirty="0"/>
              <a:t>Challenge </a:t>
            </a:r>
          </a:p>
        </p:txBody>
      </p:sp>
      <p:pic>
        <p:nvPicPr>
          <p:cNvPr id="9" name="Content Placeholder 16"/>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backgroundMark x1="29071" y1="13440" x2="28172" y2="86228"/>
                      </a14:backgroundRemoval>
                    </a14:imgEffect>
                  </a14:imgLayer>
                </a14:imgProps>
              </a:ext>
              <a:ext uri="{28A0092B-C50C-407E-A947-70E740481C1C}">
                <a14:useLocalDpi xmlns:a14="http://schemas.microsoft.com/office/drawing/2010/main"/>
              </a:ext>
            </a:extLst>
          </a:blip>
          <a:srcRect l="39795" r="-1"/>
          <a:stretch/>
        </p:blipFill>
        <p:spPr>
          <a:xfrm>
            <a:off x="4285561" y="2956222"/>
            <a:ext cx="3519967" cy="3901778"/>
          </a:xfrm>
          <a:prstGeom prst="rect">
            <a:avLst/>
          </a:prstGeom>
        </p:spPr>
      </p:pic>
    </p:spTree>
    <p:extLst>
      <p:ext uri="{BB962C8B-B14F-4D97-AF65-F5344CB8AC3E}">
        <p14:creationId xmlns:p14="http://schemas.microsoft.com/office/powerpoint/2010/main" val="423845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0"/>
          </p:nvPr>
        </p:nvSpPr>
        <p:spPr>
          <a:xfrm>
            <a:off x="600398" y="1941467"/>
            <a:ext cx="4611543" cy="4508717"/>
          </a:xfrm>
        </p:spPr>
        <p:txBody>
          <a:bodyPr>
            <a:normAutofit/>
          </a:bodyPr>
          <a:lstStyle/>
          <a:p>
            <a:pPr marL="0" indent="0">
              <a:buNone/>
            </a:pPr>
            <a:r>
              <a:rPr lang="en-US" i="1" dirty="0"/>
              <a:t>“Until recently, the security standards for remote access solutions were not important for our customers. Today, in the age of cybersecurity, only remote access solutions with the highest security standards are accepted.</a:t>
            </a:r>
          </a:p>
          <a:p>
            <a:pPr marL="0" indent="0">
              <a:buNone/>
            </a:pPr>
            <a:r>
              <a:rPr lang="en-US" i="1" dirty="0"/>
              <a:t>We are looking for a partner capable of providing support and a solution with an maximum long-term security following the latest networking requirements.”</a:t>
            </a:r>
            <a:endParaRPr lang="en-US" dirty="0"/>
          </a:p>
        </p:txBody>
      </p:sp>
      <p:sp>
        <p:nvSpPr>
          <p:cNvPr id="4" name="Text Placeholder 3"/>
          <p:cNvSpPr>
            <a:spLocks noGrp="1"/>
          </p:cNvSpPr>
          <p:nvPr>
            <p:ph type="body" sz="quarter" idx="50"/>
          </p:nvPr>
        </p:nvSpPr>
        <p:spPr/>
        <p:txBody>
          <a:bodyPr/>
          <a:lstStyle/>
          <a:p>
            <a:r>
              <a:rPr lang="en-US" dirty="0"/>
              <a:t>Challenge</a:t>
            </a:r>
          </a:p>
        </p:txBody>
      </p:sp>
      <p:sp>
        <p:nvSpPr>
          <p:cNvPr id="5" name="Text Placeholder 4"/>
          <p:cNvSpPr>
            <a:spLocks noGrp="1"/>
          </p:cNvSpPr>
          <p:nvPr>
            <p:ph type="body" sz="quarter" idx="45"/>
          </p:nvPr>
        </p:nvSpPr>
        <p:spPr>
          <a:xfrm>
            <a:off x="722456" y="1236524"/>
            <a:ext cx="4919472" cy="900886"/>
          </a:xfrm>
        </p:spPr>
        <p:txBody>
          <a:bodyPr/>
          <a:lstStyle/>
          <a:p>
            <a:r>
              <a:rPr lang="en-US" dirty="0"/>
              <a:t>Cyber secured remote access</a:t>
            </a:r>
          </a:p>
        </p:txBody>
      </p:sp>
      <p:pic>
        <p:nvPicPr>
          <p:cNvPr id="7" name="Inhaltsplatzhalter 14">
            <a:extLst>
              <a:ext uri="{FF2B5EF4-FFF2-40B4-BE49-F238E27FC236}">
                <a16:creationId xmlns:a16="http://schemas.microsoft.com/office/drawing/2014/main" id="{50C4EB54-B06C-4483-8A49-7000FE79CB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95"/>
          <a:stretch/>
        </p:blipFill>
        <p:spPr>
          <a:xfrm>
            <a:off x="5763986" y="-1"/>
            <a:ext cx="6428014" cy="6858000"/>
          </a:xfrm>
          <a:prstGeom prst="rect">
            <a:avLst/>
          </a:prstGeom>
        </p:spPr>
      </p:pic>
      <p:pic>
        <p:nvPicPr>
          <p:cNvPr id="6" name="Content Placeholder 5"/>
          <p:cNvPicPr>
            <a:picLocks noGrp="1" noChangeAspect="1"/>
          </p:cNvPicPr>
          <p:nvPr>
            <p:ph sz="quarter" idx="31"/>
          </p:nvPr>
        </p:nvPicPr>
        <p:blipFill>
          <a:blip r:embed="rId4" cstate="screen">
            <a:extLst>
              <a:ext uri="{28A0092B-C50C-407E-A947-70E740481C1C}">
                <a14:useLocalDpi xmlns:a14="http://schemas.microsoft.com/office/drawing/2010/main"/>
              </a:ext>
            </a:extLst>
          </a:blip>
          <a:stretch>
            <a:fillRect/>
          </a:stretch>
        </p:blipFill>
        <p:spPr>
          <a:xfrm>
            <a:off x="4108531" y="3233057"/>
            <a:ext cx="3567835" cy="3649916"/>
          </a:xfrm>
          <a:prstGeom prst="rect">
            <a:avLst/>
          </a:prstGeom>
        </p:spPr>
      </p:pic>
    </p:spTree>
    <p:extLst>
      <p:ext uri="{BB962C8B-B14F-4D97-AF65-F5344CB8AC3E}">
        <p14:creationId xmlns:p14="http://schemas.microsoft.com/office/powerpoint/2010/main" val="111164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0"/>
          </p:nvPr>
        </p:nvSpPr>
        <p:spPr>
          <a:xfrm>
            <a:off x="722456" y="1901950"/>
            <a:ext cx="4916344" cy="4498849"/>
          </a:xfrm>
        </p:spPr>
        <p:txBody>
          <a:bodyPr anchor="t">
            <a:normAutofit/>
          </a:bodyPr>
          <a:lstStyle/>
          <a:p>
            <a:pPr marL="0" indent="0">
              <a:buNone/>
            </a:pPr>
            <a:endParaRPr lang="en-US" dirty="0"/>
          </a:p>
          <a:p>
            <a:pPr marL="0" indent="0">
              <a:buNone/>
            </a:pPr>
            <a:r>
              <a:rPr lang="en-US" dirty="0"/>
              <a:t>Reduce down time risk is a priority in industry.</a:t>
            </a:r>
          </a:p>
          <a:p>
            <a:pPr marL="0" indent="0">
              <a:buNone/>
            </a:pPr>
            <a:r>
              <a:rPr lang="en-US" dirty="0"/>
              <a:t>Industrial applications need industrial-grade devices for reliability and stability of their electronic assets, especially in harsh environments. </a:t>
            </a:r>
          </a:p>
        </p:txBody>
      </p:sp>
      <p:pic>
        <p:nvPicPr>
          <p:cNvPr id="8" name="Inhaltsplatzhalter 7" descr="Ein Bild, das Fabrik, Gebäude, draußen, Wasser enthält.&#10;&#10;Automatisch generierte Beschreibung">
            <a:extLst>
              <a:ext uri="{FF2B5EF4-FFF2-40B4-BE49-F238E27FC236}">
                <a16:creationId xmlns:a16="http://schemas.microsoft.com/office/drawing/2014/main" id="{67E11E0B-18E7-4040-8C0C-C6595692DC06}"/>
              </a:ext>
            </a:extLst>
          </p:cNvPr>
          <p:cNvPicPr>
            <a:picLocks noGrp="1" noChangeAspect="1"/>
          </p:cNvPicPr>
          <p:nvPr>
            <p:ph sz="quarter" idx="31"/>
          </p:nvPr>
        </p:nvPicPr>
        <p:blipFill rotWithShape="1">
          <a:blip r:embed="rId3" cstate="print">
            <a:extLst>
              <a:ext uri="{28A0092B-C50C-407E-A947-70E740481C1C}">
                <a14:useLocalDpi xmlns:a14="http://schemas.microsoft.com/office/drawing/2010/main" val="0"/>
              </a:ext>
            </a:extLst>
          </a:blip>
          <a:srcRect l="24290" r="-394"/>
          <a:stretch/>
        </p:blipFill>
        <p:spPr>
          <a:xfrm>
            <a:off x="6096000" y="-1"/>
            <a:ext cx="6869723" cy="6858001"/>
          </a:xfrm>
        </p:spPr>
      </p:pic>
      <p:sp>
        <p:nvSpPr>
          <p:cNvPr id="4" name="Text Placeholder 3"/>
          <p:cNvSpPr>
            <a:spLocks noGrp="1"/>
          </p:cNvSpPr>
          <p:nvPr>
            <p:ph type="body" sz="quarter" idx="50"/>
          </p:nvPr>
        </p:nvSpPr>
        <p:spPr/>
        <p:txBody>
          <a:bodyPr/>
          <a:lstStyle/>
          <a:p>
            <a:r>
              <a:rPr lang="en-US" dirty="0"/>
              <a:t>Challenge</a:t>
            </a:r>
          </a:p>
        </p:txBody>
      </p:sp>
      <p:sp>
        <p:nvSpPr>
          <p:cNvPr id="5" name="Text Placeholder 4"/>
          <p:cNvSpPr>
            <a:spLocks noGrp="1"/>
          </p:cNvSpPr>
          <p:nvPr>
            <p:ph type="body" sz="quarter" idx="45"/>
          </p:nvPr>
        </p:nvSpPr>
        <p:spPr/>
        <p:txBody>
          <a:bodyPr/>
          <a:lstStyle/>
          <a:p>
            <a:r>
              <a:rPr lang="en-US" dirty="0"/>
              <a:t>Reliability in industrial environments</a:t>
            </a:r>
          </a:p>
        </p:txBody>
      </p:sp>
    </p:spTree>
    <p:extLst>
      <p:ext uri="{BB962C8B-B14F-4D97-AF65-F5344CB8AC3E}">
        <p14:creationId xmlns:p14="http://schemas.microsoft.com/office/powerpoint/2010/main" val="3334515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tHJA_VqhE7AcE2w8XwJk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4Rd8I9sbDQ4YDxfrtaMhx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4Rd8I9sbDQ4YDxfrtaMh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4Rd8I9sbDQ4YDxfrtaMhx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4Rd8I9sbDQ4YDxfrtaMh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8nm6amffV4IeWIBhshqT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Ef58yjIOOss22Uw0TAJP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8nm6amffV4IeWIBhshqT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Ef58yjIOOss22Uw0TAJP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Layouts">
  <a:themeElements>
    <a:clrScheme name="REDLION COLORS">
      <a:dk1>
        <a:srgbClr val="000000"/>
      </a:dk1>
      <a:lt1>
        <a:srgbClr val="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 MAR 23 v1.potx" id="{292939CE-88E2-4607-8B1E-D4DF0792E156}" vid="{276AC6EC-DFF0-4B21-89BF-5EC813B94E3E}"/>
    </a:ext>
  </a:extLst>
</a:theme>
</file>

<file path=ppt/theme/theme2.xml><?xml version="1.0" encoding="utf-8"?>
<a:theme xmlns:a="http://schemas.openxmlformats.org/drawingml/2006/main" name="AGENDA Layouts">
  <a:themeElements>
    <a:clrScheme name="RLC2019_3">
      <a:dk1>
        <a:sysClr val="windowText" lastClr="000000"/>
      </a:dk1>
      <a:lt1>
        <a:sysClr val="window" lastClr="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 MAR 23 v1.potx" id="{292939CE-88E2-4607-8B1E-D4DF0792E156}" vid="{6140E80B-D94A-42B3-9944-96FF1B9B6929}"/>
    </a:ext>
  </a:extLst>
</a:theme>
</file>

<file path=ppt/theme/theme3.xml><?xml version="1.0" encoding="utf-8"?>
<a:theme xmlns:a="http://schemas.openxmlformats.org/drawingml/2006/main" name="CONTENT Layouts">
  <a:themeElements>
    <a:clrScheme name="RLC2019_3">
      <a:dk1>
        <a:sysClr val="windowText" lastClr="000000"/>
      </a:dk1>
      <a:lt1>
        <a:sysClr val="window" lastClr="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 MAR 23 v1.potx" id="{292939CE-88E2-4607-8B1E-D4DF0792E156}" vid="{C2F54B1A-4C26-48C9-ACC6-1B6BCF5EB06A}"/>
    </a:ext>
  </a:extLst>
</a:theme>
</file>

<file path=ppt/theme/theme4.xml><?xml version="1.0" encoding="utf-8"?>
<a:theme xmlns:a="http://schemas.openxmlformats.org/drawingml/2006/main" name="BLANK Layouts">
  <a:themeElements>
    <a:clrScheme name="RLC2019_3">
      <a:dk1>
        <a:sysClr val="windowText" lastClr="000000"/>
      </a:dk1>
      <a:lt1>
        <a:sysClr val="window" lastClr="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dLion.Presentation1ƒ" id="{7DC1416B-FF20-7E44-B2ED-A633C5DADB75}" vid="{8B2FD74C-4928-534F-950B-C5CA7EE05541}"/>
    </a:ext>
  </a:extLst>
</a:theme>
</file>

<file path=ppt/theme/theme5.xml><?xml version="1.0" encoding="utf-8"?>
<a:theme xmlns:a="http://schemas.openxmlformats.org/drawingml/2006/main" name="1_TITLE Layouts">
  <a:themeElements>
    <a:clrScheme name="REDLION COLORS">
      <a:dk1>
        <a:srgbClr val="000000"/>
      </a:dk1>
      <a:lt1>
        <a:srgbClr val="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 EXTERNAL Template.potx" id="{EC389C42-45C2-40FA-9BD5-AA9DD26CE736}" vid="{2D0591CD-2DE0-4801-A698-B3C5692606DF}"/>
    </a:ext>
  </a:extLst>
</a:theme>
</file>

<file path=ppt/theme/theme6.xml><?xml version="1.0" encoding="utf-8"?>
<a:theme xmlns:a="http://schemas.openxmlformats.org/drawingml/2006/main" name="1_CONTENT Layouts">
  <a:themeElements>
    <a:clrScheme name="RLC2019_3">
      <a:dk1>
        <a:sysClr val="windowText" lastClr="000000"/>
      </a:dk1>
      <a:lt1>
        <a:sysClr val="window" lastClr="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 EXTERNAL Template.potx" id="{EC389C42-45C2-40FA-9BD5-AA9DD26CE736}" vid="{D3AFFEB5-1516-4109-977E-2CDE33EA757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500124187A26459089EAEAC05A86EE" ma:contentTypeVersion="13" ma:contentTypeDescription="Create a new document." ma:contentTypeScope="" ma:versionID="2b04257ab8357951907af973190bf14a">
  <xsd:schema xmlns:xsd="http://www.w3.org/2001/XMLSchema" xmlns:xs="http://www.w3.org/2001/XMLSchema" xmlns:p="http://schemas.microsoft.com/office/2006/metadata/properties" xmlns:ns3="060b6a71-eedf-4552-a60b-bbc2dec829bd" xmlns:ns4="1ac2dcfc-708c-4006-b916-5949d307895f" targetNamespace="http://schemas.microsoft.com/office/2006/metadata/properties" ma:root="true" ma:fieldsID="86103c749b5cc6487250e1fbac6a738f" ns3:_="" ns4:_="">
    <xsd:import namespace="060b6a71-eedf-4552-a60b-bbc2dec829bd"/>
    <xsd:import namespace="1ac2dcfc-708c-4006-b916-5949d30789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b6a71-eedf-4552-a60b-bbc2dec82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c2dcfc-708c-4006-b916-5949d30789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58F99-D918-44EE-B969-55F550C1EE04}">
  <ds:schemaRefs>
    <ds:schemaRef ds:uri="1ac2dcfc-708c-4006-b916-5949d307895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60b6a71-eedf-4552-a60b-bbc2dec829bd"/>
    <ds:schemaRef ds:uri="http://www.w3.org/XML/1998/namespace"/>
    <ds:schemaRef ds:uri="http://purl.org/dc/dcmitype/"/>
  </ds:schemaRefs>
</ds:datastoreItem>
</file>

<file path=customXml/itemProps2.xml><?xml version="1.0" encoding="utf-8"?>
<ds:datastoreItem xmlns:ds="http://schemas.openxmlformats.org/officeDocument/2006/customXml" ds:itemID="{B1CDC603-AF1C-4E59-AC06-979F94548D6D}">
  <ds:schemaRefs>
    <ds:schemaRef ds:uri="http://schemas.microsoft.com/sharepoint/v3/contenttype/forms"/>
  </ds:schemaRefs>
</ds:datastoreItem>
</file>

<file path=customXml/itemProps3.xml><?xml version="1.0" encoding="utf-8"?>
<ds:datastoreItem xmlns:ds="http://schemas.openxmlformats.org/officeDocument/2006/customXml" ds:itemID="{2E08B1D8-C4F2-49D7-AFE0-426F4B7C4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b6a71-eedf-4552-a60b-bbc2dec829bd"/>
    <ds:schemaRef ds:uri="1ac2dcfc-708c-4006-b916-5949d3078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testTEMPLATE</Template>
  <TotalTime>16138</TotalTime>
  <Words>3491</Words>
  <Application>Microsoft Office PowerPoint</Application>
  <PresentationFormat>Widescreen</PresentationFormat>
  <Paragraphs>563</Paragraphs>
  <Slides>48</Slides>
  <Notes>33</Notes>
  <HiddenSlides>2</HiddenSlides>
  <MMClips>0</MMClips>
  <ScaleCrop>false</ScaleCrop>
  <HeadingPairs>
    <vt:vector size="4" baseType="variant">
      <vt:variant>
        <vt:lpstr>Theme</vt:lpstr>
      </vt:variant>
      <vt:variant>
        <vt:i4>6</vt:i4>
      </vt:variant>
      <vt:variant>
        <vt:lpstr>Slide Titles</vt:lpstr>
      </vt:variant>
      <vt:variant>
        <vt:i4>48</vt:i4>
      </vt:variant>
    </vt:vector>
  </HeadingPairs>
  <TitlesOfParts>
    <vt:vector size="54" baseType="lpstr">
      <vt:lpstr>TITLE Layouts</vt:lpstr>
      <vt:lpstr>AGENDA Layouts</vt:lpstr>
      <vt:lpstr>CONTENT Layouts</vt:lpstr>
      <vt:lpstr>BLANK Layouts</vt:lpstr>
      <vt:lpstr>1_TITLE Layouts</vt:lpstr>
      <vt:lpstr>1_CONTENT Layouts</vt:lpstr>
      <vt:lpstr>Secure Remote Access Platform </vt:lpstr>
      <vt:lpstr>How we got Here? </vt:lpstr>
      <vt:lpstr>PowerPoint Presentation</vt:lpstr>
      <vt:lpstr>PowerPoint Presentation</vt:lpstr>
      <vt:lpstr>Remote Access Solutions</vt:lpstr>
      <vt:lpstr>PowerPoint Presentation</vt:lpstr>
      <vt:lpstr>PowerPoint Presentation</vt:lpstr>
      <vt:lpstr>PowerPoint Presentation</vt:lpstr>
      <vt:lpstr>PowerPoint Presentation</vt:lpstr>
      <vt:lpstr>Remote Access</vt:lpstr>
      <vt:lpstr>PowerPoint Presentation</vt:lpstr>
      <vt:lpstr>PowerPoint Presentation</vt:lpstr>
      <vt:lpstr>PowerPoint Presentation</vt:lpstr>
      <vt:lpstr>PowerPoint Presentation</vt:lpstr>
      <vt:lpstr>PowerPoint Presentation</vt:lpstr>
      <vt:lpstr>PowerPoint Presentation</vt:lpstr>
      <vt:lpstr>Remote Access</vt:lpstr>
      <vt:lpstr>PowerPoint Presentation</vt:lpstr>
      <vt:lpstr>PowerPoint Presentation</vt:lpstr>
      <vt:lpstr>PowerPoint Presentation</vt:lpstr>
      <vt:lpstr>PowerPoint Presentation</vt:lpstr>
      <vt:lpstr>PowerPoint Presentation</vt:lpstr>
      <vt:lpstr>Remote Access</vt:lpstr>
      <vt:lpstr>PowerPoint Presentation</vt:lpstr>
      <vt:lpstr>PowerPoint Presentation</vt:lpstr>
      <vt:lpstr>Remote Access</vt:lpstr>
      <vt:lpstr>PowerPoint Presentation</vt:lpstr>
      <vt:lpstr>PowerPoint Presentation</vt:lpstr>
      <vt:lpstr>PowerPoint Presentation</vt:lpstr>
      <vt:lpstr>Cross selling</vt:lpstr>
      <vt:lpstr>PowerPoint Presentation</vt:lpstr>
      <vt:lpstr>PowerPoint Presentation</vt:lpstr>
      <vt:lpstr>How does it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Remote Access</vt:lpstr>
      <vt:lpstr>PowerPoint Presentation</vt:lpstr>
      <vt:lpstr>PowerPoint Presentation</vt:lpstr>
      <vt:lpstr>PowerPoint Presentation</vt:lpstr>
      <vt:lpstr>PowerPoint Presentation</vt:lpstr>
    </vt:vector>
  </TitlesOfParts>
  <Company>Red Lion Controls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Acquisition Products</dc:title>
  <dc:creator>Theresa Benson</dc:creator>
  <cp:lastModifiedBy>Michael Lefeuvre</cp:lastModifiedBy>
  <cp:revision>1149</cp:revision>
  <dcterms:created xsi:type="dcterms:W3CDTF">2020-03-23T16:33:25Z</dcterms:created>
  <dcterms:modified xsi:type="dcterms:W3CDTF">2021-06-28T18:46:47Z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44a6bd8e-8163-4a87-80e3-c35216f0331b</vt:lpwstr>
  </property>
  <property fmtid="{D5CDD505-2E9C-101B-9397-08002B2CF9AE}" pid="3" name="ContentTypeId">
    <vt:lpwstr>0x010100EE500124187A26459089EAEAC05A86EE</vt:lpwstr>
  </property>
  <property fmtid="{D5CDD505-2E9C-101B-9397-08002B2CF9AE}" pid="4" name="MSIP_Label_ff7e01cc-5b14-4415-bc54-c7fd698f74a3_Enabled">
    <vt:lpwstr>true</vt:lpwstr>
  </property>
  <property fmtid="{D5CDD505-2E9C-101B-9397-08002B2CF9AE}" pid="5" name="MSIP_Label_ff7e01cc-5b14-4415-bc54-c7fd698f74a3_SetDate">
    <vt:lpwstr>2021-06-21T14:13:18Z</vt:lpwstr>
  </property>
  <property fmtid="{D5CDD505-2E9C-101B-9397-08002B2CF9AE}" pid="6" name="MSIP_Label_ff7e01cc-5b14-4415-bc54-c7fd698f74a3_Method">
    <vt:lpwstr>Privileged</vt:lpwstr>
  </property>
  <property fmtid="{D5CDD505-2E9C-101B-9397-08002B2CF9AE}" pid="7" name="MSIP_Label_ff7e01cc-5b14-4415-bc54-c7fd698f74a3_Name">
    <vt:lpwstr>Corporate</vt:lpwstr>
  </property>
  <property fmtid="{D5CDD505-2E9C-101B-9397-08002B2CF9AE}" pid="8" name="MSIP_Label_ff7e01cc-5b14-4415-bc54-c7fd698f74a3_SiteId">
    <vt:lpwstr>247aee67-12cb-4195-acc7-03a2905017c7</vt:lpwstr>
  </property>
  <property fmtid="{D5CDD505-2E9C-101B-9397-08002B2CF9AE}" pid="9" name="MSIP_Label_ff7e01cc-5b14-4415-bc54-c7fd698f74a3_ActionId">
    <vt:lpwstr>d0982498-f8cd-4e8b-aadb-00000db4f2bb</vt:lpwstr>
  </property>
  <property fmtid="{D5CDD505-2E9C-101B-9397-08002B2CF9AE}" pid="10" name="MSIP_Label_ff7e01cc-5b14-4415-bc54-c7fd698f74a3_ContentBits">
    <vt:lpwstr>2</vt:lpwstr>
  </property>
</Properties>
</file>