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Lst>
  <p:notesMasterIdLst>
    <p:notesMasterId r:id="rId46"/>
  </p:notesMasterIdLst>
  <p:handoutMasterIdLst>
    <p:handoutMasterId r:id="rId47"/>
  </p:handoutMasterIdLst>
  <p:sldIdLst>
    <p:sldId id="696" r:id="rId3"/>
    <p:sldId id="740" r:id="rId4"/>
    <p:sldId id="700" r:id="rId5"/>
    <p:sldId id="701" r:id="rId6"/>
    <p:sldId id="702" r:id="rId7"/>
    <p:sldId id="703" r:id="rId8"/>
    <p:sldId id="704" r:id="rId9"/>
    <p:sldId id="705" r:id="rId10"/>
    <p:sldId id="706" r:id="rId11"/>
    <p:sldId id="707" r:id="rId12"/>
    <p:sldId id="708" r:id="rId13"/>
    <p:sldId id="709" r:id="rId14"/>
    <p:sldId id="710" r:id="rId15"/>
    <p:sldId id="711" r:id="rId16"/>
    <p:sldId id="712" r:id="rId17"/>
    <p:sldId id="713" r:id="rId18"/>
    <p:sldId id="714" r:id="rId19"/>
    <p:sldId id="715" r:id="rId20"/>
    <p:sldId id="716" r:id="rId21"/>
    <p:sldId id="717" r:id="rId22"/>
    <p:sldId id="718" r:id="rId23"/>
    <p:sldId id="719" r:id="rId24"/>
    <p:sldId id="720" r:id="rId25"/>
    <p:sldId id="721" r:id="rId26"/>
    <p:sldId id="722" r:id="rId27"/>
    <p:sldId id="723" r:id="rId28"/>
    <p:sldId id="724" r:id="rId29"/>
    <p:sldId id="725" r:id="rId30"/>
    <p:sldId id="726" r:id="rId31"/>
    <p:sldId id="727" r:id="rId32"/>
    <p:sldId id="728" r:id="rId33"/>
    <p:sldId id="729" r:id="rId34"/>
    <p:sldId id="730" r:id="rId35"/>
    <p:sldId id="731" r:id="rId36"/>
    <p:sldId id="732" r:id="rId37"/>
    <p:sldId id="733" r:id="rId38"/>
    <p:sldId id="734" r:id="rId39"/>
    <p:sldId id="735" r:id="rId40"/>
    <p:sldId id="736" r:id="rId41"/>
    <p:sldId id="737" r:id="rId42"/>
    <p:sldId id="738" r:id="rId43"/>
    <p:sldId id="739" r:id="rId44"/>
    <p:sldId id="329"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65D"/>
    <a:srgbClr val="63666A"/>
    <a:srgbClr val="AB23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15" autoAdjust="0"/>
    <p:restoredTop sz="93851" autoAdjust="0"/>
  </p:normalViewPr>
  <p:slideViewPr>
    <p:cSldViewPr snapToGrid="0">
      <p:cViewPr varScale="1">
        <p:scale>
          <a:sx n="105" d="100"/>
          <a:sy n="105" d="100"/>
        </p:scale>
        <p:origin x="228" y="1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image" Target="../media/image104.png"/><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image" Target="../media/image104.png"/><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8ACED-935D-4619-930A-F833176C9D98}" type="doc">
      <dgm:prSet loTypeId="urn:microsoft.com/office/officeart/2005/8/layout/lProcess3" loCatId="process" qsTypeId="urn:microsoft.com/office/officeart/2005/8/quickstyle/simple1" qsCatId="simple" csTypeId="urn:microsoft.com/office/officeart/2005/8/colors/accent1_3" csCatId="accent1" phldr="1"/>
      <dgm:spPr/>
      <dgm:t>
        <a:bodyPr/>
        <a:lstStyle/>
        <a:p>
          <a:endParaRPr lang="en-US"/>
        </a:p>
      </dgm:t>
    </dgm:pt>
    <dgm:pt modelId="{49D1C439-DDD2-4ADB-B4FD-805664A0DAA7}">
      <dgm:prSet phldrT="[Text]"/>
      <dgm:spPr/>
      <dgm:t>
        <a:bodyPr/>
        <a:lstStyle/>
        <a:p>
          <a:r>
            <a:rPr lang="en-US" dirty="0" smtClean="0"/>
            <a:t>Action</a:t>
          </a:r>
          <a:endParaRPr lang="en-US" dirty="0"/>
        </a:p>
      </dgm:t>
    </dgm:pt>
    <dgm:pt modelId="{3271F379-148F-4A06-A37C-6AFAD1089446}" type="parTrans" cxnId="{5ED25EDC-9705-4CDE-A880-2840BD88FF81}">
      <dgm:prSet/>
      <dgm:spPr/>
      <dgm:t>
        <a:bodyPr/>
        <a:lstStyle/>
        <a:p>
          <a:endParaRPr lang="en-US"/>
        </a:p>
      </dgm:t>
    </dgm:pt>
    <dgm:pt modelId="{5CABF2B6-FD4E-4796-AA79-16A94A72BB1A}" type="sibTrans" cxnId="{5ED25EDC-9705-4CDE-A880-2840BD88FF81}">
      <dgm:prSet/>
      <dgm:spPr/>
      <dgm:t>
        <a:bodyPr/>
        <a:lstStyle/>
        <a:p>
          <a:endParaRPr lang="en-US"/>
        </a:p>
      </dgm:t>
    </dgm:pt>
    <dgm:pt modelId="{C8FB58EB-0E2C-4F0E-845C-8E11B45E11A6}">
      <dgm:prSet phldrT="[Text]"/>
      <dgm:spPr/>
      <dgm:t>
        <a:bodyPr/>
        <a:lstStyle/>
        <a:p>
          <a:r>
            <a:rPr lang="en-US" dirty="0" smtClean="0"/>
            <a:t>Where to?</a:t>
          </a:r>
          <a:endParaRPr lang="en-US" dirty="0"/>
        </a:p>
      </dgm:t>
    </dgm:pt>
    <dgm:pt modelId="{1ECF2955-A279-4375-89A6-B0DD5C9D3794}" type="parTrans" cxnId="{862117E1-EF96-4535-BBF6-7DF653308443}">
      <dgm:prSet/>
      <dgm:spPr/>
      <dgm:t>
        <a:bodyPr/>
        <a:lstStyle/>
        <a:p>
          <a:endParaRPr lang="en-US"/>
        </a:p>
      </dgm:t>
    </dgm:pt>
    <dgm:pt modelId="{84186801-B073-4AD0-9B19-AA9F6D8B5543}" type="sibTrans" cxnId="{862117E1-EF96-4535-BBF6-7DF653308443}">
      <dgm:prSet/>
      <dgm:spPr/>
      <dgm:t>
        <a:bodyPr/>
        <a:lstStyle/>
        <a:p>
          <a:endParaRPr lang="en-US"/>
        </a:p>
      </dgm:t>
    </dgm:pt>
    <dgm:pt modelId="{17B10F4E-077D-452B-B7C9-89B4BDDDB745}">
      <dgm:prSet phldrT="[Text]"/>
      <dgm:spPr/>
      <dgm:t>
        <a:bodyPr/>
        <a:lstStyle/>
        <a:p>
          <a:r>
            <a:rPr lang="en-US" dirty="0" smtClean="0"/>
            <a:t>Connection</a:t>
          </a:r>
          <a:endParaRPr lang="en-US" dirty="0"/>
        </a:p>
      </dgm:t>
    </dgm:pt>
    <dgm:pt modelId="{4EAB8AB7-7D26-4C70-AD7A-8BEA8C27FADF}" type="parTrans" cxnId="{E1C2821C-A7BD-4E28-9171-F33736D033FE}">
      <dgm:prSet/>
      <dgm:spPr/>
      <dgm:t>
        <a:bodyPr/>
        <a:lstStyle/>
        <a:p>
          <a:endParaRPr lang="en-US"/>
        </a:p>
      </dgm:t>
    </dgm:pt>
    <dgm:pt modelId="{99BBC44C-0CB3-4688-9CC6-8246945608B1}" type="sibTrans" cxnId="{E1C2821C-A7BD-4E28-9171-F33736D033FE}">
      <dgm:prSet/>
      <dgm:spPr/>
      <dgm:t>
        <a:bodyPr/>
        <a:lstStyle/>
        <a:p>
          <a:endParaRPr lang="en-US"/>
        </a:p>
      </dgm:t>
    </dgm:pt>
    <dgm:pt modelId="{03F64F50-2EFE-4255-A6CF-AEF483D416D2}">
      <dgm:prSet phldrT="[Text]"/>
      <dgm:spPr/>
      <dgm:t>
        <a:bodyPr/>
        <a:lstStyle/>
        <a:p>
          <a:r>
            <a:rPr lang="en-US" dirty="0" smtClean="0"/>
            <a:t>Site survey &amp; resource needs</a:t>
          </a:r>
          <a:endParaRPr lang="en-US" dirty="0"/>
        </a:p>
      </dgm:t>
    </dgm:pt>
    <dgm:pt modelId="{1DDB368D-8D7E-497D-99DC-144629440B38}" type="parTrans" cxnId="{C62890B2-4633-4F85-B2D9-57B282882F69}">
      <dgm:prSet/>
      <dgm:spPr/>
      <dgm:t>
        <a:bodyPr/>
        <a:lstStyle/>
        <a:p>
          <a:endParaRPr lang="en-US"/>
        </a:p>
      </dgm:t>
    </dgm:pt>
    <dgm:pt modelId="{829F6C39-4EB4-48DD-9B85-A3E1CAADAB5F}" type="sibTrans" cxnId="{C62890B2-4633-4F85-B2D9-57B282882F69}">
      <dgm:prSet/>
      <dgm:spPr/>
      <dgm:t>
        <a:bodyPr/>
        <a:lstStyle/>
        <a:p>
          <a:endParaRPr lang="en-US"/>
        </a:p>
      </dgm:t>
    </dgm:pt>
    <dgm:pt modelId="{6E15DF7C-57B1-4E05-9ADB-C514C292C082}">
      <dgm:prSet phldrT="[Text]"/>
      <dgm:spPr/>
      <dgm:t>
        <a:bodyPr/>
        <a:lstStyle/>
        <a:p>
          <a:r>
            <a:rPr lang="en-US" dirty="0" smtClean="0"/>
            <a:t>Who owns the problem?</a:t>
          </a:r>
          <a:endParaRPr lang="en-US" dirty="0"/>
        </a:p>
      </dgm:t>
    </dgm:pt>
    <dgm:pt modelId="{0E2017C1-8ED5-42E5-98FA-92604165F1D4}" type="parTrans" cxnId="{D43D405F-A108-4E15-B415-C1EC7CBE8A4D}">
      <dgm:prSet/>
      <dgm:spPr/>
      <dgm:t>
        <a:bodyPr/>
        <a:lstStyle/>
        <a:p>
          <a:endParaRPr lang="en-US"/>
        </a:p>
      </dgm:t>
    </dgm:pt>
    <dgm:pt modelId="{5778A3EA-ED21-40E2-B8DA-04B1C3867BDE}" type="sibTrans" cxnId="{D43D405F-A108-4E15-B415-C1EC7CBE8A4D}">
      <dgm:prSet/>
      <dgm:spPr/>
      <dgm:t>
        <a:bodyPr/>
        <a:lstStyle/>
        <a:p>
          <a:endParaRPr lang="en-US"/>
        </a:p>
      </dgm:t>
    </dgm:pt>
    <dgm:pt modelId="{29BE965B-E5FC-4161-BE57-DDB2236D47BC}">
      <dgm:prSet phldrT="[Text]"/>
      <dgm:spPr/>
      <dgm:t>
        <a:bodyPr/>
        <a:lstStyle/>
        <a:p>
          <a:r>
            <a:rPr lang="en-US" dirty="0" smtClean="0"/>
            <a:t>Equipment</a:t>
          </a:r>
          <a:endParaRPr lang="en-US" dirty="0"/>
        </a:p>
      </dgm:t>
    </dgm:pt>
    <dgm:pt modelId="{7042B652-36D3-4D25-A2E0-2FDF6730143E}" type="parTrans" cxnId="{592AA603-B51B-4EFB-A90F-0B4BD265757F}">
      <dgm:prSet/>
      <dgm:spPr/>
      <dgm:t>
        <a:bodyPr/>
        <a:lstStyle/>
        <a:p>
          <a:endParaRPr lang="en-US"/>
        </a:p>
      </dgm:t>
    </dgm:pt>
    <dgm:pt modelId="{06642165-2E19-42C0-B794-FF5ADA85A2C3}" type="sibTrans" cxnId="{592AA603-B51B-4EFB-A90F-0B4BD265757F}">
      <dgm:prSet/>
      <dgm:spPr/>
      <dgm:t>
        <a:bodyPr/>
        <a:lstStyle/>
        <a:p>
          <a:endParaRPr lang="en-US"/>
        </a:p>
      </dgm:t>
    </dgm:pt>
    <dgm:pt modelId="{19D38DE4-5027-4F0F-9A15-F4035ACF37B3}">
      <dgm:prSet phldrT="[Text]"/>
      <dgm:spPr/>
      <dgm:t>
        <a:bodyPr/>
        <a:lstStyle/>
        <a:p>
          <a:r>
            <a:rPr lang="en-US" dirty="0" smtClean="0"/>
            <a:t>What, where, when and why</a:t>
          </a:r>
          <a:endParaRPr lang="en-US" dirty="0"/>
        </a:p>
      </dgm:t>
    </dgm:pt>
    <dgm:pt modelId="{E343CFAF-7C90-495B-8F57-ED5760DE0E26}" type="parTrans" cxnId="{7EEA871D-74D0-4ED2-8808-45A30BBC5BB6}">
      <dgm:prSet/>
      <dgm:spPr/>
      <dgm:t>
        <a:bodyPr/>
        <a:lstStyle/>
        <a:p>
          <a:endParaRPr lang="en-US"/>
        </a:p>
      </dgm:t>
    </dgm:pt>
    <dgm:pt modelId="{6FAEB073-144C-4E35-9DE6-D88B277D3EA7}" type="sibTrans" cxnId="{7EEA871D-74D0-4ED2-8808-45A30BBC5BB6}">
      <dgm:prSet/>
      <dgm:spPr/>
      <dgm:t>
        <a:bodyPr/>
        <a:lstStyle/>
        <a:p>
          <a:endParaRPr lang="en-US"/>
        </a:p>
      </dgm:t>
    </dgm:pt>
    <dgm:pt modelId="{B8B03BE9-30EC-4A36-BE67-75C70BC3843D}">
      <dgm:prSet phldrT="[Text]"/>
      <dgm:spPr/>
      <dgm:t>
        <a:bodyPr/>
        <a:lstStyle/>
        <a:p>
          <a:r>
            <a:rPr lang="en-US" dirty="0" smtClean="0"/>
            <a:t>What exactly is “it”?</a:t>
          </a:r>
        </a:p>
      </dgm:t>
    </dgm:pt>
    <dgm:pt modelId="{5571679B-08B8-469D-AB75-6CD1417FF2F5}" type="parTrans" cxnId="{BE217A1D-35C0-4F19-B704-0B2CEC695154}">
      <dgm:prSet/>
      <dgm:spPr/>
      <dgm:t>
        <a:bodyPr/>
        <a:lstStyle/>
        <a:p>
          <a:endParaRPr lang="en-US"/>
        </a:p>
      </dgm:t>
    </dgm:pt>
    <dgm:pt modelId="{A35BAC78-1BDE-4982-8FC5-3738E5DB1127}" type="sibTrans" cxnId="{BE217A1D-35C0-4F19-B704-0B2CEC695154}">
      <dgm:prSet/>
      <dgm:spPr/>
      <dgm:t>
        <a:bodyPr/>
        <a:lstStyle/>
        <a:p>
          <a:endParaRPr lang="en-US"/>
        </a:p>
      </dgm:t>
    </dgm:pt>
    <dgm:pt modelId="{27EB1781-18BD-40CB-A26A-7E911EFBA4A3}">
      <dgm:prSet phldrT="[Text]"/>
      <dgm:spPr/>
      <dgm:t>
        <a:bodyPr/>
        <a:lstStyle/>
        <a:p>
          <a:r>
            <a:rPr lang="en-US" dirty="0" smtClean="0"/>
            <a:t>Solution</a:t>
          </a:r>
          <a:endParaRPr lang="en-US" dirty="0"/>
        </a:p>
      </dgm:t>
    </dgm:pt>
    <dgm:pt modelId="{F55FD476-5A31-4DAD-8499-FA364B76DAC6}" type="parTrans" cxnId="{B7DF8E8E-3C34-4A65-ACDA-2E853093C17F}">
      <dgm:prSet/>
      <dgm:spPr/>
      <dgm:t>
        <a:bodyPr/>
        <a:lstStyle/>
        <a:p>
          <a:endParaRPr lang="en-US"/>
        </a:p>
      </dgm:t>
    </dgm:pt>
    <dgm:pt modelId="{153F5A61-6D02-4797-943C-964F56ACA2AE}" type="sibTrans" cxnId="{B7DF8E8E-3C34-4A65-ACDA-2E853093C17F}">
      <dgm:prSet/>
      <dgm:spPr/>
      <dgm:t>
        <a:bodyPr/>
        <a:lstStyle/>
        <a:p>
          <a:endParaRPr lang="en-US"/>
        </a:p>
      </dgm:t>
    </dgm:pt>
    <dgm:pt modelId="{B1ECFEFC-B486-4CDA-A778-75D782E82C05}">
      <dgm:prSet phldrT="[Text]"/>
      <dgm:spPr/>
      <dgm:t>
        <a:bodyPr/>
        <a:lstStyle/>
        <a:p>
          <a:r>
            <a:rPr lang="en-US" dirty="0" smtClean="0"/>
            <a:t>Endpoint</a:t>
          </a:r>
          <a:endParaRPr lang="en-US" dirty="0"/>
        </a:p>
      </dgm:t>
    </dgm:pt>
    <dgm:pt modelId="{133C2D25-CE9A-4BAD-9DCB-0DBAD8C8D05C}" type="parTrans" cxnId="{53DDF2CF-4402-4DED-8394-9876D18CC161}">
      <dgm:prSet/>
      <dgm:spPr/>
      <dgm:t>
        <a:bodyPr/>
        <a:lstStyle/>
        <a:p>
          <a:endParaRPr lang="en-US"/>
        </a:p>
      </dgm:t>
    </dgm:pt>
    <dgm:pt modelId="{EF734B1D-5176-4B75-A954-4EA065F66A6F}" type="sibTrans" cxnId="{53DDF2CF-4402-4DED-8394-9876D18CC161}">
      <dgm:prSet/>
      <dgm:spPr/>
      <dgm:t>
        <a:bodyPr/>
        <a:lstStyle/>
        <a:p>
          <a:endParaRPr lang="en-US"/>
        </a:p>
      </dgm:t>
    </dgm:pt>
    <dgm:pt modelId="{D7E218D2-E7B6-4E21-8E68-25D1D89C2289}">
      <dgm:prSet phldrT="[Text]"/>
      <dgm:spPr/>
      <dgm:t>
        <a:bodyPr/>
        <a:lstStyle/>
        <a:p>
          <a:r>
            <a:rPr lang="en-US" dirty="0" smtClean="0"/>
            <a:t>Define expectations</a:t>
          </a:r>
          <a:endParaRPr lang="en-US" dirty="0"/>
        </a:p>
      </dgm:t>
    </dgm:pt>
    <dgm:pt modelId="{04439A2E-D833-483C-862F-36C1ED8EE66C}" type="parTrans" cxnId="{4BBD242A-D6D7-46EA-813C-118D00A9B52C}">
      <dgm:prSet/>
      <dgm:spPr/>
      <dgm:t>
        <a:bodyPr/>
        <a:lstStyle/>
        <a:p>
          <a:endParaRPr lang="en-US"/>
        </a:p>
      </dgm:t>
    </dgm:pt>
    <dgm:pt modelId="{F24E83DD-050F-4A5D-9A30-F246823EAB00}" type="sibTrans" cxnId="{4BBD242A-D6D7-46EA-813C-118D00A9B52C}">
      <dgm:prSet/>
      <dgm:spPr/>
      <dgm:t>
        <a:bodyPr/>
        <a:lstStyle/>
        <a:p>
          <a:endParaRPr lang="en-US"/>
        </a:p>
      </dgm:t>
    </dgm:pt>
    <dgm:pt modelId="{C1FB398B-63A7-4C29-8A5E-87AD60C46AAC}">
      <dgm:prSet phldrT="[Text]"/>
      <dgm:spPr/>
      <dgm:t>
        <a:bodyPr/>
        <a:lstStyle/>
        <a:p>
          <a:r>
            <a:rPr lang="en-US" dirty="0" smtClean="0"/>
            <a:t>Plan for the inevitable</a:t>
          </a:r>
          <a:endParaRPr lang="en-US" dirty="0"/>
        </a:p>
      </dgm:t>
    </dgm:pt>
    <dgm:pt modelId="{1DCF2B83-9863-437C-8A4E-4601003DD762}" type="parTrans" cxnId="{97029A73-41EF-49AD-8766-70DE19599C8F}">
      <dgm:prSet/>
      <dgm:spPr/>
      <dgm:t>
        <a:bodyPr/>
        <a:lstStyle/>
        <a:p>
          <a:endParaRPr lang="en-US"/>
        </a:p>
      </dgm:t>
    </dgm:pt>
    <dgm:pt modelId="{1523B26D-E39D-46EA-9FA5-DF98BE91E849}" type="sibTrans" cxnId="{97029A73-41EF-49AD-8766-70DE19599C8F}">
      <dgm:prSet/>
      <dgm:spPr/>
      <dgm:t>
        <a:bodyPr/>
        <a:lstStyle/>
        <a:p>
          <a:endParaRPr lang="en-US"/>
        </a:p>
      </dgm:t>
    </dgm:pt>
    <dgm:pt modelId="{ED7E25F6-8383-4E5E-AEB8-AAD45ECF20D5}">
      <dgm:prSet phldrT="[Text]"/>
      <dgm:spPr/>
      <dgm:t>
        <a:bodyPr/>
        <a:lstStyle/>
        <a:p>
          <a:r>
            <a:rPr lang="en-US" dirty="0" smtClean="0"/>
            <a:t>What’s my support plan?</a:t>
          </a:r>
          <a:endParaRPr lang="en-US" dirty="0"/>
        </a:p>
      </dgm:t>
    </dgm:pt>
    <dgm:pt modelId="{CA06AFC2-584C-4110-90D7-63FB666A78B0}" type="parTrans" cxnId="{73232B1E-41A6-4E56-B69F-B1B322410385}">
      <dgm:prSet/>
      <dgm:spPr/>
      <dgm:t>
        <a:bodyPr/>
        <a:lstStyle/>
        <a:p>
          <a:endParaRPr lang="en-US"/>
        </a:p>
      </dgm:t>
    </dgm:pt>
    <dgm:pt modelId="{738EF8E7-B0F0-4E1E-BFE4-C1800A94A555}" type="sibTrans" cxnId="{73232B1E-41A6-4E56-B69F-B1B322410385}">
      <dgm:prSet/>
      <dgm:spPr/>
      <dgm:t>
        <a:bodyPr/>
        <a:lstStyle/>
        <a:p>
          <a:endParaRPr lang="en-US"/>
        </a:p>
      </dgm:t>
    </dgm:pt>
    <dgm:pt modelId="{25A52BB2-4B03-482E-82E9-8868583551A2}">
      <dgm:prSet phldrT="[Text]"/>
      <dgm:spPr/>
      <dgm:t>
        <a:bodyPr/>
        <a:lstStyle/>
        <a:p>
          <a:r>
            <a:rPr lang="en-US" dirty="0" smtClean="0"/>
            <a:t>Can I change providers?</a:t>
          </a:r>
          <a:endParaRPr lang="en-US" dirty="0"/>
        </a:p>
      </dgm:t>
    </dgm:pt>
    <dgm:pt modelId="{7771AC19-F22F-4CEF-A2AE-8A70AF01175A}" type="parTrans" cxnId="{4E8CC676-B77D-4BD5-8647-E6673EA9782C}">
      <dgm:prSet/>
      <dgm:spPr/>
      <dgm:t>
        <a:bodyPr/>
        <a:lstStyle/>
        <a:p>
          <a:endParaRPr lang="en-US"/>
        </a:p>
      </dgm:t>
    </dgm:pt>
    <dgm:pt modelId="{0D510BB4-A11C-4052-BA11-399F95BC6D9C}" type="sibTrans" cxnId="{4E8CC676-B77D-4BD5-8647-E6673EA9782C}">
      <dgm:prSet/>
      <dgm:spPr/>
      <dgm:t>
        <a:bodyPr/>
        <a:lstStyle/>
        <a:p>
          <a:endParaRPr lang="en-US"/>
        </a:p>
      </dgm:t>
    </dgm:pt>
    <dgm:pt modelId="{0E46CC0C-8533-4ABD-B855-7E4D5BA3AAE5}">
      <dgm:prSet phldrT="[Text]"/>
      <dgm:spPr/>
      <dgm:t>
        <a:bodyPr/>
        <a:lstStyle/>
        <a:p>
          <a:r>
            <a:rPr lang="en-US" dirty="0" smtClean="0"/>
            <a:t>Can you hear me?</a:t>
          </a:r>
          <a:endParaRPr lang="en-US" dirty="0"/>
        </a:p>
      </dgm:t>
    </dgm:pt>
    <dgm:pt modelId="{A598539B-E761-4F46-9CA4-70AE9DD3B64E}" type="parTrans" cxnId="{748E6D1C-A186-4B6E-B370-27F75B9F8881}">
      <dgm:prSet/>
      <dgm:spPr/>
      <dgm:t>
        <a:bodyPr/>
        <a:lstStyle/>
        <a:p>
          <a:endParaRPr lang="en-US"/>
        </a:p>
      </dgm:t>
    </dgm:pt>
    <dgm:pt modelId="{890BDECC-79C0-4F1E-B213-F386C2BEBB17}" type="sibTrans" cxnId="{748E6D1C-A186-4B6E-B370-27F75B9F8881}">
      <dgm:prSet/>
      <dgm:spPr/>
      <dgm:t>
        <a:bodyPr/>
        <a:lstStyle/>
        <a:p>
          <a:endParaRPr lang="en-US"/>
        </a:p>
      </dgm:t>
    </dgm:pt>
    <dgm:pt modelId="{7C3310E8-141B-417E-89F4-049C5C16AC25}">
      <dgm:prSet phldrT="[Text]"/>
      <dgm:spPr/>
      <dgm:t>
        <a:bodyPr/>
        <a:lstStyle/>
        <a:p>
          <a:r>
            <a:rPr lang="en-US" dirty="0" smtClean="0"/>
            <a:t>Installation</a:t>
          </a:r>
          <a:endParaRPr lang="en-US" dirty="0"/>
        </a:p>
      </dgm:t>
    </dgm:pt>
    <dgm:pt modelId="{BA09E1DE-4170-4977-91F9-F57E95BB1238}" type="parTrans" cxnId="{E2586123-F1B3-4604-9B29-DBFB83B582B9}">
      <dgm:prSet/>
      <dgm:spPr/>
      <dgm:t>
        <a:bodyPr/>
        <a:lstStyle/>
        <a:p>
          <a:endParaRPr lang="en-US"/>
        </a:p>
      </dgm:t>
    </dgm:pt>
    <dgm:pt modelId="{DA30961B-AB78-4572-96F6-62F365FCAC62}" type="sibTrans" cxnId="{E2586123-F1B3-4604-9B29-DBFB83B582B9}">
      <dgm:prSet/>
      <dgm:spPr/>
      <dgm:t>
        <a:bodyPr/>
        <a:lstStyle/>
        <a:p>
          <a:endParaRPr lang="en-US"/>
        </a:p>
      </dgm:t>
    </dgm:pt>
    <dgm:pt modelId="{7F237D58-23C7-4DD4-92C4-F93C88E1E051}">
      <dgm:prSet phldrT="[Text]"/>
      <dgm:spPr/>
      <dgm:t>
        <a:bodyPr/>
        <a:lstStyle/>
        <a:p>
          <a:r>
            <a:rPr lang="en-US" dirty="0" smtClean="0"/>
            <a:t>Testing, testing</a:t>
          </a:r>
          <a:endParaRPr lang="en-US" dirty="0"/>
        </a:p>
      </dgm:t>
    </dgm:pt>
    <dgm:pt modelId="{E15409B4-F86B-442E-B1B2-90A645FF2D47}" type="parTrans" cxnId="{4E399118-931B-40D5-8333-FB7306B4321B}">
      <dgm:prSet/>
      <dgm:spPr/>
      <dgm:t>
        <a:bodyPr/>
        <a:lstStyle/>
        <a:p>
          <a:endParaRPr lang="en-US"/>
        </a:p>
      </dgm:t>
    </dgm:pt>
    <dgm:pt modelId="{A19A6AE6-4CD7-4CB1-B366-DF2120EE9AA1}" type="sibTrans" cxnId="{4E399118-931B-40D5-8333-FB7306B4321B}">
      <dgm:prSet/>
      <dgm:spPr/>
      <dgm:t>
        <a:bodyPr/>
        <a:lstStyle/>
        <a:p>
          <a:endParaRPr lang="en-US"/>
        </a:p>
      </dgm:t>
    </dgm:pt>
    <dgm:pt modelId="{D92EE732-6458-4AEB-A314-492A9DD158D3}">
      <dgm:prSet phldrT="[Text]"/>
      <dgm:spPr/>
      <dgm:t>
        <a:bodyPr/>
        <a:lstStyle/>
        <a:p>
          <a:r>
            <a:rPr lang="en-US" dirty="0" smtClean="0"/>
            <a:t>What’s new?</a:t>
          </a:r>
          <a:endParaRPr lang="en-US" dirty="0"/>
        </a:p>
      </dgm:t>
    </dgm:pt>
    <dgm:pt modelId="{2A07CA66-2ABE-463E-97AD-0D819CDE8CD9}" type="parTrans" cxnId="{525769CC-5310-49FA-AEE6-5062D129C400}">
      <dgm:prSet/>
      <dgm:spPr/>
      <dgm:t>
        <a:bodyPr/>
        <a:lstStyle/>
        <a:p>
          <a:endParaRPr lang="en-US"/>
        </a:p>
      </dgm:t>
    </dgm:pt>
    <dgm:pt modelId="{08199086-75F5-4ACB-8189-5050FC012E8A}" type="sibTrans" cxnId="{525769CC-5310-49FA-AEE6-5062D129C400}">
      <dgm:prSet/>
      <dgm:spPr/>
      <dgm:t>
        <a:bodyPr/>
        <a:lstStyle/>
        <a:p>
          <a:endParaRPr lang="en-US"/>
        </a:p>
      </dgm:t>
    </dgm:pt>
    <dgm:pt modelId="{67118314-0F83-41EF-8F51-7610C1419F25}">
      <dgm:prSet phldrT="[Text]"/>
      <dgm:spPr/>
      <dgm:t>
        <a:bodyPr/>
        <a:lstStyle/>
        <a:p>
          <a:r>
            <a:rPr lang="en-US" dirty="0" smtClean="0"/>
            <a:t>How will it get there?</a:t>
          </a:r>
        </a:p>
      </dgm:t>
    </dgm:pt>
    <dgm:pt modelId="{42A12D4D-5EC0-4C82-9D45-6C1ADBEEF731}" type="parTrans" cxnId="{DF3DCD8D-754B-4C3C-8D1D-03458E714999}">
      <dgm:prSet/>
      <dgm:spPr/>
      <dgm:t>
        <a:bodyPr/>
        <a:lstStyle/>
        <a:p>
          <a:endParaRPr lang="en-US"/>
        </a:p>
      </dgm:t>
    </dgm:pt>
    <dgm:pt modelId="{5F389705-6DC3-410B-8504-15417E6BD8C9}" type="sibTrans" cxnId="{DF3DCD8D-754B-4C3C-8D1D-03458E714999}">
      <dgm:prSet/>
      <dgm:spPr/>
      <dgm:t>
        <a:bodyPr/>
        <a:lstStyle/>
        <a:p>
          <a:endParaRPr lang="en-US"/>
        </a:p>
      </dgm:t>
    </dgm:pt>
    <dgm:pt modelId="{1902E9F8-6554-44E6-95AB-3F1DD0927806}">
      <dgm:prSet phldrT="[Text]"/>
      <dgm:spPr/>
      <dgm:t>
        <a:bodyPr/>
        <a:lstStyle/>
        <a:p>
          <a:r>
            <a:rPr lang="en-US" dirty="0" smtClean="0"/>
            <a:t>What happens if it breaks?</a:t>
          </a:r>
        </a:p>
      </dgm:t>
    </dgm:pt>
    <dgm:pt modelId="{054CCE74-0580-4BBC-92F7-B31D8B9D1348}" type="parTrans" cxnId="{7F178C91-F2D8-4710-9E6D-BB9FD97AD900}">
      <dgm:prSet/>
      <dgm:spPr/>
      <dgm:t>
        <a:bodyPr/>
        <a:lstStyle/>
        <a:p>
          <a:endParaRPr lang="en-US"/>
        </a:p>
      </dgm:t>
    </dgm:pt>
    <dgm:pt modelId="{71789EB0-E619-4325-A791-7824883EC7BE}" type="sibTrans" cxnId="{7F178C91-F2D8-4710-9E6D-BB9FD97AD900}">
      <dgm:prSet/>
      <dgm:spPr/>
      <dgm:t>
        <a:bodyPr/>
        <a:lstStyle/>
        <a:p>
          <a:endParaRPr lang="en-US"/>
        </a:p>
      </dgm:t>
    </dgm:pt>
    <dgm:pt modelId="{88E23D3C-25E3-4CBE-AC77-A7C252B69879}" type="pres">
      <dgm:prSet presAssocID="{D7A8ACED-935D-4619-930A-F833176C9D98}" presName="Name0" presStyleCnt="0">
        <dgm:presLayoutVars>
          <dgm:chPref val="3"/>
          <dgm:dir/>
          <dgm:animLvl val="lvl"/>
          <dgm:resizeHandles/>
        </dgm:presLayoutVars>
      </dgm:prSet>
      <dgm:spPr/>
      <dgm:t>
        <a:bodyPr/>
        <a:lstStyle/>
        <a:p>
          <a:endParaRPr lang="en-US"/>
        </a:p>
      </dgm:t>
    </dgm:pt>
    <dgm:pt modelId="{97531E72-2BF8-45ED-8FEB-39FC7A5225D6}" type="pres">
      <dgm:prSet presAssocID="{49D1C439-DDD2-4ADB-B4FD-805664A0DAA7}" presName="horFlow" presStyleCnt="0"/>
      <dgm:spPr/>
      <dgm:t>
        <a:bodyPr/>
        <a:lstStyle/>
        <a:p>
          <a:endParaRPr lang="en-US"/>
        </a:p>
      </dgm:t>
    </dgm:pt>
    <dgm:pt modelId="{2359A50A-C713-46C5-A16C-4CF3446DFF25}" type="pres">
      <dgm:prSet presAssocID="{49D1C439-DDD2-4ADB-B4FD-805664A0DAA7}" presName="bigChev" presStyleLbl="node1" presStyleIdx="0" presStyleCnt="5"/>
      <dgm:spPr/>
      <dgm:t>
        <a:bodyPr/>
        <a:lstStyle/>
        <a:p>
          <a:endParaRPr lang="en-US"/>
        </a:p>
      </dgm:t>
    </dgm:pt>
    <dgm:pt modelId="{A25AC288-5586-4C39-AAD9-91B2B6AE0E36}" type="pres">
      <dgm:prSet presAssocID="{04439A2E-D833-483C-862F-36C1ED8EE66C}" presName="parTrans" presStyleCnt="0"/>
      <dgm:spPr/>
      <dgm:t>
        <a:bodyPr/>
        <a:lstStyle/>
        <a:p>
          <a:endParaRPr lang="en-US"/>
        </a:p>
      </dgm:t>
    </dgm:pt>
    <dgm:pt modelId="{EE447935-A2EA-43F3-84F5-CE456B0D28A7}" type="pres">
      <dgm:prSet presAssocID="{D7E218D2-E7B6-4E21-8E68-25D1D89C2289}" presName="node" presStyleLbl="alignAccFollowNode1" presStyleIdx="0" presStyleCnt="15">
        <dgm:presLayoutVars>
          <dgm:bulletEnabled val="1"/>
        </dgm:presLayoutVars>
      </dgm:prSet>
      <dgm:spPr/>
      <dgm:t>
        <a:bodyPr/>
        <a:lstStyle/>
        <a:p>
          <a:endParaRPr lang="en-US"/>
        </a:p>
      </dgm:t>
    </dgm:pt>
    <dgm:pt modelId="{12301851-A02E-4CA0-B80E-E2FFCBCBE7AF}" type="pres">
      <dgm:prSet presAssocID="{F24E83DD-050F-4A5D-9A30-F246823EAB00}" presName="sibTrans" presStyleCnt="0"/>
      <dgm:spPr/>
      <dgm:t>
        <a:bodyPr/>
        <a:lstStyle/>
        <a:p>
          <a:endParaRPr lang="en-US"/>
        </a:p>
      </dgm:t>
    </dgm:pt>
    <dgm:pt modelId="{7A04C8A3-449C-4866-95D1-F27D74FCA1A7}" type="pres">
      <dgm:prSet presAssocID="{C1FB398B-63A7-4C29-8A5E-87AD60C46AAC}" presName="node" presStyleLbl="alignAccFollowNode1" presStyleIdx="1" presStyleCnt="15">
        <dgm:presLayoutVars>
          <dgm:bulletEnabled val="1"/>
        </dgm:presLayoutVars>
      </dgm:prSet>
      <dgm:spPr/>
      <dgm:t>
        <a:bodyPr/>
        <a:lstStyle/>
        <a:p>
          <a:endParaRPr lang="en-US"/>
        </a:p>
      </dgm:t>
    </dgm:pt>
    <dgm:pt modelId="{98FEA287-E411-4E12-9241-FC78825443D7}" type="pres">
      <dgm:prSet presAssocID="{1523B26D-E39D-46EA-9FA5-DF98BE91E849}" presName="sibTrans" presStyleCnt="0"/>
      <dgm:spPr/>
      <dgm:t>
        <a:bodyPr/>
        <a:lstStyle/>
        <a:p>
          <a:endParaRPr lang="en-US"/>
        </a:p>
      </dgm:t>
    </dgm:pt>
    <dgm:pt modelId="{72A5938B-659B-4AFC-8077-F42B03CB7B25}" type="pres">
      <dgm:prSet presAssocID="{ED7E25F6-8383-4E5E-AEB8-AAD45ECF20D5}" presName="node" presStyleLbl="alignAccFollowNode1" presStyleIdx="2" presStyleCnt="15">
        <dgm:presLayoutVars>
          <dgm:bulletEnabled val="1"/>
        </dgm:presLayoutVars>
      </dgm:prSet>
      <dgm:spPr/>
      <dgm:t>
        <a:bodyPr/>
        <a:lstStyle/>
        <a:p>
          <a:endParaRPr lang="en-US"/>
        </a:p>
      </dgm:t>
    </dgm:pt>
    <dgm:pt modelId="{D86B19F4-0E68-4559-B5AB-12F2CEE84D88}" type="pres">
      <dgm:prSet presAssocID="{49D1C439-DDD2-4ADB-B4FD-805664A0DAA7}" presName="vSp" presStyleCnt="0"/>
      <dgm:spPr/>
      <dgm:t>
        <a:bodyPr/>
        <a:lstStyle/>
        <a:p>
          <a:endParaRPr lang="en-US"/>
        </a:p>
      </dgm:t>
    </dgm:pt>
    <dgm:pt modelId="{5581A8BF-1EA6-463E-96CB-139713B31B86}" type="pres">
      <dgm:prSet presAssocID="{B1ECFEFC-B486-4CDA-A778-75D782E82C05}" presName="horFlow" presStyleCnt="0"/>
      <dgm:spPr/>
      <dgm:t>
        <a:bodyPr/>
        <a:lstStyle/>
        <a:p>
          <a:endParaRPr lang="en-US"/>
        </a:p>
      </dgm:t>
    </dgm:pt>
    <dgm:pt modelId="{70F9C75F-D4E8-4A5D-9FD2-3B0256AAF28B}" type="pres">
      <dgm:prSet presAssocID="{B1ECFEFC-B486-4CDA-A778-75D782E82C05}" presName="bigChev" presStyleLbl="node1" presStyleIdx="1" presStyleCnt="5"/>
      <dgm:spPr/>
      <dgm:t>
        <a:bodyPr/>
        <a:lstStyle/>
        <a:p>
          <a:endParaRPr lang="en-US"/>
        </a:p>
      </dgm:t>
    </dgm:pt>
    <dgm:pt modelId="{CC62A4C4-C153-4E29-A710-1727CD3BDAA7}" type="pres">
      <dgm:prSet presAssocID="{1ECF2955-A279-4375-89A6-B0DD5C9D3794}" presName="parTrans" presStyleCnt="0"/>
      <dgm:spPr/>
      <dgm:t>
        <a:bodyPr/>
        <a:lstStyle/>
        <a:p>
          <a:endParaRPr lang="en-US"/>
        </a:p>
      </dgm:t>
    </dgm:pt>
    <dgm:pt modelId="{C71CE918-A30B-4C3A-A259-A92088868A7C}" type="pres">
      <dgm:prSet presAssocID="{C8FB58EB-0E2C-4F0E-845C-8E11B45E11A6}" presName="node" presStyleLbl="alignAccFollowNode1" presStyleIdx="3" presStyleCnt="15">
        <dgm:presLayoutVars>
          <dgm:bulletEnabled val="1"/>
        </dgm:presLayoutVars>
      </dgm:prSet>
      <dgm:spPr/>
      <dgm:t>
        <a:bodyPr/>
        <a:lstStyle/>
        <a:p>
          <a:endParaRPr lang="en-US"/>
        </a:p>
      </dgm:t>
    </dgm:pt>
    <dgm:pt modelId="{7B47ABB3-4FBC-4DB1-92BB-D3A59416F13E}" type="pres">
      <dgm:prSet presAssocID="{84186801-B073-4AD0-9B19-AA9F6D8B5543}" presName="sibTrans" presStyleCnt="0"/>
      <dgm:spPr/>
      <dgm:t>
        <a:bodyPr/>
        <a:lstStyle/>
        <a:p>
          <a:endParaRPr lang="en-US"/>
        </a:p>
      </dgm:t>
    </dgm:pt>
    <dgm:pt modelId="{F11A4661-B55C-47D6-8EAF-FDC9CC643570}" type="pres">
      <dgm:prSet presAssocID="{0E46CC0C-8533-4ABD-B855-7E4D5BA3AAE5}" presName="node" presStyleLbl="alignAccFollowNode1" presStyleIdx="4" presStyleCnt="15">
        <dgm:presLayoutVars>
          <dgm:bulletEnabled val="1"/>
        </dgm:presLayoutVars>
      </dgm:prSet>
      <dgm:spPr/>
      <dgm:t>
        <a:bodyPr/>
        <a:lstStyle/>
        <a:p>
          <a:endParaRPr lang="en-US"/>
        </a:p>
      </dgm:t>
    </dgm:pt>
    <dgm:pt modelId="{792A9CAC-A661-45AC-9E28-409F1B51B696}" type="pres">
      <dgm:prSet presAssocID="{890BDECC-79C0-4F1E-B213-F386C2BEBB17}" presName="sibTrans" presStyleCnt="0"/>
      <dgm:spPr/>
      <dgm:t>
        <a:bodyPr/>
        <a:lstStyle/>
        <a:p>
          <a:endParaRPr lang="en-US"/>
        </a:p>
      </dgm:t>
    </dgm:pt>
    <dgm:pt modelId="{8BC6E305-1015-4823-A217-4944839A0106}" type="pres">
      <dgm:prSet presAssocID="{25A52BB2-4B03-482E-82E9-8868583551A2}" presName="node" presStyleLbl="alignAccFollowNode1" presStyleIdx="5" presStyleCnt="15">
        <dgm:presLayoutVars>
          <dgm:bulletEnabled val="1"/>
        </dgm:presLayoutVars>
      </dgm:prSet>
      <dgm:spPr/>
      <dgm:t>
        <a:bodyPr/>
        <a:lstStyle/>
        <a:p>
          <a:endParaRPr lang="en-US"/>
        </a:p>
      </dgm:t>
    </dgm:pt>
    <dgm:pt modelId="{604E5FA4-8F16-47AF-8073-9E1215BD18C9}" type="pres">
      <dgm:prSet presAssocID="{B1ECFEFC-B486-4CDA-A778-75D782E82C05}" presName="vSp" presStyleCnt="0"/>
      <dgm:spPr/>
      <dgm:t>
        <a:bodyPr/>
        <a:lstStyle/>
        <a:p>
          <a:endParaRPr lang="en-US"/>
        </a:p>
      </dgm:t>
    </dgm:pt>
    <dgm:pt modelId="{33669964-6408-4923-9430-DBC81548C481}" type="pres">
      <dgm:prSet presAssocID="{17B10F4E-077D-452B-B7C9-89B4BDDDB745}" presName="horFlow" presStyleCnt="0"/>
      <dgm:spPr/>
      <dgm:t>
        <a:bodyPr/>
        <a:lstStyle/>
        <a:p>
          <a:endParaRPr lang="en-US"/>
        </a:p>
      </dgm:t>
    </dgm:pt>
    <dgm:pt modelId="{1C0F3E51-6BC6-4BA0-8ED5-EBA85B53795F}" type="pres">
      <dgm:prSet presAssocID="{17B10F4E-077D-452B-B7C9-89B4BDDDB745}" presName="bigChev" presStyleLbl="node1" presStyleIdx="2" presStyleCnt="5"/>
      <dgm:spPr/>
      <dgm:t>
        <a:bodyPr/>
        <a:lstStyle/>
        <a:p>
          <a:endParaRPr lang="en-US"/>
        </a:p>
      </dgm:t>
    </dgm:pt>
    <dgm:pt modelId="{A2ACF91E-83D3-4E4B-A6DB-9274BD154D85}" type="pres">
      <dgm:prSet presAssocID="{1DDB368D-8D7E-497D-99DC-144629440B38}" presName="parTrans" presStyleCnt="0"/>
      <dgm:spPr/>
      <dgm:t>
        <a:bodyPr/>
        <a:lstStyle/>
        <a:p>
          <a:endParaRPr lang="en-US"/>
        </a:p>
      </dgm:t>
    </dgm:pt>
    <dgm:pt modelId="{D233F0A7-C1AB-4BCE-B9A3-A8542A9CC2F9}" type="pres">
      <dgm:prSet presAssocID="{03F64F50-2EFE-4255-A6CF-AEF483D416D2}" presName="node" presStyleLbl="alignAccFollowNode1" presStyleIdx="6" presStyleCnt="15">
        <dgm:presLayoutVars>
          <dgm:bulletEnabled val="1"/>
        </dgm:presLayoutVars>
      </dgm:prSet>
      <dgm:spPr/>
      <dgm:t>
        <a:bodyPr/>
        <a:lstStyle/>
        <a:p>
          <a:endParaRPr lang="en-US"/>
        </a:p>
      </dgm:t>
    </dgm:pt>
    <dgm:pt modelId="{C5B62043-F322-4CDF-A0B1-B44A422B65B9}" type="pres">
      <dgm:prSet presAssocID="{829F6C39-4EB4-48DD-9B85-A3E1CAADAB5F}" presName="sibTrans" presStyleCnt="0"/>
      <dgm:spPr/>
      <dgm:t>
        <a:bodyPr/>
        <a:lstStyle/>
        <a:p>
          <a:endParaRPr lang="en-US"/>
        </a:p>
      </dgm:t>
    </dgm:pt>
    <dgm:pt modelId="{5863CF5C-3A9B-4F86-A923-F2C04C3DDDEA}" type="pres">
      <dgm:prSet presAssocID="{7C3310E8-141B-417E-89F4-049C5C16AC25}" presName="node" presStyleLbl="alignAccFollowNode1" presStyleIdx="7" presStyleCnt="15">
        <dgm:presLayoutVars>
          <dgm:bulletEnabled val="1"/>
        </dgm:presLayoutVars>
      </dgm:prSet>
      <dgm:spPr/>
      <dgm:t>
        <a:bodyPr/>
        <a:lstStyle/>
        <a:p>
          <a:endParaRPr lang="en-US"/>
        </a:p>
      </dgm:t>
    </dgm:pt>
    <dgm:pt modelId="{31757C8F-450B-4EB9-B3B2-C1035BFF6657}" type="pres">
      <dgm:prSet presAssocID="{DA30961B-AB78-4572-96F6-62F365FCAC62}" presName="sibTrans" presStyleCnt="0"/>
      <dgm:spPr/>
      <dgm:t>
        <a:bodyPr/>
        <a:lstStyle/>
        <a:p>
          <a:endParaRPr lang="en-US"/>
        </a:p>
      </dgm:t>
    </dgm:pt>
    <dgm:pt modelId="{621EDF72-6634-4DD2-BF21-C1989A7DAF09}" type="pres">
      <dgm:prSet presAssocID="{6E15DF7C-57B1-4E05-9ADB-C514C292C082}" presName="node" presStyleLbl="alignAccFollowNode1" presStyleIdx="8" presStyleCnt="15">
        <dgm:presLayoutVars>
          <dgm:bulletEnabled val="1"/>
        </dgm:presLayoutVars>
      </dgm:prSet>
      <dgm:spPr/>
      <dgm:t>
        <a:bodyPr/>
        <a:lstStyle/>
        <a:p>
          <a:endParaRPr lang="en-US"/>
        </a:p>
      </dgm:t>
    </dgm:pt>
    <dgm:pt modelId="{82FA128B-B475-4FAF-AB47-079ACB88D84D}" type="pres">
      <dgm:prSet presAssocID="{17B10F4E-077D-452B-B7C9-89B4BDDDB745}" presName="vSp" presStyleCnt="0"/>
      <dgm:spPr/>
      <dgm:t>
        <a:bodyPr/>
        <a:lstStyle/>
        <a:p>
          <a:endParaRPr lang="en-US"/>
        </a:p>
      </dgm:t>
    </dgm:pt>
    <dgm:pt modelId="{740BC828-7F04-4552-A26C-FD1739318A17}" type="pres">
      <dgm:prSet presAssocID="{29BE965B-E5FC-4161-BE57-DDB2236D47BC}" presName="horFlow" presStyleCnt="0"/>
      <dgm:spPr/>
      <dgm:t>
        <a:bodyPr/>
        <a:lstStyle/>
        <a:p>
          <a:endParaRPr lang="en-US"/>
        </a:p>
      </dgm:t>
    </dgm:pt>
    <dgm:pt modelId="{C2701928-8048-42B6-8CD3-E33CBF207B19}" type="pres">
      <dgm:prSet presAssocID="{29BE965B-E5FC-4161-BE57-DDB2236D47BC}" presName="bigChev" presStyleLbl="node1" presStyleIdx="3" presStyleCnt="5"/>
      <dgm:spPr/>
      <dgm:t>
        <a:bodyPr/>
        <a:lstStyle/>
        <a:p>
          <a:endParaRPr lang="en-US"/>
        </a:p>
      </dgm:t>
    </dgm:pt>
    <dgm:pt modelId="{5BF8602C-B64F-4700-A6A9-1CCC9BC79433}" type="pres">
      <dgm:prSet presAssocID="{E343CFAF-7C90-495B-8F57-ED5760DE0E26}" presName="parTrans" presStyleCnt="0"/>
      <dgm:spPr/>
      <dgm:t>
        <a:bodyPr/>
        <a:lstStyle/>
        <a:p>
          <a:endParaRPr lang="en-US"/>
        </a:p>
      </dgm:t>
    </dgm:pt>
    <dgm:pt modelId="{1601595A-A624-4DBD-8FBF-8F1A71B295B2}" type="pres">
      <dgm:prSet presAssocID="{19D38DE4-5027-4F0F-9A15-F4035ACF37B3}" presName="node" presStyleLbl="alignAccFollowNode1" presStyleIdx="9" presStyleCnt="15">
        <dgm:presLayoutVars>
          <dgm:bulletEnabled val="1"/>
        </dgm:presLayoutVars>
      </dgm:prSet>
      <dgm:spPr/>
      <dgm:t>
        <a:bodyPr/>
        <a:lstStyle/>
        <a:p>
          <a:endParaRPr lang="en-US"/>
        </a:p>
      </dgm:t>
    </dgm:pt>
    <dgm:pt modelId="{2EEFF638-F4ED-4FDB-BD39-0E945083E8D1}" type="pres">
      <dgm:prSet presAssocID="{6FAEB073-144C-4E35-9DE6-D88B277D3EA7}" presName="sibTrans" presStyleCnt="0"/>
      <dgm:spPr/>
      <dgm:t>
        <a:bodyPr/>
        <a:lstStyle/>
        <a:p>
          <a:endParaRPr lang="en-US"/>
        </a:p>
      </dgm:t>
    </dgm:pt>
    <dgm:pt modelId="{D41EAE5F-1A02-4567-BB60-4641B215A19F}" type="pres">
      <dgm:prSet presAssocID="{7F237D58-23C7-4DD4-92C4-F93C88E1E051}" presName="node" presStyleLbl="alignAccFollowNode1" presStyleIdx="10" presStyleCnt="15">
        <dgm:presLayoutVars>
          <dgm:bulletEnabled val="1"/>
        </dgm:presLayoutVars>
      </dgm:prSet>
      <dgm:spPr/>
      <dgm:t>
        <a:bodyPr/>
        <a:lstStyle/>
        <a:p>
          <a:endParaRPr lang="en-US"/>
        </a:p>
      </dgm:t>
    </dgm:pt>
    <dgm:pt modelId="{D455E014-B45D-408D-83C9-30AA9C5DA19F}" type="pres">
      <dgm:prSet presAssocID="{A19A6AE6-4CD7-4CB1-B366-DF2120EE9AA1}" presName="sibTrans" presStyleCnt="0"/>
      <dgm:spPr/>
      <dgm:t>
        <a:bodyPr/>
        <a:lstStyle/>
        <a:p>
          <a:endParaRPr lang="en-US"/>
        </a:p>
      </dgm:t>
    </dgm:pt>
    <dgm:pt modelId="{A6BFC06E-B650-4604-9A4B-AFD6CC8CC635}" type="pres">
      <dgm:prSet presAssocID="{D92EE732-6458-4AEB-A314-492A9DD158D3}" presName="node" presStyleLbl="alignAccFollowNode1" presStyleIdx="11" presStyleCnt="15">
        <dgm:presLayoutVars>
          <dgm:bulletEnabled val="1"/>
        </dgm:presLayoutVars>
      </dgm:prSet>
      <dgm:spPr/>
      <dgm:t>
        <a:bodyPr/>
        <a:lstStyle/>
        <a:p>
          <a:endParaRPr lang="en-US"/>
        </a:p>
      </dgm:t>
    </dgm:pt>
    <dgm:pt modelId="{403E520A-ECAB-408A-8227-7D90B06A5279}" type="pres">
      <dgm:prSet presAssocID="{29BE965B-E5FC-4161-BE57-DDB2236D47BC}" presName="vSp" presStyleCnt="0"/>
      <dgm:spPr/>
      <dgm:t>
        <a:bodyPr/>
        <a:lstStyle/>
        <a:p>
          <a:endParaRPr lang="en-US"/>
        </a:p>
      </dgm:t>
    </dgm:pt>
    <dgm:pt modelId="{0DC86558-AE54-4826-9CF8-9F91FF056FA8}" type="pres">
      <dgm:prSet presAssocID="{27EB1781-18BD-40CB-A26A-7E911EFBA4A3}" presName="horFlow" presStyleCnt="0"/>
      <dgm:spPr/>
      <dgm:t>
        <a:bodyPr/>
        <a:lstStyle/>
        <a:p>
          <a:endParaRPr lang="en-US"/>
        </a:p>
      </dgm:t>
    </dgm:pt>
    <dgm:pt modelId="{41D0E6E4-6F74-4DBE-B0A0-5F6D13654A4E}" type="pres">
      <dgm:prSet presAssocID="{27EB1781-18BD-40CB-A26A-7E911EFBA4A3}" presName="bigChev" presStyleLbl="node1" presStyleIdx="4" presStyleCnt="5"/>
      <dgm:spPr/>
      <dgm:t>
        <a:bodyPr/>
        <a:lstStyle/>
        <a:p>
          <a:endParaRPr lang="en-US"/>
        </a:p>
      </dgm:t>
    </dgm:pt>
    <dgm:pt modelId="{C20FE1AD-5044-4ECC-B7DE-F1A9B4EB71EF}" type="pres">
      <dgm:prSet presAssocID="{5571679B-08B8-469D-AB75-6CD1417FF2F5}" presName="parTrans" presStyleCnt="0"/>
      <dgm:spPr/>
      <dgm:t>
        <a:bodyPr/>
        <a:lstStyle/>
        <a:p>
          <a:endParaRPr lang="en-US"/>
        </a:p>
      </dgm:t>
    </dgm:pt>
    <dgm:pt modelId="{F4C0C88E-9A83-45F2-8987-6C39AB3D04B8}" type="pres">
      <dgm:prSet presAssocID="{B8B03BE9-30EC-4A36-BE67-75C70BC3843D}" presName="node" presStyleLbl="alignAccFollowNode1" presStyleIdx="12" presStyleCnt="15">
        <dgm:presLayoutVars>
          <dgm:bulletEnabled val="1"/>
        </dgm:presLayoutVars>
      </dgm:prSet>
      <dgm:spPr/>
      <dgm:t>
        <a:bodyPr/>
        <a:lstStyle/>
        <a:p>
          <a:endParaRPr lang="en-US"/>
        </a:p>
      </dgm:t>
    </dgm:pt>
    <dgm:pt modelId="{3F3C0DF5-BFA8-41AA-AA28-107189480B38}" type="pres">
      <dgm:prSet presAssocID="{A35BAC78-1BDE-4982-8FC5-3738E5DB1127}" presName="sibTrans" presStyleCnt="0"/>
      <dgm:spPr/>
      <dgm:t>
        <a:bodyPr/>
        <a:lstStyle/>
        <a:p>
          <a:endParaRPr lang="en-US"/>
        </a:p>
      </dgm:t>
    </dgm:pt>
    <dgm:pt modelId="{A990BF7F-560D-4FA7-A4EF-F35121C07CE5}" type="pres">
      <dgm:prSet presAssocID="{67118314-0F83-41EF-8F51-7610C1419F25}" presName="node" presStyleLbl="alignAccFollowNode1" presStyleIdx="13" presStyleCnt="15">
        <dgm:presLayoutVars>
          <dgm:bulletEnabled val="1"/>
        </dgm:presLayoutVars>
      </dgm:prSet>
      <dgm:spPr/>
      <dgm:t>
        <a:bodyPr/>
        <a:lstStyle/>
        <a:p>
          <a:endParaRPr lang="en-US"/>
        </a:p>
      </dgm:t>
    </dgm:pt>
    <dgm:pt modelId="{24C3A496-6D22-4137-ADD9-480B2A12C6B8}" type="pres">
      <dgm:prSet presAssocID="{5F389705-6DC3-410B-8504-15417E6BD8C9}" presName="sibTrans" presStyleCnt="0"/>
      <dgm:spPr/>
      <dgm:t>
        <a:bodyPr/>
        <a:lstStyle/>
        <a:p>
          <a:endParaRPr lang="en-US"/>
        </a:p>
      </dgm:t>
    </dgm:pt>
    <dgm:pt modelId="{E860705E-106F-4B05-A696-02921BA7DC82}" type="pres">
      <dgm:prSet presAssocID="{1902E9F8-6554-44E6-95AB-3F1DD0927806}" presName="node" presStyleLbl="alignAccFollowNode1" presStyleIdx="14" presStyleCnt="15">
        <dgm:presLayoutVars>
          <dgm:bulletEnabled val="1"/>
        </dgm:presLayoutVars>
      </dgm:prSet>
      <dgm:spPr/>
      <dgm:t>
        <a:bodyPr/>
        <a:lstStyle/>
        <a:p>
          <a:endParaRPr lang="en-US"/>
        </a:p>
      </dgm:t>
    </dgm:pt>
  </dgm:ptLst>
  <dgm:cxnLst>
    <dgm:cxn modelId="{FD602E20-DE2A-4C52-9A5B-977E95B198E4}" type="presOf" srcId="{B1ECFEFC-B486-4CDA-A778-75D782E82C05}" destId="{70F9C75F-D4E8-4A5D-9FD2-3B0256AAF28B}" srcOrd="0" destOrd="0" presId="urn:microsoft.com/office/officeart/2005/8/layout/lProcess3"/>
    <dgm:cxn modelId="{C62890B2-4633-4F85-B2D9-57B282882F69}" srcId="{17B10F4E-077D-452B-B7C9-89B4BDDDB745}" destId="{03F64F50-2EFE-4255-A6CF-AEF483D416D2}" srcOrd="0" destOrd="0" parTransId="{1DDB368D-8D7E-497D-99DC-144629440B38}" sibTransId="{829F6C39-4EB4-48DD-9B85-A3E1CAADAB5F}"/>
    <dgm:cxn modelId="{C4B6FA61-AB36-40D7-BF14-5071028FB11E}" type="presOf" srcId="{1902E9F8-6554-44E6-95AB-3F1DD0927806}" destId="{E860705E-106F-4B05-A696-02921BA7DC82}" srcOrd="0" destOrd="0" presId="urn:microsoft.com/office/officeart/2005/8/layout/lProcess3"/>
    <dgm:cxn modelId="{E1C2821C-A7BD-4E28-9171-F33736D033FE}" srcId="{D7A8ACED-935D-4619-930A-F833176C9D98}" destId="{17B10F4E-077D-452B-B7C9-89B4BDDDB745}" srcOrd="2" destOrd="0" parTransId="{4EAB8AB7-7D26-4C70-AD7A-8BEA8C27FADF}" sibTransId="{99BBC44C-0CB3-4688-9CC6-8246945608B1}"/>
    <dgm:cxn modelId="{E2586123-F1B3-4604-9B29-DBFB83B582B9}" srcId="{17B10F4E-077D-452B-B7C9-89B4BDDDB745}" destId="{7C3310E8-141B-417E-89F4-049C5C16AC25}" srcOrd="1" destOrd="0" parTransId="{BA09E1DE-4170-4977-91F9-F57E95BB1238}" sibTransId="{DA30961B-AB78-4572-96F6-62F365FCAC62}"/>
    <dgm:cxn modelId="{377EF0DC-6DAC-4ADA-9593-AFA162D6111D}" type="presOf" srcId="{17B10F4E-077D-452B-B7C9-89B4BDDDB745}" destId="{1C0F3E51-6BC6-4BA0-8ED5-EBA85B53795F}" srcOrd="0" destOrd="0" presId="urn:microsoft.com/office/officeart/2005/8/layout/lProcess3"/>
    <dgm:cxn modelId="{525769CC-5310-49FA-AEE6-5062D129C400}" srcId="{29BE965B-E5FC-4161-BE57-DDB2236D47BC}" destId="{D92EE732-6458-4AEB-A314-492A9DD158D3}" srcOrd="2" destOrd="0" parTransId="{2A07CA66-2ABE-463E-97AD-0D819CDE8CD9}" sibTransId="{08199086-75F5-4ACB-8189-5050FC012E8A}"/>
    <dgm:cxn modelId="{DF3DCD8D-754B-4C3C-8D1D-03458E714999}" srcId="{27EB1781-18BD-40CB-A26A-7E911EFBA4A3}" destId="{67118314-0F83-41EF-8F51-7610C1419F25}" srcOrd="1" destOrd="0" parTransId="{42A12D4D-5EC0-4C82-9D45-6C1ADBEEF731}" sibTransId="{5F389705-6DC3-410B-8504-15417E6BD8C9}"/>
    <dgm:cxn modelId="{864A6D21-33E9-451D-A38B-5220B5703ECE}" type="presOf" srcId="{03F64F50-2EFE-4255-A6CF-AEF483D416D2}" destId="{D233F0A7-C1AB-4BCE-B9A3-A8542A9CC2F9}" srcOrd="0" destOrd="0" presId="urn:microsoft.com/office/officeart/2005/8/layout/lProcess3"/>
    <dgm:cxn modelId="{D1B0907E-F0A5-4F5B-82D6-A33760B5BB1C}" type="presOf" srcId="{D7E218D2-E7B6-4E21-8E68-25D1D89C2289}" destId="{EE447935-A2EA-43F3-84F5-CE456B0D28A7}" srcOrd="0" destOrd="0" presId="urn:microsoft.com/office/officeart/2005/8/layout/lProcess3"/>
    <dgm:cxn modelId="{592AA603-B51B-4EFB-A90F-0B4BD265757F}" srcId="{D7A8ACED-935D-4619-930A-F833176C9D98}" destId="{29BE965B-E5FC-4161-BE57-DDB2236D47BC}" srcOrd="3" destOrd="0" parTransId="{7042B652-36D3-4D25-A2E0-2FDF6730143E}" sibTransId="{06642165-2E19-42C0-B794-FF5ADA85A2C3}"/>
    <dgm:cxn modelId="{CEC8F9A7-D408-42B6-9243-84BDD8635328}" type="presOf" srcId="{B8B03BE9-30EC-4A36-BE67-75C70BC3843D}" destId="{F4C0C88E-9A83-45F2-8987-6C39AB3D04B8}" srcOrd="0" destOrd="0" presId="urn:microsoft.com/office/officeart/2005/8/layout/lProcess3"/>
    <dgm:cxn modelId="{4BBD242A-D6D7-46EA-813C-118D00A9B52C}" srcId="{49D1C439-DDD2-4ADB-B4FD-805664A0DAA7}" destId="{D7E218D2-E7B6-4E21-8E68-25D1D89C2289}" srcOrd="0" destOrd="0" parTransId="{04439A2E-D833-483C-862F-36C1ED8EE66C}" sibTransId="{F24E83DD-050F-4A5D-9A30-F246823EAB00}"/>
    <dgm:cxn modelId="{5FE45140-C0E8-47B5-8AA4-B1F1306ECC9F}" type="presOf" srcId="{D92EE732-6458-4AEB-A314-492A9DD158D3}" destId="{A6BFC06E-B650-4604-9A4B-AFD6CC8CC635}" srcOrd="0" destOrd="0" presId="urn:microsoft.com/office/officeart/2005/8/layout/lProcess3"/>
    <dgm:cxn modelId="{862117E1-EF96-4535-BBF6-7DF653308443}" srcId="{B1ECFEFC-B486-4CDA-A778-75D782E82C05}" destId="{C8FB58EB-0E2C-4F0E-845C-8E11B45E11A6}" srcOrd="0" destOrd="0" parTransId="{1ECF2955-A279-4375-89A6-B0DD5C9D3794}" sibTransId="{84186801-B073-4AD0-9B19-AA9F6D8B5543}"/>
    <dgm:cxn modelId="{BE217A1D-35C0-4F19-B704-0B2CEC695154}" srcId="{27EB1781-18BD-40CB-A26A-7E911EFBA4A3}" destId="{B8B03BE9-30EC-4A36-BE67-75C70BC3843D}" srcOrd="0" destOrd="0" parTransId="{5571679B-08B8-469D-AB75-6CD1417FF2F5}" sibTransId="{A35BAC78-1BDE-4982-8FC5-3738E5DB1127}"/>
    <dgm:cxn modelId="{2BE4AA10-D9CA-4551-855C-52632C858237}" type="presOf" srcId="{29BE965B-E5FC-4161-BE57-DDB2236D47BC}" destId="{C2701928-8048-42B6-8CD3-E33CBF207B19}" srcOrd="0" destOrd="0" presId="urn:microsoft.com/office/officeart/2005/8/layout/lProcess3"/>
    <dgm:cxn modelId="{71EA67BC-7C4A-4EF7-9D54-B27B107A4673}" type="presOf" srcId="{0E46CC0C-8533-4ABD-B855-7E4D5BA3AAE5}" destId="{F11A4661-B55C-47D6-8EAF-FDC9CC643570}" srcOrd="0" destOrd="0" presId="urn:microsoft.com/office/officeart/2005/8/layout/lProcess3"/>
    <dgm:cxn modelId="{4F717939-4A51-4196-B8F3-BE7626B16F8B}" type="presOf" srcId="{6E15DF7C-57B1-4E05-9ADB-C514C292C082}" destId="{621EDF72-6634-4DD2-BF21-C1989A7DAF09}" srcOrd="0" destOrd="0" presId="urn:microsoft.com/office/officeart/2005/8/layout/lProcess3"/>
    <dgm:cxn modelId="{53DDF2CF-4402-4DED-8394-9876D18CC161}" srcId="{D7A8ACED-935D-4619-930A-F833176C9D98}" destId="{B1ECFEFC-B486-4CDA-A778-75D782E82C05}" srcOrd="1" destOrd="0" parTransId="{133C2D25-CE9A-4BAD-9DCB-0DBAD8C8D05C}" sibTransId="{EF734B1D-5176-4B75-A954-4EA065F66A6F}"/>
    <dgm:cxn modelId="{73232B1E-41A6-4E56-B69F-B1B322410385}" srcId="{49D1C439-DDD2-4ADB-B4FD-805664A0DAA7}" destId="{ED7E25F6-8383-4E5E-AEB8-AAD45ECF20D5}" srcOrd="2" destOrd="0" parTransId="{CA06AFC2-584C-4110-90D7-63FB666A78B0}" sibTransId="{738EF8E7-B0F0-4E1E-BFE4-C1800A94A555}"/>
    <dgm:cxn modelId="{080457E3-0D9C-45A9-9283-36CCE5AA45A1}" type="presOf" srcId="{ED7E25F6-8383-4E5E-AEB8-AAD45ECF20D5}" destId="{72A5938B-659B-4AFC-8077-F42B03CB7B25}" srcOrd="0" destOrd="0" presId="urn:microsoft.com/office/officeart/2005/8/layout/lProcess3"/>
    <dgm:cxn modelId="{BFF56D14-97B1-428B-8FF6-ED91B60ADAAE}" type="presOf" srcId="{27EB1781-18BD-40CB-A26A-7E911EFBA4A3}" destId="{41D0E6E4-6F74-4DBE-B0A0-5F6D13654A4E}" srcOrd="0" destOrd="0" presId="urn:microsoft.com/office/officeart/2005/8/layout/lProcess3"/>
    <dgm:cxn modelId="{97029A73-41EF-49AD-8766-70DE19599C8F}" srcId="{49D1C439-DDD2-4ADB-B4FD-805664A0DAA7}" destId="{C1FB398B-63A7-4C29-8A5E-87AD60C46AAC}" srcOrd="1" destOrd="0" parTransId="{1DCF2B83-9863-437C-8A4E-4601003DD762}" sibTransId="{1523B26D-E39D-46EA-9FA5-DF98BE91E849}"/>
    <dgm:cxn modelId="{5C28B87B-7459-41BE-B21E-D26983FBAACF}" type="presOf" srcId="{67118314-0F83-41EF-8F51-7610C1419F25}" destId="{A990BF7F-560D-4FA7-A4EF-F35121C07CE5}" srcOrd="0" destOrd="0" presId="urn:microsoft.com/office/officeart/2005/8/layout/lProcess3"/>
    <dgm:cxn modelId="{751702A8-7202-4E6D-8B07-344DBAED44AD}" type="presOf" srcId="{7C3310E8-141B-417E-89F4-049C5C16AC25}" destId="{5863CF5C-3A9B-4F86-A923-F2C04C3DDDEA}" srcOrd="0" destOrd="0" presId="urn:microsoft.com/office/officeart/2005/8/layout/lProcess3"/>
    <dgm:cxn modelId="{5ED25EDC-9705-4CDE-A880-2840BD88FF81}" srcId="{D7A8ACED-935D-4619-930A-F833176C9D98}" destId="{49D1C439-DDD2-4ADB-B4FD-805664A0DAA7}" srcOrd="0" destOrd="0" parTransId="{3271F379-148F-4A06-A37C-6AFAD1089446}" sibTransId="{5CABF2B6-FD4E-4796-AA79-16A94A72BB1A}"/>
    <dgm:cxn modelId="{B7DF8E8E-3C34-4A65-ACDA-2E853093C17F}" srcId="{D7A8ACED-935D-4619-930A-F833176C9D98}" destId="{27EB1781-18BD-40CB-A26A-7E911EFBA4A3}" srcOrd="4" destOrd="0" parTransId="{F55FD476-5A31-4DAD-8499-FA364B76DAC6}" sibTransId="{153F5A61-6D02-4797-943C-964F56ACA2AE}"/>
    <dgm:cxn modelId="{7F178C91-F2D8-4710-9E6D-BB9FD97AD900}" srcId="{27EB1781-18BD-40CB-A26A-7E911EFBA4A3}" destId="{1902E9F8-6554-44E6-95AB-3F1DD0927806}" srcOrd="2" destOrd="0" parTransId="{054CCE74-0580-4BBC-92F7-B31D8B9D1348}" sibTransId="{71789EB0-E619-4325-A791-7824883EC7BE}"/>
    <dgm:cxn modelId="{60F31FD6-6435-4002-9102-F447494CA4C5}" type="presOf" srcId="{C8FB58EB-0E2C-4F0E-845C-8E11B45E11A6}" destId="{C71CE918-A30B-4C3A-A259-A92088868A7C}" srcOrd="0" destOrd="0" presId="urn:microsoft.com/office/officeart/2005/8/layout/lProcess3"/>
    <dgm:cxn modelId="{748E6D1C-A186-4B6E-B370-27F75B9F8881}" srcId="{B1ECFEFC-B486-4CDA-A778-75D782E82C05}" destId="{0E46CC0C-8533-4ABD-B855-7E4D5BA3AAE5}" srcOrd="1" destOrd="0" parTransId="{A598539B-E761-4F46-9CA4-70AE9DD3B64E}" sibTransId="{890BDECC-79C0-4F1E-B213-F386C2BEBB17}"/>
    <dgm:cxn modelId="{5098637C-D822-4226-8F40-266978C51D78}" type="presOf" srcId="{25A52BB2-4B03-482E-82E9-8868583551A2}" destId="{8BC6E305-1015-4823-A217-4944839A0106}" srcOrd="0" destOrd="0" presId="urn:microsoft.com/office/officeart/2005/8/layout/lProcess3"/>
    <dgm:cxn modelId="{7EEA871D-74D0-4ED2-8808-45A30BBC5BB6}" srcId="{29BE965B-E5FC-4161-BE57-DDB2236D47BC}" destId="{19D38DE4-5027-4F0F-9A15-F4035ACF37B3}" srcOrd="0" destOrd="0" parTransId="{E343CFAF-7C90-495B-8F57-ED5760DE0E26}" sibTransId="{6FAEB073-144C-4E35-9DE6-D88B277D3EA7}"/>
    <dgm:cxn modelId="{D43D405F-A108-4E15-B415-C1EC7CBE8A4D}" srcId="{17B10F4E-077D-452B-B7C9-89B4BDDDB745}" destId="{6E15DF7C-57B1-4E05-9ADB-C514C292C082}" srcOrd="2" destOrd="0" parTransId="{0E2017C1-8ED5-42E5-98FA-92604165F1D4}" sibTransId="{5778A3EA-ED21-40E2-B8DA-04B1C3867BDE}"/>
    <dgm:cxn modelId="{AD71ABB3-786D-4CCC-A5E4-7B2329B7647B}" type="presOf" srcId="{D7A8ACED-935D-4619-930A-F833176C9D98}" destId="{88E23D3C-25E3-4CBE-AC77-A7C252B69879}" srcOrd="0" destOrd="0" presId="urn:microsoft.com/office/officeart/2005/8/layout/lProcess3"/>
    <dgm:cxn modelId="{77C87B35-9B0F-42AD-B4D0-09DF1916FD8B}" type="presOf" srcId="{7F237D58-23C7-4DD4-92C4-F93C88E1E051}" destId="{D41EAE5F-1A02-4567-BB60-4641B215A19F}" srcOrd="0" destOrd="0" presId="urn:microsoft.com/office/officeart/2005/8/layout/lProcess3"/>
    <dgm:cxn modelId="{4E399118-931B-40D5-8333-FB7306B4321B}" srcId="{29BE965B-E5FC-4161-BE57-DDB2236D47BC}" destId="{7F237D58-23C7-4DD4-92C4-F93C88E1E051}" srcOrd="1" destOrd="0" parTransId="{E15409B4-F86B-442E-B1B2-90A645FF2D47}" sibTransId="{A19A6AE6-4CD7-4CB1-B366-DF2120EE9AA1}"/>
    <dgm:cxn modelId="{4E8CC676-B77D-4BD5-8647-E6673EA9782C}" srcId="{B1ECFEFC-B486-4CDA-A778-75D782E82C05}" destId="{25A52BB2-4B03-482E-82E9-8868583551A2}" srcOrd="2" destOrd="0" parTransId="{7771AC19-F22F-4CEF-A2AE-8A70AF01175A}" sibTransId="{0D510BB4-A11C-4052-BA11-399F95BC6D9C}"/>
    <dgm:cxn modelId="{B90B1A25-759E-47B0-B90F-463F549B1273}" type="presOf" srcId="{19D38DE4-5027-4F0F-9A15-F4035ACF37B3}" destId="{1601595A-A624-4DBD-8FBF-8F1A71B295B2}" srcOrd="0" destOrd="0" presId="urn:microsoft.com/office/officeart/2005/8/layout/lProcess3"/>
    <dgm:cxn modelId="{0FB97856-8F7C-4578-AA80-D65CAFB74619}" type="presOf" srcId="{C1FB398B-63A7-4C29-8A5E-87AD60C46AAC}" destId="{7A04C8A3-449C-4866-95D1-F27D74FCA1A7}" srcOrd="0" destOrd="0" presId="urn:microsoft.com/office/officeart/2005/8/layout/lProcess3"/>
    <dgm:cxn modelId="{2A3983AA-4F43-4EDE-84FB-CA7A38A3F02B}" type="presOf" srcId="{49D1C439-DDD2-4ADB-B4FD-805664A0DAA7}" destId="{2359A50A-C713-46C5-A16C-4CF3446DFF25}" srcOrd="0" destOrd="0" presId="urn:microsoft.com/office/officeart/2005/8/layout/lProcess3"/>
    <dgm:cxn modelId="{2AF8EEE4-93EE-4894-BD09-8052E5943BEF}" type="presParOf" srcId="{88E23D3C-25E3-4CBE-AC77-A7C252B69879}" destId="{97531E72-2BF8-45ED-8FEB-39FC7A5225D6}" srcOrd="0" destOrd="0" presId="urn:microsoft.com/office/officeart/2005/8/layout/lProcess3"/>
    <dgm:cxn modelId="{147626FB-920A-48FD-BA13-4D6341B27FC4}" type="presParOf" srcId="{97531E72-2BF8-45ED-8FEB-39FC7A5225D6}" destId="{2359A50A-C713-46C5-A16C-4CF3446DFF25}" srcOrd="0" destOrd="0" presId="urn:microsoft.com/office/officeart/2005/8/layout/lProcess3"/>
    <dgm:cxn modelId="{D4CE7FD3-B37C-4E1C-AC8C-94650FB116AB}" type="presParOf" srcId="{97531E72-2BF8-45ED-8FEB-39FC7A5225D6}" destId="{A25AC288-5586-4C39-AAD9-91B2B6AE0E36}" srcOrd="1" destOrd="0" presId="urn:microsoft.com/office/officeart/2005/8/layout/lProcess3"/>
    <dgm:cxn modelId="{520BC6FB-C845-48BC-B74B-341DFF25E313}" type="presParOf" srcId="{97531E72-2BF8-45ED-8FEB-39FC7A5225D6}" destId="{EE447935-A2EA-43F3-84F5-CE456B0D28A7}" srcOrd="2" destOrd="0" presId="urn:microsoft.com/office/officeart/2005/8/layout/lProcess3"/>
    <dgm:cxn modelId="{FC234BDB-A4CE-463A-B711-6928A2203E98}" type="presParOf" srcId="{97531E72-2BF8-45ED-8FEB-39FC7A5225D6}" destId="{12301851-A02E-4CA0-B80E-E2FFCBCBE7AF}" srcOrd="3" destOrd="0" presId="urn:microsoft.com/office/officeart/2005/8/layout/lProcess3"/>
    <dgm:cxn modelId="{35A1F4C8-A5A3-466C-B8D2-CE5D7D55BF40}" type="presParOf" srcId="{97531E72-2BF8-45ED-8FEB-39FC7A5225D6}" destId="{7A04C8A3-449C-4866-95D1-F27D74FCA1A7}" srcOrd="4" destOrd="0" presId="urn:microsoft.com/office/officeart/2005/8/layout/lProcess3"/>
    <dgm:cxn modelId="{3462DF2C-7706-4419-9ECE-12709DF81A95}" type="presParOf" srcId="{97531E72-2BF8-45ED-8FEB-39FC7A5225D6}" destId="{98FEA287-E411-4E12-9241-FC78825443D7}" srcOrd="5" destOrd="0" presId="urn:microsoft.com/office/officeart/2005/8/layout/lProcess3"/>
    <dgm:cxn modelId="{3CFE2CB1-F66E-42C9-B742-15533927687E}" type="presParOf" srcId="{97531E72-2BF8-45ED-8FEB-39FC7A5225D6}" destId="{72A5938B-659B-4AFC-8077-F42B03CB7B25}" srcOrd="6" destOrd="0" presId="urn:microsoft.com/office/officeart/2005/8/layout/lProcess3"/>
    <dgm:cxn modelId="{5686E5B1-9C81-4776-B799-91392E12895E}" type="presParOf" srcId="{88E23D3C-25E3-4CBE-AC77-A7C252B69879}" destId="{D86B19F4-0E68-4559-B5AB-12F2CEE84D88}" srcOrd="1" destOrd="0" presId="urn:microsoft.com/office/officeart/2005/8/layout/lProcess3"/>
    <dgm:cxn modelId="{FDA1D4BC-71C5-4B0F-87B7-AFF92662790E}" type="presParOf" srcId="{88E23D3C-25E3-4CBE-AC77-A7C252B69879}" destId="{5581A8BF-1EA6-463E-96CB-139713B31B86}" srcOrd="2" destOrd="0" presId="urn:microsoft.com/office/officeart/2005/8/layout/lProcess3"/>
    <dgm:cxn modelId="{4FDA2240-D4FC-485B-9E0A-C902ED9F0A03}" type="presParOf" srcId="{5581A8BF-1EA6-463E-96CB-139713B31B86}" destId="{70F9C75F-D4E8-4A5D-9FD2-3B0256AAF28B}" srcOrd="0" destOrd="0" presId="urn:microsoft.com/office/officeart/2005/8/layout/lProcess3"/>
    <dgm:cxn modelId="{E5D86C32-CBE9-4D03-BBB6-BDD6705703F4}" type="presParOf" srcId="{5581A8BF-1EA6-463E-96CB-139713B31B86}" destId="{CC62A4C4-C153-4E29-A710-1727CD3BDAA7}" srcOrd="1" destOrd="0" presId="urn:microsoft.com/office/officeart/2005/8/layout/lProcess3"/>
    <dgm:cxn modelId="{C83D3280-2F04-4574-9A67-77D5C1973CBC}" type="presParOf" srcId="{5581A8BF-1EA6-463E-96CB-139713B31B86}" destId="{C71CE918-A30B-4C3A-A259-A92088868A7C}" srcOrd="2" destOrd="0" presId="urn:microsoft.com/office/officeart/2005/8/layout/lProcess3"/>
    <dgm:cxn modelId="{56CDC9CD-5524-41A6-AF69-DD7079B74A60}" type="presParOf" srcId="{5581A8BF-1EA6-463E-96CB-139713B31B86}" destId="{7B47ABB3-4FBC-4DB1-92BB-D3A59416F13E}" srcOrd="3" destOrd="0" presId="urn:microsoft.com/office/officeart/2005/8/layout/lProcess3"/>
    <dgm:cxn modelId="{8D24DFDC-078B-40C5-8615-E1028AE83832}" type="presParOf" srcId="{5581A8BF-1EA6-463E-96CB-139713B31B86}" destId="{F11A4661-B55C-47D6-8EAF-FDC9CC643570}" srcOrd="4" destOrd="0" presId="urn:microsoft.com/office/officeart/2005/8/layout/lProcess3"/>
    <dgm:cxn modelId="{0888BFA5-048C-4776-A3E1-12F9E6A6DF2B}" type="presParOf" srcId="{5581A8BF-1EA6-463E-96CB-139713B31B86}" destId="{792A9CAC-A661-45AC-9E28-409F1B51B696}" srcOrd="5" destOrd="0" presId="urn:microsoft.com/office/officeart/2005/8/layout/lProcess3"/>
    <dgm:cxn modelId="{765DC938-9CD5-4794-897C-1DF5E160237A}" type="presParOf" srcId="{5581A8BF-1EA6-463E-96CB-139713B31B86}" destId="{8BC6E305-1015-4823-A217-4944839A0106}" srcOrd="6" destOrd="0" presId="urn:microsoft.com/office/officeart/2005/8/layout/lProcess3"/>
    <dgm:cxn modelId="{17D944A6-7495-47B2-AEC9-CFEC81924680}" type="presParOf" srcId="{88E23D3C-25E3-4CBE-AC77-A7C252B69879}" destId="{604E5FA4-8F16-47AF-8073-9E1215BD18C9}" srcOrd="3" destOrd="0" presId="urn:microsoft.com/office/officeart/2005/8/layout/lProcess3"/>
    <dgm:cxn modelId="{E5C87474-5BE2-47F9-A513-385355D585AD}" type="presParOf" srcId="{88E23D3C-25E3-4CBE-AC77-A7C252B69879}" destId="{33669964-6408-4923-9430-DBC81548C481}" srcOrd="4" destOrd="0" presId="urn:microsoft.com/office/officeart/2005/8/layout/lProcess3"/>
    <dgm:cxn modelId="{53BA409E-1389-4A58-8555-23D6685C7944}" type="presParOf" srcId="{33669964-6408-4923-9430-DBC81548C481}" destId="{1C0F3E51-6BC6-4BA0-8ED5-EBA85B53795F}" srcOrd="0" destOrd="0" presId="urn:microsoft.com/office/officeart/2005/8/layout/lProcess3"/>
    <dgm:cxn modelId="{1388E93D-2ACC-4842-9DBC-FB3A0E594232}" type="presParOf" srcId="{33669964-6408-4923-9430-DBC81548C481}" destId="{A2ACF91E-83D3-4E4B-A6DB-9274BD154D85}" srcOrd="1" destOrd="0" presId="urn:microsoft.com/office/officeart/2005/8/layout/lProcess3"/>
    <dgm:cxn modelId="{0628B222-A7AB-41DA-A29D-178E352207FE}" type="presParOf" srcId="{33669964-6408-4923-9430-DBC81548C481}" destId="{D233F0A7-C1AB-4BCE-B9A3-A8542A9CC2F9}" srcOrd="2" destOrd="0" presId="urn:microsoft.com/office/officeart/2005/8/layout/lProcess3"/>
    <dgm:cxn modelId="{C63BCBD1-D77E-44D5-B243-688A4E6B5B71}" type="presParOf" srcId="{33669964-6408-4923-9430-DBC81548C481}" destId="{C5B62043-F322-4CDF-A0B1-B44A422B65B9}" srcOrd="3" destOrd="0" presId="urn:microsoft.com/office/officeart/2005/8/layout/lProcess3"/>
    <dgm:cxn modelId="{039CD05F-55D7-450B-BE91-C3F49B0579DF}" type="presParOf" srcId="{33669964-6408-4923-9430-DBC81548C481}" destId="{5863CF5C-3A9B-4F86-A923-F2C04C3DDDEA}" srcOrd="4" destOrd="0" presId="urn:microsoft.com/office/officeart/2005/8/layout/lProcess3"/>
    <dgm:cxn modelId="{B6A06799-1E81-4033-B964-77E471AEB6AD}" type="presParOf" srcId="{33669964-6408-4923-9430-DBC81548C481}" destId="{31757C8F-450B-4EB9-B3B2-C1035BFF6657}" srcOrd="5" destOrd="0" presId="urn:microsoft.com/office/officeart/2005/8/layout/lProcess3"/>
    <dgm:cxn modelId="{FE219577-CBC3-406A-8BAA-BED8A96C9E21}" type="presParOf" srcId="{33669964-6408-4923-9430-DBC81548C481}" destId="{621EDF72-6634-4DD2-BF21-C1989A7DAF09}" srcOrd="6" destOrd="0" presId="urn:microsoft.com/office/officeart/2005/8/layout/lProcess3"/>
    <dgm:cxn modelId="{F564CBCC-6B0B-44D3-AC42-934DA8F878E5}" type="presParOf" srcId="{88E23D3C-25E3-4CBE-AC77-A7C252B69879}" destId="{82FA128B-B475-4FAF-AB47-079ACB88D84D}" srcOrd="5" destOrd="0" presId="urn:microsoft.com/office/officeart/2005/8/layout/lProcess3"/>
    <dgm:cxn modelId="{41B8B368-62A1-4F21-B702-8FEECDD13C26}" type="presParOf" srcId="{88E23D3C-25E3-4CBE-AC77-A7C252B69879}" destId="{740BC828-7F04-4552-A26C-FD1739318A17}" srcOrd="6" destOrd="0" presId="urn:microsoft.com/office/officeart/2005/8/layout/lProcess3"/>
    <dgm:cxn modelId="{8DC6E371-FBD2-42C1-80BD-BB46893DE89C}" type="presParOf" srcId="{740BC828-7F04-4552-A26C-FD1739318A17}" destId="{C2701928-8048-42B6-8CD3-E33CBF207B19}" srcOrd="0" destOrd="0" presId="urn:microsoft.com/office/officeart/2005/8/layout/lProcess3"/>
    <dgm:cxn modelId="{F448107C-A469-4B18-B0C7-E017B25714BB}" type="presParOf" srcId="{740BC828-7F04-4552-A26C-FD1739318A17}" destId="{5BF8602C-B64F-4700-A6A9-1CCC9BC79433}" srcOrd="1" destOrd="0" presId="urn:microsoft.com/office/officeart/2005/8/layout/lProcess3"/>
    <dgm:cxn modelId="{997BC09F-1E20-4C85-8761-202E19E1D76C}" type="presParOf" srcId="{740BC828-7F04-4552-A26C-FD1739318A17}" destId="{1601595A-A624-4DBD-8FBF-8F1A71B295B2}" srcOrd="2" destOrd="0" presId="urn:microsoft.com/office/officeart/2005/8/layout/lProcess3"/>
    <dgm:cxn modelId="{EC7155F7-8C4C-4BAF-AA08-92A52C69B473}" type="presParOf" srcId="{740BC828-7F04-4552-A26C-FD1739318A17}" destId="{2EEFF638-F4ED-4FDB-BD39-0E945083E8D1}" srcOrd="3" destOrd="0" presId="urn:microsoft.com/office/officeart/2005/8/layout/lProcess3"/>
    <dgm:cxn modelId="{9E338D16-5E7E-428A-8EB0-9E824D6BEEE6}" type="presParOf" srcId="{740BC828-7F04-4552-A26C-FD1739318A17}" destId="{D41EAE5F-1A02-4567-BB60-4641B215A19F}" srcOrd="4" destOrd="0" presId="urn:microsoft.com/office/officeart/2005/8/layout/lProcess3"/>
    <dgm:cxn modelId="{25B288A5-0B6A-4774-81BE-530AA8707EAF}" type="presParOf" srcId="{740BC828-7F04-4552-A26C-FD1739318A17}" destId="{D455E014-B45D-408D-83C9-30AA9C5DA19F}" srcOrd="5" destOrd="0" presId="urn:microsoft.com/office/officeart/2005/8/layout/lProcess3"/>
    <dgm:cxn modelId="{2D6072E6-F684-4858-995D-01DE1CCEBF40}" type="presParOf" srcId="{740BC828-7F04-4552-A26C-FD1739318A17}" destId="{A6BFC06E-B650-4604-9A4B-AFD6CC8CC635}" srcOrd="6" destOrd="0" presId="urn:microsoft.com/office/officeart/2005/8/layout/lProcess3"/>
    <dgm:cxn modelId="{131A37DB-28FC-483E-934E-7752B48ED547}" type="presParOf" srcId="{88E23D3C-25E3-4CBE-AC77-A7C252B69879}" destId="{403E520A-ECAB-408A-8227-7D90B06A5279}" srcOrd="7" destOrd="0" presId="urn:microsoft.com/office/officeart/2005/8/layout/lProcess3"/>
    <dgm:cxn modelId="{A2A1DE7F-7390-41BD-BFBB-3C3D6B9D7B60}" type="presParOf" srcId="{88E23D3C-25E3-4CBE-AC77-A7C252B69879}" destId="{0DC86558-AE54-4826-9CF8-9F91FF056FA8}" srcOrd="8" destOrd="0" presId="urn:microsoft.com/office/officeart/2005/8/layout/lProcess3"/>
    <dgm:cxn modelId="{29C42458-F588-4F1A-B51F-08F761213BC8}" type="presParOf" srcId="{0DC86558-AE54-4826-9CF8-9F91FF056FA8}" destId="{41D0E6E4-6F74-4DBE-B0A0-5F6D13654A4E}" srcOrd="0" destOrd="0" presId="urn:microsoft.com/office/officeart/2005/8/layout/lProcess3"/>
    <dgm:cxn modelId="{B63F52C1-6BA5-44A6-BD67-3D23B07DF7E4}" type="presParOf" srcId="{0DC86558-AE54-4826-9CF8-9F91FF056FA8}" destId="{C20FE1AD-5044-4ECC-B7DE-F1A9B4EB71EF}" srcOrd="1" destOrd="0" presId="urn:microsoft.com/office/officeart/2005/8/layout/lProcess3"/>
    <dgm:cxn modelId="{C3F4B777-7A97-4712-93F8-16A894ED01A4}" type="presParOf" srcId="{0DC86558-AE54-4826-9CF8-9F91FF056FA8}" destId="{F4C0C88E-9A83-45F2-8987-6C39AB3D04B8}" srcOrd="2" destOrd="0" presId="urn:microsoft.com/office/officeart/2005/8/layout/lProcess3"/>
    <dgm:cxn modelId="{9B307D7C-3F57-47F8-8923-6D2EEA8D5F4E}" type="presParOf" srcId="{0DC86558-AE54-4826-9CF8-9F91FF056FA8}" destId="{3F3C0DF5-BFA8-41AA-AA28-107189480B38}" srcOrd="3" destOrd="0" presId="urn:microsoft.com/office/officeart/2005/8/layout/lProcess3"/>
    <dgm:cxn modelId="{529DE3BC-B993-4266-A175-118993707129}" type="presParOf" srcId="{0DC86558-AE54-4826-9CF8-9F91FF056FA8}" destId="{A990BF7F-560D-4FA7-A4EF-F35121C07CE5}" srcOrd="4" destOrd="0" presId="urn:microsoft.com/office/officeart/2005/8/layout/lProcess3"/>
    <dgm:cxn modelId="{9C171F29-EC15-4CAA-B788-A253B3051AD2}" type="presParOf" srcId="{0DC86558-AE54-4826-9CF8-9F91FF056FA8}" destId="{24C3A496-6D22-4137-ADD9-480B2A12C6B8}" srcOrd="5" destOrd="0" presId="urn:microsoft.com/office/officeart/2005/8/layout/lProcess3"/>
    <dgm:cxn modelId="{D37390C6-8BE7-44C2-9E1A-53855FD9E257}" type="presParOf" srcId="{0DC86558-AE54-4826-9CF8-9F91FF056FA8}" destId="{E860705E-106F-4B05-A696-02921BA7DC82}"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C13C1C-299F-4667-B7B2-8E8562CE773A}"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D512B774-0019-47B7-9016-F260A483A097}">
      <dgm:prSet phldrT="[Text]"/>
      <dgm:spPr/>
      <dgm:t>
        <a:bodyPr/>
        <a:lstStyle/>
        <a:p>
          <a:r>
            <a:rPr lang="en-US" dirty="0" smtClean="0"/>
            <a:t>59%</a:t>
          </a:r>
          <a:endParaRPr lang="en-US" dirty="0"/>
        </a:p>
      </dgm:t>
    </dgm:pt>
    <dgm:pt modelId="{5B511D4A-D2BA-4C2A-842C-40EC9D702F5C}" type="parTrans" cxnId="{E8EBDDDA-2098-4110-9F95-FB7933AB3035}">
      <dgm:prSet/>
      <dgm:spPr/>
      <dgm:t>
        <a:bodyPr/>
        <a:lstStyle/>
        <a:p>
          <a:endParaRPr lang="en-US"/>
        </a:p>
      </dgm:t>
    </dgm:pt>
    <dgm:pt modelId="{3C422516-7FC6-4DB5-B51E-88DE7E1023B4}" type="sibTrans" cxnId="{E8EBDDDA-2098-4110-9F95-FB7933AB3035}">
      <dgm:prSet/>
      <dgm:spPr/>
      <dgm:t>
        <a:bodyPr/>
        <a:lstStyle/>
        <a:p>
          <a:endParaRPr lang="en-US" dirty="0"/>
        </a:p>
      </dgm:t>
    </dgm:pt>
    <dgm:pt modelId="{7F32E551-3D0E-4101-BCE1-270C662C3E19}">
      <dgm:prSet phldrT="[Text]"/>
      <dgm:spPr/>
      <dgm:t>
        <a:bodyPr/>
        <a:lstStyle/>
        <a:p>
          <a:r>
            <a:rPr lang="en-US" dirty="0" smtClean="0"/>
            <a:t>Industrial CxOs who believe cognitive computing, big data &amp; AI are mature &amp; market-ready</a:t>
          </a:r>
          <a:endParaRPr lang="en-US" dirty="0"/>
        </a:p>
      </dgm:t>
    </dgm:pt>
    <dgm:pt modelId="{2104A523-D7BE-4714-AF21-A7FD61C7AEBD}" type="parTrans" cxnId="{EF5BC5A7-BB32-4714-BDBE-4C1C4AD64CC0}">
      <dgm:prSet/>
      <dgm:spPr/>
      <dgm:t>
        <a:bodyPr/>
        <a:lstStyle/>
        <a:p>
          <a:endParaRPr lang="en-US"/>
        </a:p>
      </dgm:t>
    </dgm:pt>
    <dgm:pt modelId="{6C3B6A2B-9B5D-450B-AFF5-ADF8A5EF4776}" type="sibTrans" cxnId="{EF5BC5A7-BB32-4714-BDBE-4C1C4AD64CC0}">
      <dgm:prSet/>
      <dgm:spPr/>
      <dgm:t>
        <a:bodyPr/>
        <a:lstStyle/>
        <a:p>
          <a:endParaRPr lang="en-US"/>
        </a:p>
      </dgm:t>
    </dgm:pt>
    <dgm:pt modelId="{3BF41B60-947F-4584-A024-CE0090491CC6}">
      <dgm:prSet phldrT="[Text]"/>
      <dgm:spPr/>
      <dgm:t>
        <a:bodyPr/>
        <a:lstStyle/>
        <a:p>
          <a:r>
            <a:rPr lang="en-US" dirty="0" smtClean="0"/>
            <a:t>100+</a:t>
          </a:r>
          <a:endParaRPr lang="en-US" dirty="0"/>
        </a:p>
      </dgm:t>
    </dgm:pt>
    <dgm:pt modelId="{6ACEAA76-02C3-4E47-B080-DD57C04664EB}" type="parTrans" cxnId="{A903E82D-350D-4FEC-97C3-8EB57E32B756}">
      <dgm:prSet/>
      <dgm:spPr/>
      <dgm:t>
        <a:bodyPr/>
        <a:lstStyle/>
        <a:p>
          <a:endParaRPr lang="en-US"/>
        </a:p>
      </dgm:t>
    </dgm:pt>
    <dgm:pt modelId="{690D56AA-64BF-41EC-8C42-03A0C9557B7C}" type="sibTrans" cxnId="{A903E82D-350D-4FEC-97C3-8EB57E32B756}">
      <dgm:prSet/>
      <dgm:spPr/>
      <dgm:t>
        <a:bodyPr/>
        <a:lstStyle/>
        <a:p>
          <a:endParaRPr lang="en-US" dirty="0"/>
        </a:p>
      </dgm:t>
    </dgm:pt>
    <dgm:pt modelId="{F72AAD5E-491C-4F3C-AAA6-83694F93D230}">
      <dgm:prSet phldrT="[Text]"/>
      <dgm:spPr/>
      <dgm:t>
        <a:bodyPr/>
        <a:lstStyle/>
        <a:p>
          <a:r>
            <a:rPr lang="en-US" dirty="0" smtClean="0"/>
            <a:t>Average number of software applications running in a manufacturing site</a:t>
          </a:r>
          <a:endParaRPr lang="en-US" dirty="0"/>
        </a:p>
      </dgm:t>
    </dgm:pt>
    <dgm:pt modelId="{1E14A467-37A2-4D1C-9E44-80DEF7B86AB8}" type="parTrans" cxnId="{1A737612-0B29-4B6E-878F-593598B633C2}">
      <dgm:prSet/>
      <dgm:spPr/>
      <dgm:t>
        <a:bodyPr/>
        <a:lstStyle/>
        <a:p>
          <a:endParaRPr lang="en-US"/>
        </a:p>
      </dgm:t>
    </dgm:pt>
    <dgm:pt modelId="{0D103499-6932-48A5-8B26-7AE9F7EBB8A9}" type="sibTrans" cxnId="{1A737612-0B29-4B6E-878F-593598B633C2}">
      <dgm:prSet/>
      <dgm:spPr/>
      <dgm:t>
        <a:bodyPr/>
        <a:lstStyle/>
        <a:p>
          <a:endParaRPr lang="en-US"/>
        </a:p>
      </dgm:t>
    </dgm:pt>
    <dgm:pt modelId="{C4985E9A-52D6-405B-A7FB-CB04CC6B9490}">
      <dgm:prSet phldrT="[Text]"/>
      <dgm:spPr/>
      <dgm:t>
        <a:bodyPr/>
        <a:lstStyle/>
        <a:p>
          <a:r>
            <a:rPr lang="en-US" dirty="0" smtClean="0"/>
            <a:t>77%</a:t>
          </a:r>
          <a:endParaRPr lang="en-US" dirty="0"/>
        </a:p>
      </dgm:t>
    </dgm:pt>
    <dgm:pt modelId="{C4A897A2-AC15-40C3-A53C-F3105DBCEA35}" type="parTrans" cxnId="{305C14AB-FDA3-454E-BF4A-837CA8BFAB56}">
      <dgm:prSet/>
      <dgm:spPr/>
      <dgm:t>
        <a:bodyPr/>
        <a:lstStyle/>
        <a:p>
          <a:endParaRPr lang="en-US"/>
        </a:p>
      </dgm:t>
    </dgm:pt>
    <dgm:pt modelId="{9372D181-DCFA-4B0F-BD1B-6DE8C84133BD}" type="sibTrans" cxnId="{305C14AB-FDA3-454E-BF4A-837CA8BFAB56}">
      <dgm:prSet/>
      <dgm:spPr/>
      <dgm:t>
        <a:bodyPr/>
        <a:lstStyle/>
        <a:p>
          <a:endParaRPr lang="en-US" dirty="0"/>
        </a:p>
      </dgm:t>
    </dgm:pt>
    <dgm:pt modelId="{D91AB7A9-DE79-42BF-B828-3E32199B5163}">
      <dgm:prSet phldrT="[Text]"/>
      <dgm:spPr/>
      <dgm:t>
        <a:bodyPr/>
        <a:lstStyle/>
        <a:p>
          <a:r>
            <a:rPr lang="en-US" dirty="0" smtClean="0"/>
            <a:t>Nexus survey respondents who said interoperability was their biggest challenge in IIoT</a:t>
          </a:r>
          <a:endParaRPr lang="en-US" dirty="0"/>
        </a:p>
      </dgm:t>
    </dgm:pt>
    <dgm:pt modelId="{40B874F3-043E-4BC6-971E-29A6858176A9}" type="parTrans" cxnId="{70FA2BC9-546A-428B-B500-1A4D76C523E4}">
      <dgm:prSet/>
      <dgm:spPr/>
      <dgm:t>
        <a:bodyPr/>
        <a:lstStyle/>
        <a:p>
          <a:endParaRPr lang="en-US"/>
        </a:p>
      </dgm:t>
    </dgm:pt>
    <dgm:pt modelId="{8A942058-E9F1-4D2C-B6B0-1752F4B4F375}" type="sibTrans" cxnId="{70FA2BC9-546A-428B-B500-1A4D76C523E4}">
      <dgm:prSet/>
      <dgm:spPr/>
      <dgm:t>
        <a:bodyPr/>
        <a:lstStyle/>
        <a:p>
          <a:endParaRPr lang="en-US"/>
        </a:p>
      </dgm:t>
    </dgm:pt>
    <dgm:pt modelId="{20D89CBB-3642-4933-8E8A-521973B04055}" type="pres">
      <dgm:prSet presAssocID="{E0C13C1C-299F-4667-B7B2-8E8562CE773A}" presName="Name0" presStyleCnt="0">
        <dgm:presLayoutVars>
          <dgm:chMax/>
          <dgm:chPref/>
          <dgm:dir/>
          <dgm:animLvl val="lvl"/>
        </dgm:presLayoutVars>
      </dgm:prSet>
      <dgm:spPr/>
      <dgm:t>
        <a:bodyPr/>
        <a:lstStyle/>
        <a:p>
          <a:endParaRPr lang="en-US"/>
        </a:p>
      </dgm:t>
    </dgm:pt>
    <dgm:pt modelId="{BF803076-F7C7-48D5-B62E-B25B57F8CA86}" type="pres">
      <dgm:prSet presAssocID="{D512B774-0019-47B7-9016-F260A483A097}" presName="composite" presStyleCnt="0"/>
      <dgm:spPr/>
    </dgm:pt>
    <dgm:pt modelId="{4B0E8ED7-9263-401F-911D-08C23E582DE1}" type="pres">
      <dgm:prSet presAssocID="{D512B774-0019-47B7-9016-F260A483A097}" presName="Parent1" presStyleLbl="node1" presStyleIdx="0" presStyleCnt="6">
        <dgm:presLayoutVars>
          <dgm:chMax val="1"/>
          <dgm:chPref val="1"/>
          <dgm:bulletEnabled val="1"/>
        </dgm:presLayoutVars>
      </dgm:prSet>
      <dgm:spPr/>
      <dgm:t>
        <a:bodyPr/>
        <a:lstStyle/>
        <a:p>
          <a:endParaRPr lang="en-US"/>
        </a:p>
      </dgm:t>
    </dgm:pt>
    <dgm:pt modelId="{2D55C168-9E6F-4AE4-B127-0428554ED805}" type="pres">
      <dgm:prSet presAssocID="{D512B774-0019-47B7-9016-F260A483A097}" presName="Childtext1" presStyleLbl="revTx" presStyleIdx="0" presStyleCnt="3">
        <dgm:presLayoutVars>
          <dgm:chMax val="0"/>
          <dgm:chPref val="0"/>
          <dgm:bulletEnabled val="1"/>
        </dgm:presLayoutVars>
      </dgm:prSet>
      <dgm:spPr/>
      <dgm:t>
        <a:bodyPr/>
        <a:lstStyle/>
        <a:p>
          <a:endParaRPr lang="en-US"/>
        </a:p>
      </dgm:t>
    </dgm:pt>
    <dgm:pt modelId="{6973B9D0-E3FC-4836-9C7D-B2BD97ABA335}" type="pres">
      <dgm:prSet presAssocID="{D512B774-0019-47B7-9016-F260A483A097}" presName="BalanceSpacing" presStyleCnt="0"/>
      <dgm:spPr/>
    </dgm:pt>
    <dgm:pt modelId="{B87B48CE-6126-4EB0-86EA-46287AF45408}" type="pres">
      <dgm:prSet presAssocID="{D512B774-0019-47B7-9016-F260A483A097}" presName="BalanceSpacing1" presStyleCnt="0"/>
      <dgm:spPr/>
    </dgm:pt>
    <dgm:pt modelId="{12178923-FC08-4220-81CC-D5D50D5F3926}" type="pres">
      <dgm:prSet presAssocID="{3C422516-7FC6-4DB5-B51E-88DE7E1023B4}" presName="Accent1Text" presStyleLbl="node1" presStyleIdx="1" presStyleCnt="6"/>
      <dgm:spPr/>
      <dgm:t>
        <a:bodyPr/>
        <a:lstStyle/>
        <a:p>
          <a:endParaRPr lang="en-US"/>
        </a:p>
      </dgm:t>
    </dgm:pt>
    <dgm:pt modelId="{0B49429D-484E-455F-971E-C44FF4D6E6F4}" type="pres">
      <dgm:prSet presAssocID="{3C422516-7FC6-4DB5-B51E-88DE7E1023B4}" presName="spaceBetweenRectangles" presStyleCnt="0"/>
      <dgm:spPr/>
    </dgm:pt>
    <dgm:pt modelId="{17AA6E03-695C-4BBB-ADF5-431E1CACE2CE}" type="pres">
      <dgm:prSet presAssocID="{3BF41B60-947F-4584-A024-CE0090491CC6}" presName="composite" presStyleCnt="0"/>
      <dgm:spPr/>
    </dgm:pt>
    <dgm:pt modelId="{7992F3CE-14E3-456A-947C-9005FED43FE3}" type="pres">
      <dgm:prSet presAssocID="{3BF41B60-947F-4584-A024-CE0090491CC6}" presName="Parent1" presStyleLbl="node1" presStyleIdx="2" presStyleCnt="6">
        <dgm:presLayoutVars>
          <dgm:chMax val="1"/>
          <dgm:chPref val="1"/>
          <dgm:bulletEnabled val="1"/>
        </dgm:presLayoutVars>
      </dgm:prSet>
      <dgm:spPr/>
      <dgm:t>
        <a:bodyPr/>
        <a:lstStyle/>
        <a:p>
          <a:endParaRPr lang="en-US"/>
        </a:p>
      </dgm:t>
    </dgm:pt>
    <dgm:pt modelId="{31FC115F-64CE-48CA-80FD-EF04A652E559}" type="pres">
      <dgm:prSet presAssocID="{3BF41B60-947F-4584-A024-CE0090491CC6}" presName="Childtext1" presStyleLbl="revTx" presStyleIdx="1" presStyleCnt="3">
        <dgm:presLayoutVars>
          <dgm:chMax val="0"/>
          <dgm:chPref val="0"/>
          <dgm:bulletEnabled val="1"/>
        </dgm:presLayoutVars>
      </dgm:prSet>
      <dgm:spPr/>
      <dgm:t>
        <a:bodyPr/>
        <a:lstStyle/>
        <a:p>
          <a:endParaRPr lang="en-US"/>
        </a:p>
      </dgm:t>
    </dgm:pt>
    <dgm:pt modelId="{2E8179C2-0F7B-4070-9545-89D9C0FE800D}" type="pres">
      <dgm:prSet presAssocID="{3BF41B60-947F-4584-A024-CE0090491CC6}" presName="BalanceSpacing" presStyleCnt="0"/>
      <dgm:spPr/>
    </dgm:pt>
    <dgm:pt modelId="{B8C43CD5-3073-42C5-80FC-9182601F73AB}" type="pres">
      <dgm:prSet presAssocID="{3BF41B60-947F-4584-A024-CE0090491CC6}" presName="BalanceSpacing1" presStyleCnt="0"/>
      <dgm:spPr/>
    </dgm:pt>
    <dgm:pt modelId="{680A035A-8790-44AE-8FE2-81DC745A76D5}" type="pres">
      <dgm:prSet presAssocID="{690D56AA-64BF-41EC-8C42-03A0C9557B7C}" presName="Accent1Text" presStyleLbl="node1" presStyleIdx="3" presStyleCnt="6"/>
      <dgm:spPr/>
      <dgm:t>
        <a:bodyPr/>
        <a:lstStyle/>
        <a:p>
          <a:endParaRPr lang="en-US"/>
        </a:p>
      </dgm:t>
    </dgm:pt>
    <dgm:pt modelId="{FEFAA8AF-DA3F-4D76-AFCF-963CCE2CB536}" type="pres">
      <dgm:prSet presAssocID="{690D56AA-64BF-41EC-8C42-03A0C9557B7C}" presName="spaceBetweenRectangles" presStyleCnt="0"/>
      <dgm:spPr/>
    </dgm:pt>
    <dgm:pt modelId="{8B2EA773-1BDF-479E-A563-EC3E5628AF98}" type="pres">
      <dgm:prSet presAssocID="{C4985E9A-52D6-405B-A7FB-CB04CC6B9490}" presName="composite" presStyleCnt="0"/>
      <dgm:spPr/>
    </dgm:pt>
    <dgm:pt modelId="{36E2DE5E-D92D-4661-8AFB-212585974012}" type="pres">
      <dgm:prSet presAssocID="{C4985E9A-52D6-405B-A7FB-CB04CC6B9490}" presName="Parent1" presStyleLbl="node1" presStyleIdx="4" presStyleCnt="6">
        <dgm:presLayoutVars>
          <dgm:chMax val="1"/>
          <dgm:chPref val="1"/>
          <dgm:bulletEnabled val="1"/>
        </dgm:presLayoutVars>
      </dgm:prSet>
      <dgm:spPr/>
      <dgm:t>
        <a:bodyPr/>
        <a:lstStyle/>
        <a:p>
          <a:endParaRPr lang="en-US"/>
        </a:p>
      </dgm:t>
    </dgm:pt>
    <dgm:pt modelId="{692E7F67-7CB0-49D1-9411-B6EAF353CF5D}" type="pres">
      <dgm:prSet presAssocID="{C4985E9A-52D6-405B-A7FB-CB04CC6B9490}" presName="Childtext1" presStyleLbl="revTx" presStyleIdx="2" presStyleCnt="3">
        <dgm:presLayoutVars>
          <dgm:chMax val="0"/>
          <dgm:chPref val="0"/>
          <dgm:bulletEnabled val="1"/>
        </dgm:presLayoutVars>
      </dgm:prSet>
      <dgm:spPr/>
      <dgm:t>
        <a:bodyPr/>
        <a:lstStyle/>
        <a:p>
          <a:endParaRPr lang="en-US"/>
        </a:p>
      </dgm:t>
    </dgm:pt>
    <dgm:pt modelId="{38464C92-D58A-460E-8A45-9635B992056E}" type="pres">
      <dgm:prSet presAssocID="{C4985E9A-52D6-405B-A7FB-CB04CC6B9490}" presName="BalanceSpacing" presStyleCnt="0"/>
      <dgm:spPr/>
    </dgm:pt>
    <dgm:pt modelId="{604F205D-5E7F-4C94-B7CF-4835E59D5710}" type="pres">
      <dgm:prSet presAssocID="{C4985E9A-52D6-405B-A7FB-CB04CC6B9490}" presName="BalanceSpacing1" presStyleCnt="0"/>
      <dgm:spPr/>
    </dgm:pt>
    <dgm:pt modelId="{9C28DB34-3E45-4FC0-9CA3-7259D59ABF32}" type="pres">
      <dgm:prSet presAssocID="{9372D181-DCFA-4B0F-BD1B-6DE8C84133BD}" presName="Accent1Text" presStyleLbl="node1" presStyleIdx="5" presStyleCnt="6"/>
      <dgm:spPr/>
      <dgm:t>
        <a:bodyPr/>
        <a:lstStyle/>
        <a:p>
          <a:endParaRPr lang="en-US"/>
        </a:p>
      </dgm:t>
    </dgm:pt>
  </dgm:ptLst>
  <dgm:cxnLst>
    <dgm:cxn modelId="{88C21461-2445-4AB0-B141-69C32958F5DA}" type="presOf" srcId="{F72AAD5E-491C-4F3C-AAA6-83694F93D230}" destId="{31FC115F-64CE-48CA-80FD-EF04A652E559}" srcOrd="0" destOrd="0" presId="urn:microsoft.com/office/officeart/2008/layout/AlternatingHexagons"/>
    <dgm:cxn modelId="{774E3742-79BE-4115-98AC-56BD7D949297}" type="presOf" srcId="{7F32E551-3D0E-4101-BCE1-270C662C3E19}" destId="{2D55C168-9E6F-4AE4-B127-0428554ED805}" srcOrd="0" destOrd="0" presId="urn:microsoft.com/office/officeart/2008/layout/AlternatingHexagons"/>
    <dgm:cxn modelId="{A903E82D-350D-4FEC-97C3-8EB57E32B756}" srcId="{E0C13C1C-299F-4667-B7B2-8E8562CE773A}" destId="{3BF41B60-947F-4584-A024-CE0090491CC6}" srcOrd="1" destOrd="0" parTransId="{6ACEAA76-02C3-4E47-B080-DD57C04664EB}" sibTransId="{690D56AA-64BF-41EC-8C42-03A0C9557B7C}"/>
    <dgm:cxn modelId="{70FA2BC9-546A-428B-B500-1A4D76C523E4}" srcId="{C4985E9A-52D6-405B-A7FB-CB04CC6B9490}" destId="{D91AB7A9-DE79-42BF-B828-3E32199B5163}" srcOrd="0" destOrd="0" parTransId="{40B874F3-043E-4BC6-971E-29A6858176A9}" sibTransId="{8A942058-E9F1-4D2C-B6B0-1752F4B4F375}"/>
    <dgm:cxn modelId="{CB1AA488-74BD-4136-97D7-81F7638A1245}" type="presOf" srcId="{D91AB7A9-DE79-42BF-B828-3E32199B5163}" destId="{692E7F67-7CB0-49D1-9411-B6EAF353CF5D}" srcOrd="0" destOrd="0" presId="urn:microsoft.com/office/officeart/2008/layout/AlternatingHexagons"/>
    <dgm:cxn modelId="{26F10403-9E98-480F-BAC7-9E85E9836845}" type="presOf" srcId="{E0C13C1C-299F-4667-B7B2-8E8562CE773A}" destId="{20D89CBB-3642-4933-8E8A-521973B04055}" srcOrd="0" destOrd="0" presId="urn:microsoft.com/office/officeart/2008/layout/AlternatingHexagons"/>
    <dgm:cxn modelId="{CFA4EDF0-5C40-48AC-A629-3185CBB04E7B}" type="presOf" srcId="{3C422516-7FC6-4DB5-B51E-88DE7E1023B4}" destId="{12178923-FC08-4220-81CC-D5D50D5F3926}" srcOrd="0" destOrd="0" presId="urn:microsoft.com/office/officeart/2008/layout/AlternatingHexagons"/>
    <dgm:cxn modelId="{7CB3D777-E100-42EA-B20F-B093AB880A8A}" type="presOf" srcId="{3BF41B60-947F-4584-A024-CE0090491CC6}" destId="{7992F3CE-14E3-456A-947C-9005FED43FE3}" srcOrd="0" destOrd="0" presId="urn:microsoft.com/office/officeart/2008/layout/AlternatingHexagons"/>
    <dgm:cxn modelId="{FFB05390-4337-44E5-8A5F-66470A5EB2A2}" type="presOf" srcId="{C4985E9A-52D6-405B-A7FB-CB04CC6B9490}" destId="{36E2DE5E-D92D-4661-8AFB-212585974012}" srcOrd="0" destOrd="0" presId="urn:microsoft.com/office/officeart/2008/layout/AlternatingHexagons"/>
    <dgm:cxn modelId="{E8EBDDDA-2098-4110-9F95-FB7933AB3035}" srcId="{E0C13C1C-299F-4667-B7B2-8E8562CE773A}" destId="{D512B774-0019-47B7-9016-F260A483A097}" srcOrd="0" destOrd="0" parTransId="{5B511D4A-D2BA-4C2A-842C-40EC9D702F5C}" sibTransId="{3C422516-7FC6-4DB5-B51E-88DE7E1023B4}"/>
    <dgm:cxn modelId="{F4593606-576A-45F4-8BDB-136A39A878DE}" type="presOf" srcId="{9372D181-DCFA-4B0F-BD1B-6DE8C84133BD}" destId="{9C28DB34-3E45-4FC0-9CA3-7259D59ABF32}" srcOrd="0" destOrd="0" presId="urn:microsoft.com/office/officeart/2008/layout/AlternatingHexagons"/>
    <dgm:cxn modelId="{305C14AB-FDA3-454E-BF4A-837CA8BFAB56}" srcId="{E0C13C1C-299F-4667-B7B2-8E8562CE773A}" destId="{C4985E9A-52D6-405B-A7FB-CB04CC6B9490}" srcOrd="2" destOrd="0" parTransId="{C4A897A2-AC15-40C3-A53C-F3105DBCEA35}" sibTransId="{9372D181-DCFA-4B0F-BD1B-6DE8C84133BD}"/>
    <dgm:cxn modelId="{EF5BC5A7-BB32-4714-BDBE-4C1C4AD64CC0}" srcId="{D512B774-0019-47B7-9016-F260A483A097}" destId="{7F32E551-3D0E-4101-BCE1-270C662C3E19}" srcOrd="0" destOrd="0" parTransId="{2104A523-D7BE-4714-AF21-A7FD61C7AEBD}" sibTransId="{6C3B6A2B-9B5D-450B-AFF5-ADF8A5EF4776}"/>
    <dgm:cxn modelId="{4C31160E-6A25-49A5-B7BC-5B48DB33A2B7}" type="presOf" srcId="{690D56AA-64BF-41EC-8C42-03A0C9557B7C}" destId="{680A035A-8790-44AE-8FE2-81DC745A76D5}" srcOrd="0" destOrd="0" presId="urn:microsoft.com/office/officeart/2008/layout/AlternatingHexagons"/>
    <dgm:cxn modelId="{1A737612-0B29-4B6E-878F-593598B633C2}" srcId="{3BF41B60-947F-4584-A024-CE0090491CC6}" destId="{F72AAD5E-491C-4F3C-AAA6-83694F93D230}" srcOrd="0" destOrd="0" parTransId="{1E14A467-37A2-4D1C-9E44-80DEF7B86AB8}" sibTransId="{0D103499-6932-48A5-8B26-7AE9F7EBB8A9}"/>
    <dgm:cxn modelId="{4C14C5BC-AD04-4E9C-B231-6FE71F749E6E}" type="presOf" srcId="{D512B774-0019-47B7-9016-F260A483A097}" destId="{4B0E8ED7-9263-401F-911D-08C23E582DE1}" srcOrd="0" destOrd="0" presId="urn:microsoft.com/office/officeart/2008/layout/AlternatingHexagons"/>
    <dgm:cxn modelId="{3850B217-482D-49F7-B49E-70B9C33F2124}" type="presParOf" srcId="{20D89CBB-3642-4933-8E8A-521973B04055}" destId="{BF803076-F7C7-48D5-B62E-B25B57F8CA86}" srcOrd="0" destOrd="0" presId="urn:microsoft.com/office/officeart/2008/layout/AlternatingHexagons"/>
    <dgm:cxn modelId="{1982868F-F18A-4FBD-B028-EA098F241B52}" type="presParOf" srcId="{BF803076-F7C7-48D5-B62E-B25B57F8CA86}" destId="{4B0E8ED7-9263-401F-911D-08C23E582DE1}" srcOrd="0" destOrd="0" presId="urn:microsoft.com/office/officeart/2008/layout/AlternatingHexagons"/>
    <dgm:cxn modelId="{1635D910-3638-450A-BFAB-4BBB91C8689C}" type="presParOf" srcId="{BF803076-F7C7-48D5-B62E-B25B57F8CA86}" destId="{2D55C168-9E6F-4AE4-B127-0428554ED805}" srcOrd="1" destOrd="0" presId="urn:microsoft.com/office/officeart/2008/layout/AlternatingHexagons"/>
    <dgm:cxn modelId="{2EE5F15D-CCE1-4AB5-8F91-C05C4EE58F4A}" type="presParOf" srcId="{BF803076-F7C7-48D5-B62E-B25B57F8CA86}" destId="{6973B9D0-E3FC-4836-9C7D-B2BD97ABA335}" srcOrd="2" destOrd="0" presId="urn:microsoft.com/office/officeart/2008/layout/AlternatingHexagons"/>
    <dgm:cxn modelId="{00CB6B1E-B2EE-47CB-AA92-01554F31E45D}" type="presParOf" srcId="{BF803076-F7C7-48D5-B62E-B25B57F8CA86}" destId="{B87B48CE-6126-4EB0-86EA-46287AF45408}" srcOrd="3" destOrd="0" presId="urn:microsoft.com/office/officeart/2008/layout/AlternatingHexagons"/>
    <dgm:cxn modelId="{FFF04838-5961-4D7C-9A8A-CE0AB54DC02B}" type="presParOf" srcId="{BF803076-F7C7-48D5-B62E-B25B57F8CA86}" destId="{12178923-FC08-4220-81CC-D5D50D5F3926}" srcOrd="4" destOrd="0" presId="urn:microsoft.com/office/officeart/2008/layout/AlternatingHexagons"/>
    <dgm:cxn modelId="{8C23FB17-1666-42DB-B231-B8BCE8899C47}" type="presParOf" srcId="{20D89CBB-3642-4933-8E8A-521973B04055}" destId="{0B49429D-484E-455F-971E-C44FF4D6E6F4}" srcOrd="1" destOrd="0" presId="urn:microsoft.com/office/officeart/2008/layout/AlternatingHexagons"/>
    <dgm:cxn modelId="{72745DC6-8129-4298-B0FB-3D81B51521E7}" type="presParOf" srcId="{20D89CBB-3642-4933-8E8A-521973B04055}" destId="{17AA6E03-695C-4BBB-ADF5-431E1CACE2CE}" srcOrd="2" destOrd="0" presId="urn:microsoft.com/office/officeart/2008/layout/AlternatingHexagons"/>
    <dgm:cxn modelId="{0068E0D7-4D58-490A-A06B-8ADCF1A48710}" type="presParOf" srcId="{17AA6E03-695C-4BBB-ADF5-431E1CACE2CE}" destId="{7992F3CE-14E3-456A-947C-9005FED43FE3}" srcOrd="0" destOrd="0" presId="urn:microsoft.com/office/officeart/2008/layout/AlternatingHexagons"/>
    <dgm:cxn modelId="{275EAA12-B34B-4481-ACAD-6C033C42164F}" type="presParOf" srcId="{17AA6E03-695C-4BBB-ADF5-431E1CACE2CE}" destId="{31FC115F-64CE-48CA-80FD-EF04A652E559}" srcOrd="1" destOrd="0" presId="urn:microsoft.com/office/officeart/2008/layout/AlternatingHexagons"/>
    <dgm:cxn modelId="{8B07FE2D-164E-4AF5-856D-0731A30071DD}" type="presParOf" srcId="{17AA6E03-695C-4BBB-ADF5-431E1CACE2CE}" destId="{2E8179C2-0F7B-4070-9545-89D9C0FE800D}" srcOrd="2" destOrd="0" presId="urn:microsoft.com/office/officeart/2008/layout/AlternatingHexagons"/>
    <dgm:cxn modelId="{F1B7E2F9-750B-4811-967B-B7AF13EF329E}" type="presParOf" srcId="{17AA6E03-695C-4BBB-ADF5-431E1CACE2CE}" destId="{B8C43CD5-3073-42C5-80FC-9182601F73AB}" srcOrd="3" destOrd="0" presId="urn:microsoft.com/office/officeart/2008/layout/AlternatingHexagons"/>
    <dgm:cxn modelId="{F2BC410D-CB0B-40E1-8258-EBA69EFEA85E}" type="presParOf" srcId="{17AA6E03-695C-4BBB-ADF5-431E1CACE2CE}" destId="{680A035A-8790-44AE-8FE2-81DC745A76D5}" srcOrd="4" destOrd="0" presId="urn:microsoft.com/office/officeart/2008/layout/AlternatingHexagons"/>
    <dgm:cxn modelId="{158FD260-32B8-45B2-AC32-D0DECFF4A2C5}" type="presParOf" srcId="{20D89CBB-3642-4933-8E8A-521973B04055}" destId="{FEFAA8AF-DA3F-4D76-AFCF-963CCE2CB536}" srcOrd="3" destOrd="0" presId="urn:microsoft.com/office/officeart/2008/layout/AlternatingHexagons"/>
    <dgm:cxn modelId="{B2E2415E-065F-4FB0-989E-D16D4E71EF29}" type="presParOf" srcId="{20D89CBB-3642-4933-8E8A-521973B04055}" destId="{8B2EA773-1BDF-479E-A563-EC3E5628AF98}" srcOrd="4" destOrd="0" presId="urn:microsoft.com/office/officeart/2008/layout/AlternatingHexagons"/>
    <dgm:cxn modelId="{6993FA5E-77E3-4BA7-9F46-9F3E43BA1748}" type="presParOf" srcId="{8B2EA773-1BDF-479E-A563-EC3E5628AF98}" destId="{36E2DE5E-D92D-4661-8AFB-212585974012}" srcOrd="0" destOrd="0" presId="urn:microsoft.com/office/officeart/2008/layout/AlternatingHexagons"/>
    <dgm:cxn modelId="{BDA736B4-CB85-4A15-B897-C11FD7C1DCD7}" type="presParOf" srcId="{8B2EA773-1BDF-479E-A563-EC3E5628AF98}" destId="{692E7F67-7CB0-49D1-9411-B6EAF353CF5D}" srcOrd="1" destOrd="0" presId="urn:microsoft.com/office/officeart/2008/layout/AlternatingHexagons"/>
    <dgm:cxn modelId="{7DDD952B-B264-4FD1-8022-3532924758C4}" type="presParOf" srcId="{8B2EA773-1BDF-479E-A563-EC3E5628AF98}" destId="{38464C92-D58A-460E-8A45-9635B992056E}" srcOrd="2" destOrd="0" presId="urn:microsoft.com/office/officeart/2008/layout/AlternatingHexagons"/>
    <dgm:cxn modelId="{8658B3F7-BCD4-454F-A072-CBCB094686FD}" type="presParOf" srcId="{8B2EA773-1BDF-479E-A563-EC3E5628AF98}" destId="{604F205D-5E7F-4C94-B7CF-4835E59D5710}" srcOrd="3" destOrd="0" presId="urn:microsoft.com/office/officeart/2008/layout/AlternatingHexagons"/>
    <dgm:cxn modelId="{3D7CA5F8-AA51-44E3-B685-C28ABD7A4148}" type="presParOf" srcId="{8B2EA773-1BDF-479E-A563-EC3E5628AF98}" destId="{9C28DB34-3E45-4FC0-9CA3-7259D59ABF32}"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9133AF-6F23-4D83-BEAE-3D4D62E2085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EB33C7D-CA96-484B-9CB5-626871F3074F}">
      <dgm:prSet phldrT="[Text]"/>
      <dgm:spPr/>
      <dgm:t>
        <a:bodyPr/>
        <a:lstStyle/>
        <a:p>
          <a:r>
            <a:rPr lang="en-US" dirty="0" smtClean="0"/>
            <a:t>Client</a:t>
          </a:r>
          <a:endParaRPr lang="en-US" dirty="0"/>
        </a:p>
      </dgm:t>
    </dgm:pt>
    <dgm:pt modelId="{F49E64D8-706E-4758-9B4F-B30030AF4245}" type="parTrans" cxnId="{F0A017FD-1AAF-47C3-AA17-5716E8594FE6}">
      <dgm:prSet/>
      <dgm:spPr/>
      <dgm:t>
        <a:bodyPr/>
        <a:lstStyle/>
        <a:p>
          <a:endParaRPr lang="en-US"/>
        </a:p>
      </dgm:t>
    </dgm:pt>
    <dgm:pt modelId="{E1118770-13E5-44D8-8200-D7F092D61B99}" type="sibTrans" cxnId="{F0A017FD-1AAF-47C3-AA17-5716E8594FE6}">
      <dgm:prSet/>
      <dgm:spPr/>
      <dgm:t>
        <a:bodyPr/>
        <a:lstStyle/>
        <a:p>
          <a:endParaRPr lang="en-US"/>
        </a:p>
      </dgm:t>
    </dgm:pt>
    <dgm:pt modelId="{F999CAD6-880F-4E2B-B572-D63CBEC9F6E8}">
      <dgm:prSet phldrT="[Text]"/>
      <dgm:spPr/>
      <dgm:t>
        <a:bodyPr/>
        <a:lstStyle/>
        <a:p>
          <a:r>
            <a:rPr lang="en-US" dirty="0" smtClean="0"/>
            <a:t>Any device that has an MQTT library running and is connecting to an MQTT broker over any kind of network.</a:t>
          </a:r>
          <a:endParaRPr lang="en-US" dirty="0"/>
        </a:p>
      </dgm:t>
    </dgm:pt>
    <dgm:pt modelId="{7F569181-DCD9-450C-A1C9-C433CFD037E5}" type="parTrans" cxnId="{F32EB198-965F-4F89-AC91-4B935210F130}">
      <dgm:prSet/>
      <dgm:spPr/>
      <dgm:t>
        <a:bodyPr/>
        <a:lstStyle/>
        <a:p>
          <a:endParaRPr lang="en-US"/>
        </a:p>
      </dgm:t>
    </dgm:pt>
    <dgm:pt modelId="{55C69D65-37FA-47A4-A5AA-048110B24821}" type="sibTrans" cxnId="{F32EB198-965F-4F89-AC91-4B935210F130}">
      <dgm:prSet/>
      <dgm:spPr/>
      <dgm:t>
        <a:bodyPr/>
        <a:lstStyle/>
        <a:p>
          <a:endParaRPr lang="en-US"/>
        </a:p>
      </dgm:t>
    </dgm:pt>
    <dgm:pt modelId="{ABF593FE-8510-4602-A9BE-D00732E9E032}">
      <dgm:prSet phldrT="[Text]"/>
      <dgm:spPr>
        <a:gradFill flip="none" rotWithShape="1">
          <a:gsLst>
            <a:gs pos="0">
              <a:schemeClr val="accent1">
                <a:tint val="66000"/>
                <a:satMod val="160000"/>
              </a:schemeClr>
            </a:gs>
            <a:gs pos="100000">
              <a:schemeClr val="tx1">
                <a:lumMod val="65000"/>
                <a:lumOff val="35000"/>
              </a:schemeClr>
            </a:gs>
          </a:gsLst>
          <a:lin ang="0" scaled="1"/>
          <a:tileRect/>
        </a:gradFill>
        <a:ln>
          <a:noFill/>
        </a:ln>
      </dgm:spPr>
      <dgm:t>
        <a:bodyPr/>
        <a:lstStyle/>
        <a:p>
          <a:r>
            <a:rPr lang="en-US" dirty="0" smtClean="0"/>
            <a:t>Broker</a:t>
          </a:r>
          <a:endParaRPr lang="en-US" dirty="0"/>
        </a:p>
      </dgm:t>
    </dgm:pt>
    <dgm:pt modelId="{C75AC35A-9B27-4924-AA88-0B9AC313354D}" type="parTrans" cxnId="{BAE28AD0-C83B-497A-986A-97EBC18B58D9}">
      <dgm:prSet/>
      <dgm:spPr/>
      <dgm:t>
        <a:bodyPr/>
        <a:lstStyle/>
        <a:p>
          <a:endParaRPr lang="en-US"/>
        </a:p>
      </dgm:t>
    </dgm:pt>
    <dgm:pt modelId="{30BF1D7E-7D01-4C5C-9803-64A12CA8B9DD}" type="sibTrans" cxnId="{BAE28AD0-C83B-497A-986A-97EBC18B58D9}">
      <dgm:prSet/>
      <dgm:spPr/>
      <dgm:t>
        <a:bodyPr/>
        <a:lstStyle/>
        <a:p>
          <a:endParaRPr lang="en-US"/>
        </a:p>
      </dgm:t>
    </dgm:pt>
    <dgm:pt modelId="{988A26DF-7468-4ADF-8FCD-BB00770CEB77}">
      <dgm:prSet phldrT="[Text]"/>
      <dgm:spPr>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lin ang="10800000" scaled="1"/>
          <a:tileRect/>
        </a:gradFill>
        <a:ln>
          <a:noFill/>
        </a:ln>
      </dgm:spPr>
      <dgm:t>
        <a:bodyPr/>
        <a:lstStyle/>
        <a:p>
          <a:r>
            <a:rPr lang="en-US" dirty="0" smtClean="0"/>
            <a:t>Responsible for receiving all messages, filtering them, deciding who is interested and then </a:t>
          </a:r>
          <a:r>
            <a:rPr lang="en-US" b="1" dirty="0" smtClean="0"/>
            <a:t>publishing</a:t>
          </a:r>
          <a:r>
            <a:rPr lang="en-US" dirty="0" smtClean="0"/>
            <a:t> the message to all the </a:t>
          </a:r>
          <a:r>
            <a:rPr lang="en-US" b="1" dirty="0" smtClean="0"/>
            <a:t>subscribed</a:t>
          </a:r>
          <a:r>
            <a:rPr lang="en-US" dirty="0" smtClean="0"/>
            <a:t> clients.</a:t>
          </a:r>
          <a:endParaRPr lang="en-US" dirty="0"/>
        </a:p>
      </dgm:t>
    </dgm:pt>
    <dgm:pt modelId="{900D6D54-505B-448D-A9C4-FE0B26279D70}" type="parTrans" cxnId="{09D1708A-F381-47B7-800D-C460DF069574}">
      <dgm:prSet/>
      <dgm:spPr/>
      <dgm:t>
        <a:bodyPr/>
        <a:lstStyle/>
        <a:p>
          <a:endParaRPr lang="en-US"/>
        </a:p>
      </dgm:t>
    </dgm:pt>
    <dgm:pt modelId="{5BBB4EF6-5D2D-476C-B549-BCE30B59CC45}" type="sibTrans" cxnId="{09D1708A-F381-47B7-800D-C460DF069574}">
      <dgm:prSet/>
      <dgm:spPr/>
      <dgm:t>
        <a:bodyPr/>
        <a:lstStyle/>
        <a:p>
          <a:endParaRPr lang="en-US"/>
        </a:p>
      </dgm:t>
    </dgm:pt>
    <dgm:pt modelId="{47ECF348-2850-4FC7-A3D4-2109E3EB47FD}">
      <dgm:prSet phldrT="[Text]"/>
      <dgm:spPr>
        <a:solidFill>
          <a:srgbClr val="000000"/>
        </a:solidFill>
        <a:ln>
          <a:solidFill>
            <a:schemeClr val="tx1"/>
          </a:solidFill>
        </a:ln>
      </dgm:spPr>
      <dgm:t>
        <a:bodyPr/>
        <a:lstStyle/>
        <a:p>
          <a:r>
            <a:rPr lang="en-US" dirty="0" smtClean="0"/>
            <a:t>IIoT Platform</a:t>
          </a:r>
          <a:endParaRPr lang="en-US" dirty="0"/>
        </a:p>
      </dgm:t>
    </dgm:pt>
    <dgm:pt modelId="{960A481A-4F8D-4530-A1C1-0290C4B2CDCB}" type="parTrans" cxnId="{CC7B1C29-D6EC-4A78-887B-36517CB98B65}">
      <dgm:prSet/>
      <dgm:spPr/>
      <dgm:t>
        <a:bodyPr/>
        <a:lstStyle/>
        <a:p>
          <a:endParaRPr lang="en-US"/>
        </a:p>
      </dgm:t>
    </dgm:pt>
    <dgm:pt modelId="{A406DA9E-9271-44DA-89E9-12B56E6E0064}" type="sibTrans" cxnId="{CC7B1C29-D6EC-4A78-887B-36517CB98B65}">
      <dgm:prSet/>
      <dgm:spPr/>
      <dgm:t>
        <a:bodyPr/>
        <a:lstStyle/>
        <a:p>
          <a:endParaRPr lang="en-US"/>
        </a:p>
      </dgm:t>
    </dgm:pt>
    <dgm:pt modelId="{908091BA-55B7-4C65-AEA4-6AB0136A263A}">
      <dgm:prSet phldrT="[Text]"/>
      <dgm:spPr>
        <a:solidFill>
          <a:schemeClr val="bg1">
            <a:lumMod val="85000"/>
            <a:alpha val="90000"/>
          </a:schemeClr>
        </a:solidFill>
        <a:ln>
          <a:solidFill>
            <a:schemeClr val="bg1">
              <a:lumMod val="75000"/>
              <a:alpha val="90000"/>
            </a:schemeClr>
          </a:solidFill>
        </a:ln>
      </dgm:spPr>
      <dgm:t>
        <a:bodyPr/>
        <a:lstStyle/>
        <a:p>
          <a:r>
            <a:rPr lang="en-US" dirty="0" smtClean="0"/>
            <a:t>Connects the data received to services &amp; other devices, secures the data, can process &amp; act upon the data.  </a:t>
          </a:r>
          <a:endParaRPr lang="en-US" dirty="0"/>
        </a:p>
      </dgm:t>
    </dgm:pt>
    <dgm:pt modelId="{6F7A0F29-9641-4E75-B564-BAF414452156}" type="parTrans" cxnId="{53FE0167-3E55-4F22-8EC7-4048062F501E}">
      <dgm:prSet/>
      <dgm:spPr/>
      <dgm:t>
        <a:bodyPr/>
        <a:lstStyle/>
        <a:p>
          <a:endParaRPr lang="en-US"/>
        </a:p>
      </dgm:t>
    </dgm:pt>
    <dgm:pt modelId="{908744B6-11E1-4C28-8025-CA709DCA6EB3}" type="sibTrans" cxnId="{53FE0167-3E55-4F22-8EC7-4048062F501E}">
      <dgm:prSet/>
      <dgm:spPr/>
      <dgm:t>
        <a:bodyPr/>
        <a:lstStyle/>
        <a:p>
          <a:endParaRPr lang="en-US"/>
        </a:p>
      </dgm:t>
    </dgm:pt>
    <dgm:pt modelId="{9E5A3D88-7272-4126-97C5-9DA8E7703B28}" type="pres">
      <dgm:prSet presAssocID="{159133AF-6F23-4D83-BEAE-3D4D62E2085F}" presName="Name0" presStyleCnt="0">
        <dgm:presLayoutVars>
          <dgm:dir/>
          <dgm:animLvl val="lvl"/>
          <dgm:resizeHandles val="exact"/>
        </dgm:presLayoutVars>
      </dgm:prSet>
      <dgm:spPr/>
      <dgm:t>
        <a:bodyPr/>
        <a:lstStyle/>
        <a:p>
          <a:endParaRPr lang="en-US"/>
        </a:p>
      </dgm:t>
    </dgm:pt>
    <dgm:pt modelId="{1B354392-C5DB-4265-8E3D-48C153BF8844}" type="pres">
      <dgm:prSet presAssocID="{2EB33C7D-CA96-484B-9CB5-626871F3074F}" presName="composite" presStyleCnt="0"/>
      <dgm:spPr/>
    </dgm:pt>
    <dgm:pt modelId="{457392A7-0486-46A8-8534-EE91BFCABFB2}" type="pres">
      <dgm:prSet presAssocID="{2EB33C7D-CA96-484B-9CB5-626871F3074F}" presName="parTx" presStyleLbl="alignNode1" presStyleIdx="0" presStyleCnt="3">
        <dgm:presLayoutVars>
          <dgm:chMax val="0"/>
          <dgm:chPref val="0"/>
          <dgm:bulletEnabled val="1"/>
        </dgm:presLayoutVars>
      </dgm:prSet>
      <dgm:spPr/>
      <dgm:t>
        <a:bodyPr/>
        <a:lstStyle/>
        <a:p>
          <a:endParaRPr lang="en-US"/>
        </a:p>
      </dgm:t>
    </dgm:pt>
    <dgm:pt modelId="{403C6012-4DB4-42E9-9241-5375D3A944CF}" type="pres">
      <dgm:prSet presAssocID="{2EB33C7D-CA96-484B-9CB5-626871F3074F}" presName="desTx" presStyleLbl="alignAccFollowNode1" presStyleIdx="0" presStyleCnt="3">
        <dgm:presLayoutVars>
          <dgm:bulletEnabled val="1"/>
        </dgm:presLayoutVars>
      </dgm:prSet>
      <dgm:spPr/>
      <dgm:t>
        <a:bodyPr/>
        <a:lstStyle/>
        <a:p>
          <a:endParaRPr lang="en-US"/>
        </a:p>
      </dgm:t>
    </dgm:pt>
    <dgm:pt modelId="{4E622D4E-C752-469F-97F7-AF572BFCD1E2}" type="pres">
      <dgm:prSet presAssocID="{E1118770-13E5-44D8-8200-D7F092D61B99}" presName="space" presStyleCnt="0"/>
      <dgm:spPr/>
    </dgm:pt>
    <dgm:pt modelId="{8E1E6182-CFA1-4B88-B656-02EF1408C408}" type="pres">
      <dgm:prSet presAssocID="{ABF593FE-8510-4602-A9BE-D00732E9E032}" presName="composite" presStyleCnt="0"/>
      <dgm:spPr/>
    </dgm:pt>
    <dgm:pt modelId="{3C5B72B1-32FA-413F-88CE-457B95C62B78}" type="pres">
      <dgm:prSet presAssocID="{ABF593FE-8510-4602-A9BE-D00732E9E032}" presName="parTx" presStyleLbl="alignNode1" presStyleIdx="1" presStyleCnt="3">
        <dgm:presLayoutVars>
          <dgm:chMax val="0"/>
          <dgm:chPref val="0"/>
          <dgm:bulletEnabled val="1"/>
        </dgm:presLayoutVars>
      </dgm:prSet>
      <dgm:spPr/>
      <dgm:t>
        <a:bodyPr/>
        <a:lstStyle/>
        <a:p>
          <a:endParaRPr lang="en-US"/>
        </a:p>
      </dgm:t>
    </dgm:pt>
    <dgm:pt modelId="{A213CBB9-5328-455C-B2E8-AE426B705A44}" type="pres">
      <dgm:prSet presAssocID="{ABF593FE-8510-4602-A9BE-D00732E9E032}" presName="desTx" presStyleLbl="alignAccFollowNode1" presStyleIdx="1" presStyleCnt="3">
        <dgm:presLayoutVars>
          <dgm:bulletEnabled val="1"/>
        </dgm:presLayoutVars>
      </dgm:prSet>
      <dgm:spPr/>
      <dgm:t>
        <a:bodyPr/>
        <a:lstStyle/>
        <a:p>
          <a:endParaRPr lang="en-US"/>
        </a:p>
      </dgm:t>
    </dgm:pt>
    <dgm:pt modelId="{0C6A87C3-F902-407B-892D-3FE8A14A5641}" type="pres">
      <dgm:prSet presAssocID="{30BF1D7E-7D01-4C5C-9803-64A12CA8B9DD}" presName="space" presStyleCnt="0"/>
      <dgm:spPr/>
    </dgm:pt>
    <dgm:pt modelId="{A700244C-3D8F-44DB-9D3C-D3FD62506894}" type="pres">
      <dgm:prSet presAssocID="{47ECF348-2850-4FC7-A3D4-2109E3EB47FD}" presName="composite" presStyleCnt="0"/>
      <dgm:spPr/>
    </dgm:pt>
    <dgm:pt modelId="{42266A2A-A1B8-448A-B5E5-8757A762AA0C}" type="pres">
      <dgm:prSet presAssocID="{47ECF348-2850-4FC7-A3D4-2109E3EB47FD}" presName="parTx" presStyleLbl="alignNode1" presStyleIdx="2" presStyleCnt="3" custLinFactNeighborX="6667">
        <dgm:presLayoutVars>
          <dgm:chMax val="0"/>
          <dgm:chPref val="0"/>
          <dgm:bulletEnabled val="1"/>
        </dgm:presLayoutVars>
      </dgm:prSet>
      <dgm:spPr/>
      <dgm:t>
        <a:bodyPr/>
        <a:lstStyle/>
        <a:p>
          <a:endParaRPr lang="en-US"/>
        </a:p>
      </dgm:t>
    </dgm:pt>
    <dgm:pt modelId="{AC6A87EB-1F26-4E0A-BCD8-C46261C004C2}" type="pres">
      <dgm:prSet presAssocID="{47ECF348-2850-4FC7-A3D4-2109E3EB47FD}" presName="desTx" presStyleLbl="alignAccFollowNode1" presStyleIdx="2" presStyleCnt="3" custLinFactNeighborX="6667">
        <dgm:presLayoutVars>
          <dgm:bulletEnabled val="1"/>
        </dgm:presLayoutVars>
      </dgm:prSet>
      <dgm:spPr/>
      <dgm:t>
        <a:bodyPr/>
        <a:lstStyle/>
        <a:p>
          <a:endParaRPr lang="en-US"/>
        </a:p>
      </dgm:t>
    </dgm:pt>
  </dgm:ptLst>
  <dgm:cxnLst>
    <dgm:cxn modelId="{46C7E406-7C47-4013-94CD-F60E44A2CB60}" type="presOf" srcId="{2EB33C7D-CA96-484B-9CB5-626871F3074F}" destId="{457392A7-0486-46A8-8534-EE91BFCABFB2}" srcOrd="0" destOrd="0" presId="urn:microsoft.com/office/officeart/2005/8/layout/hList1"/>
    <dgm:cxn modelId="{F0A017FD-1AAF-47C3-AA17-5716E8594FE6}" srcId="{159133AF-6F23-4D83-BEAE-3D4D62E2085F}" destId="{2EB33C7D-CA96-484B-9CB5-626871F3074F}" srcOrd="0" destOrd="0" parTransId="{F49E64D8-706E-4758-9B4F-B30030AF4245}" sibTransId="{E1118770-13E5-44D8-8200-D7F092D61B99}"/>
    <dgm:cxn modelId="{EEA4DB62-7B47-40DF-9202-7D366D0F6C7F}" type="presOf" srcId="{159133AF-6F23-4D83-BEAE-3D4D62E2085F}" destId="{9E5A3D88-7272-4126-97C5-9DA8E7703B28}" srcOrd="0" destOrd="0" presId="urn:microsoft.com/office/officeart/2005/8/layout/hList1"/>
    <dgm:cxn modelId="{CC7B1C29-D6EC-4A78-887B-36517CB98B65}" srcId="{159133AF-6F23-4D83-BEAE-3D4D62E2085F}" destId="{47ECF348-2850-4FC7-A3D4-2109E3EB47FD}" srcOrd="2" destOrd="0" parTransId="{960A481A-4F8D-4530-A1C1-0290C4B2CDCB}" sibTransId="{A406DA9E-9271-44DA-89E9-12B56E6E0064}"/>
    <dgm:cxn modelId="{F109C032-4254-4BE4-BE35-A481EB3937EA}" type="presOf" srcId="{908091BA-55B7-4C65-AEA4-6AB0136A263A}" destId="{AC6A87EB-1F26-4E0A-BCD8-C46261C004C2}" srcOrd="0" destOrd="0" presId="urn:microsoft.com/office/officeart/2005/8/layout/hList1"/>
    <dgm:cxn modelId="{F32EB198-965F-4F89-AC91-4B935210F130}" srcId="{2EB33C7D-CA96-484B-9CB5-626871F3074F}" destId="{F999CAD6-880F-4E2B-B572-D63CBEC9F6E8}" srcOrd="0" destOrd="0" parTransId="{7F569181-DCD9-450C-A1C9-C433CFD037E5}" sibTransId="{55C69D65-37FA-47A4-A5AA-048110B24821}"/>
    <dgm:cxn modelId="{F71D7E1A-704C-4B79-B7CC-EACA31B1EDC4}" type="presOf" srcId="{47ECF348-2850-4FC7-A3D4-2109E3EB47FD}" destId="{42266A2A-A1B8-448A-B5E5-8757A762AA0C}" srcOrd="0" destOrd="0" presId="urn:microsoft.com/office/officeart/2005/8/layout/hList1"/>
    <dgm:cxn modelId="{53FE0167-3E55-4F22-8EC7-4048062F501E}" srcId="{47ECF348-2850-4FC7-A3D4-2109E3EB47FD}" destId="{908091BA-55B7-4C65-AEA4-6AB0136A263A}" srcOrd="0" destOrd="0" parTransId="{6F7A0F29-9641-4E75-B564-BAF414452156}" sibTransId="{908744B6-11E1-4C28-8025-CA709DCA6EB3}"/>
    <dgm:cxn modelId="{0138AABF-DA96-4115-9720-7FC380FF8F88}" type="presOf" srcId="{ABF593FE-8510-4602-A9BE-D00732E9E032}" destId="{3C5B72B1-32FA-413F-88CE-457B95C62B78}" srcOrd="0" destOrd="0" presId="urn:microsoft.com/office/officeart/2005/8/layout/hList1"/>
    <dgm:cxn modelId="{46524763-08D0-4F82-B4D0-7C6FBB910B9E}" type="presOf" srcId="{988A26DF-7468-4ADF-8FCD-BB00770CEB77}" destId="{A213CBB9-5328-455C-B2E8-AE426B705A44}" srcOrd="0" destOrd="0" presId="urn:microsoft.com/office/officeart/2005/8/layout/hList1"/>
    <dgm:cxn modelId="{561101DB-D95F-4835-BEA9-FD1663CC4D56}" type="presOf" srcId="{F999CAD6-880F-4E2B-B572-D63CBEC9F6E8}" destId="{403C6012-4DB4-42E9-9241-5375D3A944CF}" srcOrd="0" destOrd="0" presId="urn:microsoft.com/office/officeart/2005/8/layout/hList1"/>
    <dgm:cxn modelId="{09D1708A-F381-47B7-800D-C460DF069574}" srcId="{ABF593FE-8510-4602-A9BE-D00732E9E032}" destId="{988A26DF-7468-4ADF-8FCD-BB00770CEB77}" srcOrd="0" destOrd="0" parTransId="{900D6D54-505B-448D-A9C4-FE0B26279D70}" sibTransId="{5BBB4EF6-5D2D-476C-B549-BCE30B59CC45}"/>
    <dgm:cxn modelId="{BAE28AD0-C83B-497A-986A-97EBC18B58D9}" srcId="{159133AF-6F23-4D83-BEAE-3D4D62E2085F}" destId="{ABF593FE-8510-4602-A9BE-D00732E9E032}" srcOrd="1" destOrd="0" parTransId="{C75AC35A-9B27-4924-AA88-0B9AC313354D}" sibTransId="{30BF1D7E-7D01-4C5C-9803-64A12CA8B9DD}"/>
    <dgm:cxn modelId="{6351D294-6F86-498C-A831-8C484C51C148}" type="presParOf" srcId="{9E5A3D88-7272-4126-97C5-9DA8E7703B28}" destId="{1B354392-C5DB-4265-8E3D-48C153BF8844}" srcOrd="0" destOrd="0" presId="urn:microsoft.com/office/officeart/2005/8/layout/hList1"/>
    <dgm:cxn modelId="{92F5A62B-EDD1-48E7-8ED0-1CFAA8CCEC05}" type="presParOf" srcId="{1B354392-C5DB-4265-8E3D-48C153BF8844}" destId="{457392A7-0486-46A8-8534-EE91BFCABFB2}" srcOrd="0" destOrd="0" presId="urn:microsoft.com/office/officeart/2005/8/layout/hList1"/>
    <dgm:cxn modelId="{F113CD15-9EEA-4B6D-96DD-093AB8270772}" type="presParOf" srcId="{1B354392-C5DB-4265-8E3D-48C153BF8844}" destId="{403C6012-4DB4-42E9-9241-5375D3A944CF}" srcOrd="1" destOrd="0" presId="urn:microsoft.com/office/officeart/2005/8/layout/hList1"/>
    <dgm:cxn modelId="{DC61BFD4-E860-4788-83E2-C2D158CF32D2}" type="presParOf" srcId="{9E5A3D88-7272-4126-97C5-9DA8E7703B28}" destId="{4E622D4E-C752-469F-97F7-AF572BFCD1E2}" srcOrd="1" destOrd="0" presId="urn:microsoft.com/office/officeart/2005/8/layout/hList1"/>
    <dgm:cxn modelId="{217946AC-094E-4FF9-9167-87AFFDAE7333}" type="presParOf" srcId="{9E5A3D88-7272-4126-97C5-9DA8E7703B28}" destId="{8E1E6182-CFA1-4B88-B656-02EF1408C408}" srcOrd="2" destOrd="0" presId="urn:microsoft.com/office/officeart/2005/8/layout/hList1"/>
    <dgm:cxn modelId="{D061D901-BD64-4C6F-9076-A73EFFD2F5CE}" type="presParOf" srcId="{8E1E6182-CFA1-4B88-B656-02EF1408C408}" destId="{3C5B72B1-32FA-413F-88CE-457B95C62B78}" srcOrd="0" destOrd="0" presId="urn:microsoft.com/office/officeart/2005/8/layout/hList1"/>
    <dgm:cxn modelId="{66B0C405-8401-4AA4-BEE0-C2EAB00F765C}" type="presParOf" srcId="{8E1E6182-CFA1-4B88-B656-02EF1408C408}" destId="{A213CBB9-5328-455C-B2E8-AE426B705A44}" srcOrd="1" destOrd="0" presId="urn:microsoft.com/office/officeart/2005/8/layout/hList1"/>
    <dgm:cxn modelId="{BBAAFAC6-8977-4AC3-90C5-7D1A4213B970}" type="presParOf" srcId="{9E5A3D88-7272-4126-97C5-9DA8E7703B28}" destId="{0C6A87C3-F902-407B-892D-3FE8A14A5641}" srcOrd="3" destOrd="0" presId="urn:microsoft.com/office/officeart/2005/8/layout/hList1"/>
    <dgm:cxn modelId="{479ACCD5-9462-4D00-9B01-59A05C30D7B1}" type="presParOf" srcId="{9E5A3D88-7272-4126-97C5-9DA8E7703B28}" destId="{A700244C-3D8F-44DB-9D3C-D3FD62506894}" srcOrd="4" destOrd="0" presId="urn:microsoft.com/office/officeart/2005/8/layout/hList1"/>
    <dgm:cxn modelId="{B69D26F1-54E8-4BC6-B1D8-F87F73ABBE26}" type="presParOf" srcId="{A700244C-3D8F-44DB-9D3C-D3FD62506894}" destId="{42266A2A-A1B8-448A-B5E5-8757A762AA0C}" srcOrd="0" destOrd="0" presId="urn:microsoft.com/office/officeart/2005/8/layout/hList1"/>
    <dgm:cxn modelId="{BB4E2AD8-40B1-4FAA-A709-B603E286E34D}" type="presParOf" srcId="{A700244C-3D8F-44DB-9D3C-D3FD62506894}" destId="{AC6A87EB-1F26-4E0A-BCD8-C46261C004C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3682E4-4FA7-B544-AFBE-887C40E4F597}" type="doc">
      <dgm:prSet loTypeId="urn:microsoft.com/office/officeart/2008/layout/BendingPictureCaptionList" loCatId="" qsTypeId="urn:microsoft.com/office/officeart/2005/8/quickstyle/simple1" qsCatId="simple" csTypeId="urn:microsoft.com/office/officeart/2005/8/colors/colorful1" csCatId="colorful" phldr="1"/>
      <dgm:spPr/>
      <dgm:t>
        <a:bodyPr/>
        <a:lstStyle/>
        <a:p>
          <a:endParaRPr lang="en-US"/>
        </a:p>
      </dgm:t>
    </dgm:pt>
    <dgm:pt modelId="{34534182-5EC8-0945-B95E-0C9B7614A98A}">
      <dgm:prSet phldrT="[Text]"/>
      <dgm:spPr/>
      <dgm:t>
        <a:bodyPr/>
        <a:lstStyle/>
        <a:p>
          <a:r>
            <a:rPr lang="en-US" dirty="0" smtClean="0"/>
            <a:t>EN61373 Shock and Vibration</a:t>
          </a:r>
          <a:endParaRPr lang="en-US" dirty="0"/>
        </a:p>
      </dgm:t>
    </dgm:pt>
    <dgm:pt modelId="{95FE36C6-F3A3-064E-97BE-C97B55FE3D99}" type="parTrans" cxnId="{C54FB764-0A73-A249-ADB6-6AAEC1EA9892}">
      <dgm:prSet/>
      <dgm:spPr/>
      <dgm:t>
        <a:bodyPr/>
        <a:lstStyle/>
        <a:p>
          <a:endParaRPr lang="en-US"/>
        </a:p>
      </dgm:t>
    </dgm:pt>
    <dgm:pt modelId="{AB305B3D-1E77-B947-A80C-81DA85E1C8F2}" type="sibTrans" cxnId="{C54FB764-0A73-A249-ADB6-6AAEC1EA9892}">
      <dgm:prSet/>
      <dgm:spPr/>
      <dgm:t>
        <a:bodyPr/>
        <a:lstStyle/>
        <a:p>
          <a:endParaRPr lang="en-US"/>
        </a:p>
      </dgm:t>
    </dgm:pt>
    <dgm:pt modelId="{D8A4B35F-091C-2348-AF1B-6CE701BB042D}">
      <dgm:prSet phldrT="[Text]"/>
      <dgm:spPr/>
      <dgm:t>
        <a:bodyPr/>
        <a:lstStyle/>
        <a:p>
          <a:r>
            <a:rPr lang="en-US" dirty="0" smtClean="0"/>
            <a:t>EN45545 Fire Safety Certification</a:t>
          </a:r>
          <a:endParaRPr lang="en-US" dirty="0"/>
        </a:p>
      </dgm:t>
    </dgm:pt>
    <dgm:pt modelId="{48DA9B77-8EFA-C145-BBA5-3FEE64C4F03B}" type="parTrans" cxnId="{59AE2B29-413A-174C-AB92-02D606B7367B}">
      <dgm:prSet/>
      <dgm:spPr/>
      <dgm:t>
        <a:bodyPr/>
        <a:lstStyle/>
        <a:p>
          <a:endParaRPr lang="en-US"/>
        </a:p>
      </dgm:t>
    </dgm:pt>
    <dgm:pt modelId="{5C3850C0-1DA2-3445-8E53-E6DFCD49DC08}" type="sibTrans" cxnId="{59AE2B29-413A-174C-AB92-02D606B7367B}">
      <dgm:prSet/>
      <dgm:spPr/>
      <dgm:t>
        <a:bodyPr/>
        <a:lstStyle/>
        <a:p>
          <a:endParaRPr lang="en-US"/>
        </a:p>
      </dgm:t>
    </dgm:pt>
    <dgm:pt modelId="{9FC6EB96-DB49-D14D-A904-85A33CAEC90E}">
      <dgm:prSet phldrT="[Text]"/>
      <dgm:spPr/>
      <dgm:t>
        <a:bodyPr/>
        <a:lstStyle/>
        <a:p>
          <a:r>
            <a:rPr lang="en-US" dirty="0" smtClean="0"/>
            <a:t>FCC</a:t>
          </a:r>
          <a:endParaRPr lang="en-US" dirty="0"/>
        </a:p>
      </dgm:t>
    </dgm:pt>
    <dgm:pt modelId="{66C6D3BF-95B1-304F-8C4F-E8A36C1553FE}" type="sibTrans" cxnId="{D6CD1CF8-3128-6541-B3B3-59EE5F17E1F0}">
      <dgm:prSet/>
      <dgm:spPr/>
      <dgm:t>
        <a:bodyPr/>
        <a:lstStyle/>
        <a:p>
          <a:endParaRPr lang="en-US"/>
        </a:p>
      </dgm:t>
    </dgm:pt>
    <dgm:pt modelId="{77968E3B-75DB-BF4F-B20A-8ED1D499D275}" type="parTrans" cxnId="{D6CD1CF8-3128-6541-B3B3-59EE5F17E1F0}">
      <dgm:prSet/>
      <dgm:spPr/>
      <dgm:t>
        <a:bodyPr/>
        <a:lstStyle/>
        <a:p>
          <a:endParaRPr lang="en-US"/>
        </a:p>
      </dgm:t>
    </dgm:pt>
    <dgm:pt modelId="{039B1A26-FDB9-45C9-9832-1A25E585CF33}">
      <dgm:prSet phldrT="[Text]"/>
      <dgm:spPr/>
      <dgm:t>
        <a:bodyPr/>
        <a:lstStyle/>
        <a:p>
          <a:r>
            <a:rPr lang="en-US" dirty="0" smtClean="0"/>
            <a:t>ABS Type Approval for Shipboard Applications</a:t>
          </a:r>
          <a:endParaRPr lang="en-US" dirty="0"/>
        </a:p>
      </dgm:t>
    </dgm:pt>
    <dgm:pt modelId="{850B480B-8023-4503-8621-D419BA40356B}" type="parTrans" cxnId="{FFA41C4F-4AB3-45FE-86FF-BEFD3ECEB6EC}">
      <dgm:prSet/>
      <dgm:spPr/>
      <dgm:t>
        <a:bodyPr/>
        <a:lstStyle/>
        <a:p>
          <a:endParaRPr lang="en-US"/>
        </a:p>
      </dgm:t>
    </dgm:pt>
    <dgm:pt modelId="{ADFBC3DA-9FB3-4D34-8D1B-C743D3435264}" type="sibTrans" cxnId="{FFA41C4F-4AB3-45FE-86FF-BEFD3ECEB6EC}">
      <dgm:prSet/>
      <dgm:spPr/>
      <dgm:t>
        <a:bodyPr/>
        <a:lstStyle/>
        <a:p>
          <a:endParaRPr lang="en-US"/>
        </a:p>
      </dgm:t>
    </dgm:pt>
    <dgm:pt modelId="{A9E6AEBF-A27C-4CB3-B31F-93178437DB39}">
      <dgm:prSet phldrT="[Text]"/>
      <dgm:spPr/>
      <dgm:t>
        <a:bodyPr/>
        <a:lstStyle/>
        <a:p>
          <a:pPr rtl="0"/>
          <a:r>
            <a:rPr lang="en-US" b="0" i="0" u="none" strike="noStrike" cap="none" spc="0" baseline="0" dirty="0" smtClean="0">
              <a:uFillTx/>
              <a:latin typeface="Segoe UI"/>
              <a:ea typeface=""/>
              <a:cs typeface=""/>
            </a:rPr>
            <a:t>Conformité Européene</a:t>
          </a:r>
          <a:endParaRPr lang="en-US" dirty="0"/>
        </a:p>
      </dgm:t>
    </dgm:pt>
    <dgm:pt modelId="{677624E3-B797-44CD-B5B6-B06896A1CED5}" type="parTrans" cxnId="{E116EF1E-06BE-4367-92F9-4E3A31FE5753}">
      <dgm:prSet/>
      <dgm:spPr/>
      <dgm:t>
        <a:bodyPr/>
        <a:lstStyle/>
        <a:p>
          <a:endParaRPr lang="en-US"/>
        </a:p>
      </dgm:t>
    </dgm:pt>
    <dgm:pt modelId="{F6B9156C-AC9A-42D5-9600-B614D2413BC4}" type="sibTrans" cxnId="{E116EF1E-06BE-4367-92F9-4E3A31FE5753}">
      <dgm:prSet/>
      <dgm:spPr/>
      <dgm:t>
        <a:bodyPr/>
        <a:lstStyle/>
        <a:p>
          <a:endParaRPr lang="en-US"/>
        </a:p>
      </dgm:t>
    </dgm:pt>
    <dgm:pt modelId="{1340E388-F335-4346-A539-DBA48A22C32F}">
      <dgm:prSet phldrT="[Text]"/>
      <dgm:spPr/>
      <dgm:t>
        <a:bodyPr/>
        <a:lstStyle/>
        <a:p>
          <a:pPr rtl="0"/>
          <a:r>
            <a:rPr lang="en-US" dirty="0" smtClean="0"/>
            <a:t>Class I Div 2</a:t>
          </a:r>
        </a:p>
        <a:p>
          <a:pPr rtl="0"/>
          <a:r>
            <a:rPr lang="en-US" dirty="0" smtClean="0"/>
            <a:t>Hazardous Locations</a:t>
          </a:r>
          <a:endParaRPr lang="en-US" dirty="0"/>
        </a:p>
      </dgm:t>
    </dgm:pt>
    <dgm:pt modelId="{F6481FB9-44A8-4758-89F1-3583E2495A25}" type="parTrans" cxnId="{76536C3E-02F9-4F07-9579-83FBB0AF262B}">
      <dgm:prSet/>
      <dgm:spPr/>
      <dgm:t>
        <a:bodyPr/>
        <a:lstStyle/>
        <a:p>
          <a:endParaRPr lang="en-US"/>
        </a:p>
      </dgm:t>
    </dgm:pt>
    <dgm:pt modelId="{F2E68F3D-D269-4863-8003-449E589AE638}" type="sibTrans" cxnId="{76536C3E-02F9-4F07-9579-83FBB0AF262B}">
      <dgm:prSet/>
      <dgm:spPr/>
      <dgm:t>
        <a:bodyPr/>
        <a:lstStyle/>
        <a:p>
          <a:endParaRPr lang="en-US"/>
        </a:p>
      </dgm:t>
    </dgm:pt>
    <dgm:pt modelId="{BCFA5086-912B-432D-915C-CFE094737186}">
      <dgm:prSet phldrT="[Text]"/>
      <dgm:spPr/>
      <dgm:t>
        <a:bodyPr/>
        <a:lstStyle/>
        <a:p>
          <a:r>
            <a:rPr lang="en-US" b="0" i="0" u="none" strike="noStrike" cap="none" spc="0" baseline="0" dirty="0" smtClean="0">
              <a:uFillTx/>
              <a:latin typeface="Segoe UI"/>
              <a:ea typeface=""/>
              <a:cs typeface=""/>
            </a:rPr>
            <a:t>EN50155/EN50121 Rail Certification</a:t>
          </a:r>
          <a:endParaRPr lang="en-US" dirty="0"/>
        </a:p>
      </dgm:t>
    </dgm:pt>
    <dgm:pt modelId="{5D5F580C-DC2F-4FA8-B603-44198E59DC9A}" type="parTrans" cxnId="{D1EB9C69-CDF1-46F2-8708-92A16B955B6E}">
      <dgm:prSet/>
      <dgm:spPr/>
      <dgm:t>
        <a:bodyPr/>
        <a:lstStyle/>
        <a:p>
          <a:endParaRPr lang="en-US"/>
        </a:p>
      </dgm:t>
    </dgm:pt>
    <dgm:pt modelId="{35DFCFA3-B9FD-436A-9BC8-47C6AB292EEE}" type="sibTrans" cxnId="{D1EB9C69-CDF1-46F2-8708-92A16B955B6E}">
      <dgm:prSet/>
      <dgm:spPr/>
      <dgm:t>
        <a:bodyPr/>
        <a:lstStyle/>
        <a:p>
          <a:endParaRPr lang="en-US"/>
        </a:p>
      </dgm:t>
    </dgm:pt>
    <dgm:pt modelId="{FBDABC85-A784-4728-93AB-B09FDD045892}">
      <dgm:prSet phldrT="[Text]"/>
      <dgm:spPr/>
      <dgm:t>
        <a:bodyPr/>
        <a:lstStyle/>
        <a:p>
          <a:r>
            <a:rPr lang="en-US" dirty="0" smtClean="0"/>
            <a:t>RoHS Compliant</a:t>
          </a:r>
          <a:endParaRPr lang="en-US" dirty="0"/>
        </a:p>
      </dgm:t>
    </dgm:pt>
    <dgm:pt modelId="{16E0FA20-BC4F-4B1B-AA7A-0D79BFF8DE18}" type="parTrans" cxnId="{A70963CB-BD92-4419-8F14-2BE84C807E39}">
      <dgm:prSet/>
      <dgm:spPr/>
      <dgm:t>
        <a:bodyPr/>
        <a:lstStyle/>
        <a:p>
          <a:endParaRPr lang="en-US"/>
        </a:p>
      </dgm:t>
    </dgm:pt>
    <dgm:pt modelId="{65C17D38-1F29-4B97-8918-0EE4ABCA031E}" type="sibTrans" cxnId="{A70963CB-BD92-4419-8F14-2BE84C807E39}">
      <dgm:prSet/>
      <dgm:spPr/>
      <dgm:t>
        <a:bodyPr/>
        <a:lstStyle/>
        <a:p>
          <a:endParaRPr lang="en-US"/>
        </a:p>
      </dgm:t>
    </dgm:pt>
    <dgm:pt modelId="{8A652175-D372-C24A-883E-22D3F3AEAA51}" type="pres">
      <dgm:prSet presAssocID="{D73682E4-4FA7-B544-AFBE-887C40E4F597}" presName="Name0" presStyleCnt="0">
        <dgm:presLayoutVars>
          <dgm:dir/>
          <dgm:resizeHandles val="exact"/>
        </dgm:presLayoutVars>
      </dgm:prSet>
      <dgm:spPr/>
      <dgm:t>
        <a:bodyPr/>
        <a:lstStyle/>
        <a:p>
          <a:endParaRPr lang="en-US"/>
        </a:p>
      </dgm:t>
    </dgm:pt>
    <dgm:pt modelId="{CEE1100B-0952-474C-BEDA-A1DE1582D4BD}" type="pres">
      <dgm:prSet presAssocID="{9FC6EB96-DB49-D14D-A904-85A33CAEC90E}" presName="composite" presStyleCnt="0"/>
      <dgm:spPr/>
    </dgm:pt>
    <dgm:pt modelId="{18B56A6E-5272-DD44-87CC-ABD511246304}" type="pres">
      <dgm:prSet presAssocID="{9FC6EB96-DB49-D14D-A904-85A33CAEC90E}" presName="rect1" presStyleLbl="bgImgPlace1" presStyleIdx="0" presStyleCnt="8"/>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893" b="893"/>
          </a:stretch>
        </a:blipFill>
      </dgm:spPr>
      <dgm:t>
        <a:bodyPr/>
        <a:lstStyle/>
        <a:p>
          <a:endParaRPr lang="en-US"/>
        </a:p>
      </dgm:t>
    </dgm:pt>
    <dgm:pt modelId="{712711C7-6ADA-BD41-A8A5-E9BC05C4DD28}" type="pres">
      <dgm:prSet presAssocID="{9FC6EB96-DB49-D14D-A904-85A33CAEC90E}" presName="wedgeRectCallout1" presStyleLbl="node1" presStyleIdx="0" presStyleCnt="8">
        <dgm:presLayoutVars>
          <dgm:bulletEnabled val="1"/>
        </dgm:presLayoutVars>
      </dgm:prSet>
      <dgm:spPr/>
      <dgm:t>
        <a:bodyPr/>
        <a:lstStyle/>
        <a:p>
          <a:endParaRPr lang="en-US"/>
        </a:p>
      </dgm:t>
    </dgm:pt>
    <dgm:pt modelId="{9126E27F-E5B0-3445-9D0B-27F85AE8FC29}" type="pres">
      <dgm:prSet presAssocID="{66C6D3BF-95B1-304F-8C4F-E8A36C1553FE}" presName="sibTrans" presStyleCnt="0"/>
      <dgm:spPr/>
    </dgm:pt>
    <dgm:pt modelId="{9E4390FC-2F66-4C2A-81CF-D8E8229EE617}" type="pres">
      <dgm:prSet presAssocID="{A9E6AEBF-A27C-4CB3-B31F-93178437DB39}" presName="composite" presStyleCnt="0"/>
      <dgm:spPr/>
    </dgm:pt>
    <dgm:pt modelId="{E0E8FC87-A43D-4450-A651-D40DFA876860}" type="pres">
      <dgm:prSet presAssocID="{A9E6AEBF-A27C-4CB3-B31F-93178437DB39}" presName="rect1" presStyleLbl="bgImgPlace1" presStyleIdx="1" presStyleCnt="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5956" b="5956"/>
          </a:stretch>
        </a:blipFill>
      </dgm:spPr>
      <dgm:t>
        <a:bodyPr/>
        <a:lstStyle/>
        <a:p>
          <a:endParaRPr lang="en-US"/>
        </a:p>
      </dgm:t>
    </dgm:pt>
    <dgm:pt modelId="{5D8F08F2-2BB8-4F2A-A331-5FF24BE092DB}" type="pres">
      <dgm:prSet presAssocID="{A9E6AEBF-A27C-4CB3-B31F-93178437DB39}" presName="wedgeRectCallout1" presStyleLbl="node1" presStyleIdx="1" presStyleCnt="8">
        <dgm:presLayoutVars>
          <dgm:bulletEnabled val="1"/>
        </dgm:presLayoutVars>
      </dgm:prSet>
      <dgm:spPr/>
      <dgm:t>
        <a:bodyPr/>
        <a:lstStyle/>
        <a:p>
          <a:endParaRPr lang="en-US"/>
        </a:p>
      </dgm:t>
    </dgm:pt>
    <dgm:pt modelId="{E5C936BE-74FE-4AF2-B125-3A3F6C6B250B}" type="pres">
      <dgm:prSet presAssocID="{F6B9156C-AC9A-42D5-9600-B614D2413BC4}" presName="sibTrans" presStyleCnt="0"/>
      <dgm:spPr/>
    </dgm:pt>
    <dgm:pt modelId="{AA976250-A306-4B45-B0C9-9F72E28C6EE1}" type="pres">
      <dgm:prSet presAssocID="{1340E388-F335-4346-A539-DBA48A22C32F}" presName="composite" presStyleCnt="0"/>
      <dgm:spPr/>
    </dgm:pt>
    <dgm:pt modelId="{51405C25-46DC-4B85-801F-7EAF522B9195}" type="pres">
      <dgm:prSet presAssocID="{1340E388-F335-4346-A539-DBA48A22C32F}" presName="rect1" presStyleLbl="bgImgPlace1" presStyleIdx="2" presStyleCnt="8"/>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4AFAE22B-68CD-4591-81D3-A2BAAC598375}" type="pres">
      <dgm:prSet presAssocID="{1340E388-F335-4346-A539-DBA48A22C32F}" presName="wedgeRectCallout1" presStyleLbl="node1" presStyleIdx="2" presStyleCnt="8">
        <dgm:presLayoutVars>
          <dgm:bulletEnabled val="1"/>
        </dgm:presLayoutVars>
      </dgm:prSet>
      <dgm:spPr/>
      <dgm:t>
        <a:bodyPr/>
        <a:lstStyle/>
        <a:p>
          <a:endParaRPr lang="en-US"/>
        </a:p>
      </dgm:t>
    </dgm:pt>
    <dgm:pt modelId="{C0FABE99-A45B-4392-9517-8DDCFC994093}" type="pres">
      <dgm:prSet presAssocID="{F2E68F3D-D269-4863-8003-449E589AE638}" presName="sibTrans" presStyleCnt="0"/>
      <dgm:spPr/>
    </dgm:pt>
    <dgm:pt modelId="{EDEB0765-C6CE-4060-9262-6AEC4B887603}" type="pres">
      <dgm:prSet presAssocID="{FBDABC85-A784-4728-93AB-B09FDD045892}" presName="composite" presStyleCnt="0"/>
      <dgm:spPr/>
    </dgm:pt>
    <dgm:pt modelId="{A05EA4B4-B22A-45DB-BB27-63644D4BF235}" type="pres">
      <dgm:prSet presAssocID="{FBDABC85-A784-4728-93AB-B09FDD045892}" presName="rect1" presStyleLbl="bgImgPlace1" presStyleIdx="3" presStyleCnt="8"/>
      <dgm:spPr>
        <a:blipFill rotWithShape="1">
          <a:blip xmlns:r="http://schemas.openxmlformats.org/officeDocument/2006/relationships" r:embed="rId4">
            <a:extLst>
              <a:ext uri="{28A0092B-C50C-407E-A947-70E740481C1C}">
                <a14:useLocalDpi xmlns:a14="http://schemas.microsoft.com/office/drawing/2010/main" val="0"/>
              </a:ext>
            </a:extLst>
          </a:blip>
          <a:stretch>
            <a:fillRect/>
          </a:stretch>
        </a:blipFill>
      </dgm:spPr>
      <dgm:t>
        <a:bodyPr/>
        <a:lstStyle/>
        <a:p>
          <a:endParaRPr lang="en-US"/>
        </a:p>
      </dgm:t>
    </dgm:pt>
    <dgm:pt modelId="{C7595823-EC4B-499C-B56B-9EC06BC8E918}" type="pres">
      <dgm:prSet presAssocID="{FBDABC85-A784-4728-93AB-B09FDD045892}" presName="wedgeRectCallout1" presStyleLbl="node1" presStyleIdx="3" presStyleCnt="8">
        <dgm:presLayoutVars>
          <dgm:bulletEnabled val="1"/>
        </dgm:presLayoutVars>
      </dgm:prSet>
      <dgm:spPr/>
      <dgm:t>
        <a:bodyPr/>
        <a:lstStyle/>
        <a:p>
          <a:endParaRPr lang="en-US"/>
        </a:p>
      </dgm:t>
    </dgm:pt>
    <dgm:pt modelId="{6B1E04A6-A918-409A-AA6C-28DFE943AAA4}" type="pres">
      <dgm:prSet presAssocID="{65C17D38-1F29-4B97-8918-0EE4ABCA031E}" presName="sibTrans" presStyleCnt="0"/>
      <dgm:spPr/>
    </dgm:pt>
    <dgm:pt modelId="{36172977-5D7B-422B-B7CA-93FEE4FD284C}" type="pres">
      <dgm:prSet presAssocID="{BCFA5086-912B-432D-915C-CFE094737186}" presName="composite" presStyleCnt="0"/>
      <dgm:spPr/>
    </dgm:pt>
    <dgm:pt modelId="{CB759B3E-1AC4-4D31-A283-F33FC8DB0C6C}" type="pres">
      <dgm:prSet presAssocID="{BCFA5086-912B-432D-915C-CFE094737186}" presName="rect1" presStyleLbl="b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13547" b="13547"/>
          </a:stretch>
        </a:blipFill>
      </dgm:spPr>
      <dgm:t>
        <a:bodyPr/>
        <a:lstStyle/>
        <a:p>
          <a:endParaRPr lang="en-US"/>
        </a:p>
      </dgm:t>
    </dgm:pt>
    <dgm:pt modelId="{480E881C-9B3D-4ADF-9A24-11F9E1FC0CB2}" type="pres">
      <dgm:prSet presAssocID="{BCFA5086-912B-432D-915C-CFE094737186}" presName="wedgeRectCallout1" presStyleLbl="node1" presStyleIdx="4" presStyleCnt="8">
        <dgm:presLayoutVars>
          <dgm:bulletEnabled val="1"/>
        </dgm:presLayoutVars>
      </dgm:prSet>
      <dgm:spPr/>
      <dgm:t>
        <a:bodyPr/>
        <a:lstStyle/>
        <a:p>
          <a:endParaRPr lang="en-US"/>
        </a:p>
      </dgm:t>
    </dgm:pt>
    <dgm:pt modelId="{0072FE4C-F1BA-43B6-A354-39E582558352}" type="pres">
      <dgm:prSet presAssocID="{35DFCFA3-B9FD-436A-9BC8-47C6AB292EEE}" presName="sibTrans" presStyleCnt="0"/>
      <dgm:spPr/>
    </dgm:pt>
    <dgm:pt modelId="{A64ADC70-362D-6C4A-9945-57244CA6DD82}" type="pres">
      <dgm:prSet presAssocID="{D8A4B35F-091C-2348-AF1B-6CE701BB042D}" presName="composite" presStyleCnt="0"/>
      <dgm:spPr/>
    </dgm:pt>
    <dgm:pt modelId="{6274E85D-7413-9644-B8D0-B384CBE7DB06}" type="pres">
      <dgm:prSet presAssocID="{D8A4B35F-091C-2348-AF1B-6CE701BB042D}" presName="rect1" presStyleLbl="bgImgPlace1" presStyleIdx="5" presStyleCnt="8"/>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15550" r="15550"/>
          </a:stretch>
        </a:blipFill>
      </dgm:spPr>
      <dgm:t>
        <a:bodyPr/>
        <a:lstStyle/>
        <a:p>
          <a:endParaRPr lang="en-US"/>
        </a:p>
      </dgm:t>
    </dgm:pt>
    <dgm:pt modelId="{784BA0BC-D2FA-BC43-942B-5D4695AC3E2F}" type="pres">
      <dgm:prSet presAssocID="{D8A4B35F-091C-2348-AF1B-6CE701BB042D}" presName="wedgeRectCallout1" presStyleLbl="node1" presStyleIdx="5" presStyleCnt="8">
        <dgm:presLayoutVars>
          <dgm:bulletEnabled val="1"/>
        </dgm:presLayoutVars>
      </dgm:prSet>
      <dgm:spPr/>
      <dgm:t>
        <a:bodyPr/>
        <a:lstStyle/>
        <a:p>
          <a:endParaRPr lang="en-US"/>
        </a:p>
      </dgm:t>
    </dgm:pt>
    <dgm:pt modelId="{D74A00DF-29CC-B34C-9BDF-6CAAB34F08D4}" type="pres">
      <dgm:prSet presAssocID="{5C3850C0-1DA2-3445-8E53-E6DFCD49DC08}" presName="sibTrans" presStyleCnt="0"/>
      <dgm:spPr/>
    </dgm:pt>
    <dgm:pt modelId="{3D89ACD2-22DD-1B41-81C4-B52219C69B5E}" type="pres">
      <dgm:prSet presAssocID="{34534182-5EC8-0945-B95E-0C9B7614A98A}" presName="composite" presStyleCnt="0"/>
      <dgm:spPr/>
    </dgm:pt>
    <dgm:pt modelId="{59619D90-DF89-4C4E-A098-6738ECA4313D}" type="pres">
      <dgm:prSet presAssocID="{34534182-5EC8-0945-B95E-0C9B7614A98A}" presName="rect1" presStyleLbl="bgImgPlace1" presStyleIdx="6" presStyleCnt="8"/>
      <dgm:spPr>
        <a:blipFill rotWithShape="1">
          <a:blip xmlns:r="http://schemas.openxmlformats.org/officeDocument/2006/relationships" r:embed="rId7">
            <a:extLst>
              <a:ext uri="{28A0092B-C50C-407E-A947-70E740481C1C}">
                <a14:useLocalDpi xmlns:a14="http://schemas.microsoft.com/office/drawing/2010/main" val="0"/>
              </a:ext>
            </a:extLst>
          </a:blip>
          <a:stretch>
            <a:fillRect/>
          </a:stretch>
        </a:blipFill>
      </dgm:spPr>
      <dgm:t>
        <a:bodyPr/>
        <a:lstStyle/>
        <a:p>
          <a:endParaRPr lang="en-US"/>
        </a:p>
      </dgm:t>
    </dgm:pt>
    <dgm:pt modelId="{A317EC6A-369B-484A-A1AF-4396E8E46A72}" type="pres">
      <dgm:prSet presAssocID="{34534182-5EC8-0945-B95E-0C9B7614A98A}" presName="wedgeRectCallout1" presStyleLbl="node1" presStyleIdx="6" presStyleCnt="8">
        <dgm:presLayoutVars>
          <dgm:bulletEnabled val="1"/>
        </dgm:presLayoutVars>
      </dgm:prSet>
      <dgm:spPr/>
      <dgm:t>
        <a:bodyPr/>
        <a:lstStyle/>
        <a:p>
          <a:endParaRPr lang="en-US"/>
        </a:p>
      </dgm:t>
    </dgm:pt>
    <dgm:pt modelId="{9F49F30F-9D60-CE49-B21D-4F6CAE42C322}" type="pres">
      <dgm:prSet presAssocID="{AB305B3D-1E77-B947-A80C-81DA85E1C8F2}" presName="sibTrans" presStyleCnt="0"/>
      <dgm:spPr/>
    </dgm:pt>
    <dgm:pt modelId="{A5A3B130-7B99-403F-9EC8-E656CBD421DD}" type="pres">
      <dgm:prSet presAssocID="{039B1A26-FDB9-45C9-9832-1A25E585CF33}" presName="composite" presStyleCnt="0"/>
      <dgm:spPr/>
    </dgm:pt>
    <dgm:pt modelId="{B1A4E6D3-647D-4437-9EA9-DDDC302FAFC9}" type="pres">
      <dgm:prSet presAssocID="{039B1A26-FDB9-45C9-9832-1A25E585CF33}" presName="rect1" presStyleLbl="bgImgPlace1" presStyleIdx="7" presStyleCnt="8"/>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5526F818-BBF2-477B-8998-E276256EADC4}" type="pres">
      <dgm:prSet presAssocID="{039B1A26-FDB9-45C9-9832-1A25E585CF33}" presName="wedgeRectCallout1" presStyleLbl="node1" presStyleIdx="7" presStyleCnt="8">
        <dgm:presLayoutVars>
          <dgm:bulletEnabled val="1"/>
        </dgm:presLayoutVars>
      </dgm:prSet>
      <dgm:spPr/>
      <dgm:t>
        <a:bodyPr/>
        <a:lstStyle/>
        <a:p>
          <a:endParaRPr lang="en-US"/>
        </a:p>
      </dgm:t>
    </dgm:pt>
  </dgm:ptLst>
  <dgm:cxnLst>
    <dgm:cxn modelId="{B27F7152-3C43-4340-9C74-35702599D4EE}" type="presOf" srcId="{9FC6EB96-DB49-D14D-A904-85A33CAEC90E}" destId="{712711C7-6ADA-BD41-A8A5-E9BC05C4DD28}" srcOrd="0" destOrd="0" presId="urn:microsoft.com/office/officeart/2008/layout/BendingPictureCaptionList"/>
    <dgm:cxn modelId="{76536C3E-02F9-4F07-9579-83FBB0AF262B}" srcId="{D73682E4-4FA7-B544-AFBE-887C40E4F597}" destId="{1340E388-F335-4346-A539-DBA48A22C32F}" srcOrd="2" destOrd="0" parTransId="{F6481FB9-44A8-4758-89F1-3583E2495A25}" sibTransId="{F2E68F3D-D269-4863-8003-449E589AE638}"/>
    <dgm:cxn modelId="{1CB3F6EF-301C-449A-B36B-AC036ED676F7}" type="presOf" srcId="{BCFA5086-912B-432D-915C-CFE094737186}" destId="{480E881C-9B3D-4ADF-9A24-11F9E1FC0CB2}" srcOrd="0" destOrd="0" presId="urn:microsoft.com/office/officeart/2008/layout/BendingPictureCaptionList"/>
    <dgm:cxn modelId="{59AE2B29-413A-174C-AB92-02D606B7367B}" srcId="{D73682E4-4FA7-B544-AFBE-887C40E4F597}" destId="{D8A4B35F-091C-2348-AF1B-6CE701BB042D}" srcOrd="5" destOrd="0" parTransId="{48DA9B77-8EFA-C145-BBA5-3FEE64C4F03B}" sibTransId="{5C3850C0-1DA2-3445-8E53-E6DFCD49DC08}"/>
    <dgm:cxn modelId="{C54FB764-0A73-A249-ADB6-6AAEC1EA9892}" srcId="{D73682E4-4FA7-B544-AFBE-887C40E4F597}" destId="{34534182-5EC8-0945-B95E-0C9B7614A98A}" srcOrd="6" destOrd="0" parTransId="{95FE36C6-F3A3-064E-97BE-C97B55FE3D99}" sibTransId="{AB305B3D-1E77-B947-A80C-81DA85E1C8F2}"/>
    <dgm:cxn modelId="{6DEE9973-FB68-7E4F-B5FB-D0D06B41087B}" type="presOf" srcId="{34534182-5EC8-0945-B95E-0C9B7614A98A}" destId="{A317EC6A-369B-484A-A1AF-4396E8E46A72}" srcOrd="0" destOrd="0" presId="urn:microsoft.com/office/officeart/2008/layout/BendingPictureCaptionList"/>
    <dgm:cxn modelId="{E116EF1E-06BE-4367-92F9-4E3A31FE5753}" srcId="{D73682E4-4FA7-B544-AFBE-887C40E4F597}" destId="{A9E6AEBF-A27C-4CB3-B31F-93178437DB39}" srcOrd="1" destOrd="0" parTransId="{677624E3-B797-44CD-B5B6-B06896A1CED5}" sibTransId="{F6B9156C-AC9A-42D5-9600-B614D2413BC4}"/>
    <dgm:cxn modelId="{3768439F-B412-42DA-A607-85BE899DA240}" type="presOf" srcId="{1340E388-F335-4346-A539-DBA48A22C32F}" destId="{4AFAE22B-68CD-4591-81D3-A2BAAC598375}" srcOrd="0" destOrd="0" presId="urn:microsoft.com/office/officeart/2008/layout/BendingPictureCaptionList"/>
    <dgm:cxn modelId="{A406C40B-ECBE-423A-8D34-76D51E4902E7}" type="presOf" srcId="{039B1A26-FDB9-45C9-9832-1A25E585CF33}" destId="{5526F818-BBF2-477B-8998-E276256EADC4}" srcOrd="0" destOrd="0" presId="urn:microsoft.com/office/officeart/2008/layout/BendingPictureCaptionList"/>
    <dgm:cxn modelId="{D1EB9C69-CDF1-46F2-8708-92A16B955B6E}" srcId="{D73682E4-4FA7-B544-AFBE-887C40E4F597}" destId="{BCFA5086-912B-432D-915C-CFE094737186}" srcOrd="4" destOrd="0" parTransId="{5D5F580C-DC2F-4FA8-B603-44198E59DC9A}" sibTransId="{35DFCFA3-B9FD-436A-9BC8-47C6AB292EEE}"/>
    <dgm:cxn modelId="{D6CD1CF8-3128-6541-B3B3-59EE5F17E1F0}" srcId="{D73682E4-4FA7-B544-AFBE-887C40E4F597}" destId="{9FC6EB96-DB49-D14D-A904-85A33CAEC90E}" srcOrd="0" destOrd="0" parTransId="{77968E3B-75DB-BF4F-B20A-8ED1D499D275}" sibTransId="{66C6D3BF-95B1-304F-8C4F-E8A36C1553FE}"/>
    <dgm:cxn modelId="{E1179535-62B1-6444-BCAF-2D0179CE3937}" type="presOf" srcId="{D8A4B35F-091C-2348-AF1B-6CE701BB042D}" destId="{784BA0BC-D2FA-BC43-942B-5D4695AC3E2F}" srcOrd="0" destOrd="0" presId="urn:microsoft.com/office/officeart/2008/layout/BendingPictureCaptionList"/>
    <dgm:cxn modelId="{433E865A-B70D-4C8C-AC41-2F02942598FF}" type="presOf" srcId="{FBDABC85-A784-4728-93AB-B09FDD045892}" destId="{C7595823-EC4B-499C-B56B-9EC06BC8E918}" srcOrd="0" destOrd="0" presId="urn:microsoft.com/office/officeart/2008/layout/BendingPictureCaptionList"/>
    <dgm:cxn modelId="{768F2AFB-9564-5C48-8BD4-501354898468}" type="presOf" srcId="{D73682E4-4FA7-B544-AFBE-887C40E4F597}" destId="{8A652175-D372-C24A-883E-22D3F3AEAA51}" srcOrd="0" destOrd="0" presId="urn:microsoft.com/office/officeart/2008/layout/BendingPictureCaptionList"/>
    <dgm:cxn modelId="{A70963CB-BD92-4419-8F14-2BE84C807E39}" srcId="{D73682E4-4FA7-B544-AFBE-887C40E4F597}" destId="{FBDABC85-A784-4728-93AB-B09FDD045892}" srcOrd="3" destOrd="0" parTransId="{16E0FA20-BC4F-4B1B-AA7A-0D79BFF8DE18}" sibTransId="{65C17D38-1F29-4B97-8918-0EE4ABCA031E}"/>
    <dgm:cxn modelId="{FFA41C4F-4AB3-45FE-86FF-BEFD3ECEB6EC}" srcId="{D73682E4-4FA7-B544-AFBE-887C40E4F597}" destId="{039B1A26-FDB9-45C9-9832-1A25E585CF33}" srcOrd="7" destOrd="0" parTransId="{850B480B-8023-4503-8621-D419BA40356B}" sibTransId="{ADFBC3DA-9FB3-4D34-8D1B-C743D3435264}"/>
    <dgm:cxn modelId="{537BBEE7-97BB-46DC-8CDB-3F2D58058112}" type="presOf" srcId="{A9E6AEBF-A27C-4CB3-B31F-93178437DB39}" destId="{5D8F08F2-2BB8-4F2A-A331-5FF24BE092DB}" srcOrd="0" destOrd="0" presId="urn:microsoft.com/office/officeart/2008/layout/BendingPictureCaptionList"/>
    <dgm:cxn modelId="{DA402194-76B9-6C49-A577-35CA911D4623}" type="presParOf" srcId="{8A652175-D372-C24A-883E-22D3F3AEAA51}" destId="{CEE1100B-0952-474C-BEDA-A1DE1582D4BD}" srcOrd="0" destOrd="0" presId="urn:microsoft.com/office/officeart/2008/layout/BendingPictureCaptionList"/>
    <dgm:cxn modelId="{9B206FD6-D233-2844-9CA4-1BB07D0E959F}" type="presParOf" srcId="{CEE1100B-0952-474C-BEDA-A1DE1582D4BD}" destId="{18B56A6E-5272-DD44-87CC-ABD511246304}" srcOrd="0" destOrd="0" presId="urn:microsoft.com/office/officeart/2008/layout/BendingPictureCaptionList"/>
    <dgm:cxn modelId="{35DC0ECC-CFB6-7C4F-8A78-45DA3F539663}" type="presParOf" srcId="{CEE1100B-0952-474C-BEDA-A1DE1582D4BD}" destId="{712711C7-6ADA-BD41-A8A5-E9BC05C4DD28}" srcOrd="1" destOrd="0" presId="urn:microsoft.com/office/officeart/2008/layout/BendingPictureCaptionList"/>
    <dgm:cxn modelId="{5DED4CA3-FF57-644F-B617-1D5D4885DD6C}" type="presParOf" srcId="{8A652175-D372-C24A-883E-22D3F3AEAA51}" destId="{9126E27F-E5B0-3445-9D0B-27F85AE8FC29}" srcOrd="1" destOrd="0" presId="urn:microsoft.com/office/officeart/2008/layout/BendingPictureCaptionList"/>
    <dgm:cxn modelId="{99F6CE9F-522C-44B7-8184-DA0B1C13FDA3}" type="presParOf" srcId="{8A652175-D372-C24A-883E-22D3F3AEAA51}" destId="{9E4390FC-2F66-4C2A-81CF-D8E8229EE617}" srcOrd="2" destOrd="0" presId="urn:microsoft.com/office/officeart/2008/layout/BendingPictureCaptionList"/>
    <dgm:cxn modelId="{C8A1067F-7B62-4768-BCCE-2D3A58C33631}" type="presParOf" srcId="{9E4390FC-2F66-4C2A-81CF-D8E8229EE617}" destId="{E0E8FC87-A43D-4450-A651-D40DFA876860}" srcOrd="0" destOrd="0" presId="urn:microsoft.com/office/officeart/2008/layout/BendingPictureCaptionList"/>
    <dgm:cxn modelId="{2D6C72EE-B192-4EBE-B46B-4B0DBDE8DBAA}" type="presParOf" srcId="{9E4390FC-2F66-4C2A-81CF-D8E8229EE617}" destId="{5D8F08F2-2BB8-4F2A-A331-5FF24BE092DB}" srcOrd="1" destOrd="0" presId="urn:microsoft.com/office/officeart/2008/layout/BendingPictureCaptionList"/>
    <dgm:cxn modelId="{D8ED02F3-4E09-45A5-A2AF-3D8425A1C581}" type="presParOf" srcId="{8A652175-D372-C24A-883E-22D3F3AEAA51}" destId="{E5C936BE-74FE-4AF2-B125-3A3F6C6B250B}" srcOrd="3" destOrd="0" presId="urn:microsoft.com/office/officeart/2008/layout/BendingPictureCaptionList"/>
    <dgm:cxn modelId="{A37033A1-D803-407F-A0AD-CED687E446B0}" type="presParOf" srcId="{8A652175-D372-C24A-883E-22D3F3AEAA51}" destId="{AA976250-A306-4B45-B0C9-9F72E28C6EE1}" srcOrd="4" destOrd="0" presId="urn:microsoft.com/office/officeart/2008/layout/BendingPictureCaptionList"/>
    <dgm:cxn modelId="{B3D5F9A0-DE4C-4226-A89B-109EBF6DB8C2}" type="presParOf" srcId="{AA976250-A306-4B45-B0C9-9F72E28C6EE1}" destId="{51405C25-46DC-4B85-801F-7EAF522B9195}" srcOrd="0" destOrd="0" presId="urn:microsoft.com/office/officeart/2008/layout/BendingPictureCaptionList"/>
    <dgm:cxn modelId="{09E3C385-ACB5-45E8-A55C-A4B3355372FA}" type="presParOf" srcId="{AA976250-A306-4B45-B0C9-9F72E28C6EE1}" destId="{4AFAE22B-68CD-4591-81D3-A2BAAC598375}" srcOrd="1" destOrd="0" presId="urn:microsoft.com/office/officeart/2008/layout/BendingPictureCaptionList"/>
    <dgm:cxn modelId="{2DF2F77E-57DE-44B3-A2B0-8F876DFAE11E}" type="presParOf" srcId="{8A652175-D372-C24A-883E-22D3F3AEAA51}" destId="{C0FABE99-A45B-4392-9517-8DDCFC994093}" srcOrd="5" destOrd="0" presId="urn:microsoft.com/office/officeart/2008/layout/BendingPictureCaptionList"/>
    <dgm:cxn modelId="{B3701230-35F2-435C-9715-C2B321713EAD}" type="presParOf" srcId="{8A652175-D372-C24A-883E-22D3F3AEAA51}" destId="{EDEB0765-C6CE-4060-9262-6AEC4B887603}" srcOrd="6" destOrd="0" presId="urn:microsoft.com/office/officeart/2008/layout/BendingPictureCaptionList"/>
    <dgm:cxn modelId="{F0762ADF-205E-47A7-9172-1953094A0096}" type="presParOf" srcId="{EDEB0765-C6CE-4060-9262-6AEC4B887603}" destId="{A05EA4B4-B22A-45DB-BB27-63644D4BF235}" srcOrd="0" destOrd="0" presId="urn:microsoft.com/office/officeart/2008/layout/BendingPictureCaptionList"/>
    <dgm:cxn modelId="{39FF54BE-0373-400E-AB01-282FB263426E}" type="presParOf" srcId="{EDEB0765-C6CE-4060-9262-6AEC4B887603}" destId="{C7595823-EC4B-499C-B56B-9EC06BC8E918}" srcOrd="1" destOrd="0" presId="urn:microsoft.com/office/officeart/2008/layout/BendingPictureCaptionList"/>
    <dgm:cxn modelId="{0983F1F7-46CE-4F43-95C2-740B4A1A7C66}" type="presParOf" srcId="{8A652175-D372-C24A-883E-22D3F3AEAA51}" destId="{6B1E04A6-A918-409A-AA6C-28DFE943AAA4}" srcOrd="7" destOrd="0" presId="urn:microsoft.com/office/officeart/2008/layout/BendingPictureCaptionList"/>
    <dgm:cxn modelId="{FCD78301-49E5-4F22-BFE8-16C34E021A84}" type="presParOf" srcId="{8A652175-D372-C24A-883E-22D3F3AEAA51}" destId="{36172977-5D7B-422B-B7CA-93FEE4FD284C}" srcOrd="8" destOrd="0" presId="urn:microsoft.com/office/officeart/2008/layout/BendingPictureCaptionList"/>
    <dgm:cxn modelId="{2ED1AE6F-5AA2-4CB5-B2C9-6D01E2053C11}" type="presParOf" srcId="{36172977-5D7B-422B-B7CA-93FEE4FD284C}" destId="{CB759B3E-1AC4-4D31-A283-F33FC8DB0C6C}" srcOrd="0" destOrd="0" presId="urn:microsoft.com/office/officeart/2008/layout/BendingPictureCaptionList"/>
    <dgm:cxn modelId="{BE6BA417-3661-4845-A6EE-9ABBF207F808}" type="presParOf" srcId="{36172977-5D7B-422B-B7CA-93FEE4FD284C}" destId="{480E881C-9B3D-4ADF-9A24-11F9E1FC0CB2}" srcOrd="1" destOrd="0" presId="urn:microsoft.com/office/officeart/2008/layout/BendingPictureCaptionList"/>
    <dgm:cxn modelId="{46956BB4-A280-473D-B6E6-70E155FDB8DC}" type="presParOf" srcId="{8A652175-D372-C24A-883E-22D3F3AEAA51}" destId="{0072FE4C-F1BA-43B6-A354-39E582558352}" srcOrd="9" destOrd="0" presId="urn:microsoft.com/office/officeart/2008/layout/BendingPictureCaptionList"/>
    <dgm:cxn modelId="{CADB528D-4C67-2841-B2D4-F03BDF1ACCAA}" type="presParOf" srcId="{8A652175-D372-C24A-883E-22D3F3AEAA51}" destId="{A64ADC70-362D-6C4A-9945-57244CA6DD82}" srcOrd="10" destOrd="0" presId="urn:microsoft.com/office/officeart/2008/layout/BendingPictureCaptionList"/>
    <dgm:cxn modelId="{3AA0F024-8B30-F246-BB65-B76662D61ED8}" type="presParOf" srcId="{A64ADC70-362D-6C4A-9945-57244CA6DD82}" destId="{6274E85D-7413-9644-B8D0-B384CBE7DB06}" srcOrd="0" destOrd="0" presId="urn:microsoft.com/office/officeart/2008/layout/BendingPictureCaptionList"/>
    <dgm:cxn modelId="{9B4C382D-0B93-164D-876B-54F8A3A36345}" type="presParOf" srcId="{A64ADC70-362D-6C4A-9945-57244CA6DD82}" destId="{784BA0BC-D2FA-BC43-942B-5D4695AC3E2F}" srcOrd="1" destOrd="0" presId="urn:microsoft.com/office/officeart/2008/layout/BendingPictureCaptionList"/>
    <dgm:cxn modelId="{ED054728-4158-8B42-B816-BBC10876D53E}" type="presParOf" srcId="{8A652175-D372-C24A-883E-22D3F3AEAA51}" destId="{D74A00DF-29CC-B34C-9BDF-6CAAB34F08D4}" srcOrd="11" destOrd="0" presId="urn:microsoft.com/office/officeart/2008/layout/BendingPictureCaptionList"/>
    <dgm:cxn modelId="{8E509680-874D-8A46-9FAE-A062B8B8D709}" type="presParOf" srcId="{8A652175-D372-C24A-883E-22D3F3AEAA51}" destId="{3D89ACD2-22DD-1B41-81C4-B52219C69B5E}" srcOrd="12" destOrd="0" presId="urn:microsoft.com/office/officeart/2008/layout/BendingPictureCaptionList"/>
    <dgm:cxn modelId="{ECD76675-60FF-D846-B06F-FD1FB4A37701}" type="presParOf" srcId="{3D89ACD2-22DD-1B41-81C4-B52219C69B5E}" destId="{59619D90-DF89-4C4E-A098-6738ECA4313D}" srcOrd="0" destOrd="0" presId="urn:microsoft.com/office/officeart/2008/layout/BendingPictureCaptionList"/>
    <dgm:cxn modelId="{B9147D9E-BD74-6940-BE89-B93A3B28D2D8}" type="presParOf" srcId="{3D89ACD2-22DD-1B41-81C4-B52219C69B5E}" destId="{A317EC6A-369B-484A-A1AF-4396E8E46A72}" srcOrd="1" destOrd="0" presId="urn:microsoft.com/office/officeart/2008/layout/BendingPictureCaptionList"/>
    <dgm:cxn modelId="{45503B18-CD1E-524B-AB7B-D4AB528A9E4D}" type="presParOf" srcId="{8A652175-D372-C24A-883E-22D3F3AEAA51}" destId="{9F49F30F-9D60-CE49-B21D-4F6CAE42C322}" srcOrd="13" destOrd="0" presId="urn:microsoft.com/office/officeart/2008/layout/BendingPictureCaptionList"/>
    <dgm:cxn modelId="{8D5453D6-E3CA-463E-8F08-7B735CD5FD8A}" type="presParOf" srcId="{8A652175-D372-C24A-883E-22D3F3AEAA51}" destId="{A5A3B130-7B99-403F-9EC8-E656CBD421DD}" srcOrd="14" destOrd="0" presId="urn:microsoft.com/office/officeart/2008/layout/BendingPictureCaptionList"/>
    <dgm:cxn modelId="{ED7921C7-F44F-4A18-80D4-7DB88A1D7937}" type="presParOf" srcId="{A5A3B130-7B99-403F-9EC8-E656CBD421DD}" destId="{B1A4E6D3-647D-4437-9EA9-DDDC302FAFC9}" srcOrd="0" destOrd="0" presId="urn:microsoft.com/office/officeart/2008/layout/BendingPictureCaptionList"/>
    <dgm:cxn modelId="{D8EF65C5-270E-46A0-AAD0-157742A79A01}" type="presParOf" srcId="{A5A3B130-7B99-403F-9EC8-E656CBD421DD}" destId="{5526F818-BBF2-477B-8998-E276256EADC4}"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E4A2C5-C991-4124-909C-40C95EB47AE4}" type="doc">
      <dgm:prSet loTypeId="urn:microsoft.com/office/officeart/2008/layout/VerticalCurvedList" loCatId="list" qsTypeId="urn:microsoft.com/office/officeart/2005/8/quickstyle/simple2" qsCatId="simple" csTypeId="urn:microsoft.com/office/officeart/2005/8/colors/colorful1" csCatId="colorful" phldr="1"/>
      <dgm:spPr/>
      <dgm:t>
        <a:bodyPr/>
        <a:lstStyle/>
        <a:p>
          <a:endParaRPr lang="en-US"/>
        </a:p>
      </dgm:t>
    </dgm:pt>
    <dgm:pt modelId="{61E6FA85-FB0D-4E03-AE77-CD49BA4D41D3}">
      <dgm:prSet phldrT="[Text]"/>
      <dgm:spPr/>
      <dgm:t>
        <a:bodyPr/>
        <a:lstStyle/>
        <a:p>
          <a:r>
            <a:rPr lang="en-US" dirty="0" smtClean="0"/>
            <a:t>-40 to 80 °C operating temperature</a:t>
          </a:r>
          <a:endParaRPr lang="en-US" dirty="0"/>
        </a:p>
      </dgm:t>
    </dgm:pt>
    <dgm:pt modelId="{926FDBAD-C03B-4000-9C9F-2C197370E236}" type="parTrans" cxnId="{89838EC3-C1D7-4C57-BB2E-7C02920CCF2E}">
      <dgm:prSet/>
      <dgm:spPr/>
      <dgm:t>
        <a:bodyPr/>
        <a:lstStyle/>
        <a:p>
          <a:endParaRPr lang="en-US"/>
        </a:p>
      </dgm:t>
    </dgm:pt>
    <dgm:pt modelId="{2EF68537-3D40-41EE-86F8-387CFE8525DB}" type="sibTrans" cxnId="{89838EC3-C1D7-4C57-BB2E-7C02920CCF2E}">
      <dgm:prSet/>
      <dgm:spPr/>
      <dgm:t>
        <a:bodyPr/>
        <a:lstStyle/>
        <a:p>
          <a:endParaRPr lang="en-US"/>
        </a:p>
      </dgm:t>
    </dgm:pt>
    <dgm:pt modelId="{864C15AA-52E2-4E0A-84B2-7D6CEF5A8C4F}">
      <dgm:prSet phldrT="[Text]"/>
      <dgm:spPr/>
      <dgm:t>
        <a:bodyPr/>
        <a:lstStyle/>
        <a:p>
          <a:r>
            <a:rPr lang="en-US" dirty="0" smtClean="0"/>
            <a:t>Vibration IEC60068-2-6:  50 g, 5-200 Hz</a:t>
          </a:r>
          <a:endParaRPr lang="en-US" dirty="0"/>
        </a:p>
      </dgm:t>
    </dgm:pt>
    <dgm:pt modelId="{07B7EA97-1642-47F2-AC71-7084D1F66AEC}" type="parTrans" cxnId="{CF70A7A8-9577-4139-93AC-E0D54902BB47}">
      <dgm:prSet/>
      <dgm:spPr/>
      <dgm:t>
        <a:bodyPr/>
        <a:lstStyle/>
        <a:p>
          <a:endParaRPr lang="en-US"/>
        </a:p>
      </dgm:t>
    </dgm:pt>
    <dgm:pt modelId="{06FB57A6-489B-460E-839D-5916E8D844B6}" type="sibTrans" cxnId="{CF70A7A8-9577-4139-93AC-E0D54902BB47}">
      <dgm:prSet/>
      <dgm:spPr/>
      <dgm:t>
        <a:bodyPr/>
        <a:lstStyle/>
        <a:p>
          <a:endParaRPr lang="en-US"/>
        </a:p>
      </dgm:t>
    </dgm:pt>
    <dgm:pt modelId="{2B7D1DCE-3676-4DB2-955C-BB77C0370E7A}">
      <dgm:prSet phldrT="[Text]"/>
      <dgm:spPr/>
      <dgm:t>
        <a:bodyPr/>
        <a:lstStyle/>
        <a:p>
          <a:r>
            <a:rPr lang="en-US" dirty="0" smtClean="0"/>
            <a:t>Shock IEC60068-2-27: 200 g @ 10ms</a:t>
          </a:r>
          <a:endParaRPr lang="en-US" dirty="0"/>
        </a:p>
      </dgm:t>
    </dgm:pt>
    <dgm:pt modelId="{D3BAFCAD-3CE8-4ED0-92BD-1E222870624A}" type="parTrans" cxnId="{65E61122-A740-4403-A730-D5341BF0DF06}">
      <dgm:prSet/>
      <dgm:spPr/>
      <dgm:t>
        <a:bodyPr/>
        <a:lstStyle/>
        <a:p>
          <a:endParaRPr lang="en-US"/>
        </a:p>
      </dgm:t>
    </dgm:pt>
    <dgm:pt modelId="{11B1B2E9-ECB9-4763-B88A-84CE295B9743}" type="sibTrans" cxnId="{65E61122-A740-4403-A730-D5341BF0DF06}">
      <dgm:prSet/>
      <dgm:spPr/>
      <dgm:t>
        <a:bodyPr/>
        <a:lstStyle/>
        <a:p>
          <a:endParaRPr lang="en-US"/>
        </a:p>
      </dgm:t>
    </dgm:pt>
    <dgm:pt modelId="{17AABB9E-0CC8-430D-B392-8CBA2AB55BF0}">
      <dgm:prSet phldrT="[Text]"/>
      <dgm:spPr/>
      <dgm:t>
        <a:bodyPr/>
        <a:lstStyle/>
        <a:p>
          <a:r>
            <a:rPr lang="en-US" dirty="0" smtClean="0"/>
            <a:t>IP67 Rated</a:t>
          </a:r>
          <a:endParaRPr lang="en-US" dirty="0"/>
        </a:p>
      </dgm:t>
    </dgm:pt>
    <dgm:pt modelId="{E3A91767-55D6-4BB7-9E6E-21CCBA90D42D}" type="parTrans" cxnId="{AF592C92-D014-4211-B740-C7DAF12CBDBF}">
      <dgm:prSet/>
      <dgm:spPr/>
      <dgm:t>
        <a:bodyPr/>
        <a:lstStyle/>
        <a:p>
          <a:endParaRPr lang="en-US"/>
        </a:p>
      </dgm:t>
    </dgm:pt>
    <dgm:pt modelId="{EFB52F62-3A83-4094-A8E1-F62EE1282472}" type="sibTrans" cxnId="{AF592C92-D014-4211-B740-C7DAF12CBDBF}">
      <dgm:prSet/>
      <dgm:spPr/>
      <dgm:t>
        <a:bodyPr/>
        <a:lstStyle/>
        <a:p>
          <a:endParaRPr lang="en-US"/>
        </a:p>
      </dgm:t>
    </dgm:pt>
    <dgm:pt modelId="{4ECA1F1D-C41E-434B-9A6F-8DD59873D21C}">
      <dgm:prSet phldrT="[Text]"/>
      <dgm:spPr/>
      <dgm:t>
        <a:bodyPr/>
        <a:lstStyle/>
        <a:p>
          <a:r>
            <a:rPr lang="en-US" dirty="0" smtClean="0"/>
            <a:t>Dustproof, water-resistant design</a:t>
          </a:r>
          <a:endParaRPr lang="en-US" dirty="0"/>
        </a:p>
      </dgm:t>
    </dgm:pt>
    <dgm:pt modelId="{DD56D3F4-7149-4731-81D6-CB1C41A3622D}" type="parTrans" cxnId="{A76CB92E-F049-4EF1-946C-2E4CA23DC20F}">
      <dgm:prSet/>
      <dgm:spPr/>
      <dgm:t>
        <a:bodyPr/>
        <a:lstStyle/>
        <a:p>
          <a:endParaRPr lang="en-US"/>
        </a:p>
      </dgm:t>
    </dgm:pt>
    <dgm:pt modelId="{B8EABEDD-57C9-48A1-8F23-B358CA942FD0}" type="sibTrans" cxnId="{A76CB92E-F049-4EF1-946C-2E4CA23DC20F}">
      <dgm:prSet/>
      <dgm:spPr/>
      <dgm:t>
        <a:bodyPr/>
        <a:lstStyle/>
        <a:p>
          <a:endParaRPr lang="en-US"/>
        </a:p>
      </dgm:t>
    </dgm:pt>
    <dgm:pt modelId="{CD190F79-72A6-4903-9F31-B41122B67E0F}">
      <dgm:prSet/>
      <dgm:spPr/>
      <dgm:t>
        <a:bodyPr/>
        <a:lstStyle/>
        <a:p>
          <a:r>
            <a:rPr lang="en-US" dirty="0" smtClean="0"/>
            <a:t>M12 connectors for exceedingly reliable connectivity</a:t>
          </a:r>
          <a:endParaRPr lang="en-US" dirty="0"/>
        </a:p>
      </dgm:t>
    </dgm:pt>
    <dgm:pt modelId="{5C5F849A-711A-4764-B53D-C6B7BF2CC1EB}" type="parTrans" cxnId="{F35473BB-09CA-42EE-BBCC-E90188A6B73A}">
      <dgm:prSet/>
      <dgm:spPr/>
      <dgm:t>
        <a:bodyPr/>
        <a:lstStyle/>
        <a:p>
          <a:endParaRPr lang="en-US"/>
        </a:p>
      </dgm:t>
    </dgm:pt>
    <dgm:pt modelId="{266CC30C-2E4A-4A18-A574-B7B20A66F6E8}" type="sibTrans" cxnId="{F35473BB-09CA-42EE-BBCC-E90188A6B73A}">
      <dgm:prSet/>
      <dgm:spPr/>
      <dgm:t>
        <a:bodyPr/>
        <a:lstStyle/>
        <a:p>
          <a:endParaRPr lang="en-US"/>
        </a:p>
      </dgm:t>
    </dgm:pt>
    <dgm:pt modelId="{F7FF9CA2-7F40-4216-B982-9959605BF41E}">
      <dgm:prSet/>
      <dgm:spPr/>
      <dgm:t>
        <a:bodyPr/>
        <a:lstStyle/>
        <a:p>
          <a:r>
            <a:rPr lang="en-US" dirty="0" smtClean="0"/>
            <a:t>Ideal for extreme conditions</a:t>
          </a:r>
          <a:endParaRPr lang="en-US" dirty="0"/>
        </a:p>
      </dgm:t>
    </dgm:pt>
    <dgm:pt modelId="{F8D2E80F-B3C6-4932-913C-087FA4E98F96}" type="parTrans" cxnId="{B04A33BF-070F-4D2E-A203-A5EFE702AE84}">
      <dgm:prSet/>
      <dgm:spPr/>
      <dgm:t>
        <a:bodyPr/>
        <a:lstStyle/>
        <a:p>
          <a:endParaRPr lang="en-US"/>
        </a:p>
      </dgm:t>
    </dgm:pt>
    <dgm:pt modelId="{43A9C7D2-AF47-43FB-AE90-F21CE1C4BAA7}" type="sibTrans" cxnId="{B04A33BF-070F-4D2E-A203-A5EFE702AE84}">
      <dgm:prSet/>
      <dgm:spPr/>
      <dgm:t>
        <a:bodyPr/>
        <a:lstStyle/>
        <a:p>
          <a:endParaRPr lang="en-US"/>
        </a:p>
      </dgm:t>
    </dgm:pt>
    <dgm:pt modelId="{85D8A430-B253-43FF-A44A-F9E0378E8750}" type="pres">
      <dgm:prSet presAssocID="{4CE4A2C5-C991-4124-909C-40C95EB47AE4}" presName="Name0" presStyleCnt="0">
        <dgm:presLayoutVars>
          <dgm:chMax val="7"/>
          <dgm:chPref val="7"/>
          <dgm:dir/>
        </dgm:presLayoutVars>
      </dgm:prSet>
      <dgm:spPr/>
      <dgm:t>
        <a:bodyPr/>
        <a:lstStyle/>
        <a:p>
          <a:endParaRPr lang="en-US"/>
        </a:p>
      </dgm:t>
    </dgm:pt>
    <dgm:pt modelId="{D8E3868E-77CB-4687-980A-A72296874D9B}" type="pres">
      <dgm:prSet presAssocID="{4CE4A2C5-C991-4124-909C-40C95EB47AE4}" presName="Name1" presStyleCnt="0"/>
      <dgm:spPr/>
    </dgm:pt>
    <dgm:pt modelId="{97CA8EC0-9585-4275-AFB8-A6911D1BEB3A}" type="pres">
      <dgm:prSet presAssocID="{4CE4A2C5-C991-4124-909C-40C95EB47AE4}" presName="cycle" presStyleCnt="0"/>
      <dgm:spPr/>
    </dgm:pt>
    <dgm:pt modelId="{0B47C663-E1BA-4EF3-B540-6340D78AC04E}" type="pres">
      <dgm:prSet presAssocID="{4CE4A2C5-C991-4124-909C-40C95EB47AE4}" presName="srcNode" presStyleLbl="node1" presStyleIdx="0" presStyleCnt="5"/>
      <dgm:spPr/>
    </dgm:pt>
    <dgm:pt modelId="{4EFAE2BA-8286-46CE-8BCB-45D600900781}" type="pres">
      <dgm:prSet presAssocID="{4CE4A2C5-C991-4124-909C-40C95EB47AE4}" presName="conn" presStyleLbl="parChTrans1D2" presStyleIdx="0" presStyleCnt="1"/>
      <dgm:spPr/>
      <dgm:t>
        <a:bodyPr/>
        <a:lstStyle/>
        <a:p>
          <a:endParaRPr lang="en-US"/>
        </a:p>
      </dgm:t>
    </dgm:pt>
    <dgm:pt modelId="{19B1764A-E051-40D4-B96E-60613E5B5453}" type="pres">
      <dgm:prSet presAssocID="{4CE4A2C5-C991-4124-909C-40C95EB47AE4}" presName="extraNode" presStyleLbl="node1" presStyleIdx="0" presStyleCnt="5"/>
      <dgm:spPr/>
    </dgm:pt>
    <dgm:pt modelId="{29BB151D-0CDA-4162-9B5A-D3717890261A}" type="pres">
      <dgm:prSet presAssocID="{4CE4A2C5-C991-4124-909C-40C95EB47AE4}" presName="dstNode" presStyleLbl="node1" presStyleIdx="0" presStyleCnt="5"/>
      <dgm:spPr/>
    </dgm:pt>
    <dgm:pt modelId="{A4A24BA6-FEE8-4B73-95A6-62851CD5216E}" type="pres">
      <dgm:prSet presAssocID="{17AABB9E-0CC8-430D-B392-8CBA2AB55BF0}" presName="text_1" presStyleLbl="node1" presStyleIdx="0" presStyleCnt="5">
        <dgm:presLayoutVars>
          <dgm:bulletEnabled val="1"/>
        </dgm:presLayoutVars>
      </dgm:prSet>
      <dgm:spPr/>
      <dgm:t>
        <a:bodyPr/>
        <a:lstStyle/>
        <a:p>
          <a:endParaRPr lang="en-US"/>
        </a:p>
      </dgm:t>
    </dgm:pt>
    <dgm:pt modelId="{7FB79CE3-AEF8-40D1-B6D6-BE0427BB2815}" type="pres">
      <dgm:prSet presAssocID="{17AABB9E-0CC8-430D-B392-8CBA2AB55BF0}" presName="accent_1" presStyleCnt="0"/>
      <dgm:spPr/>
    </dgm:pt>
    <dgm:pt modelId="{6500256B-7A5E-49A3-93D6-80A14124574B}" type="pres">
      <dgm:prSet presAssocID="{17AABB9E-0CC8-430D-B392-8CBA2AB55BF0}" presName="accentRepeatNode" presStyleLbl="solidFgAcc1" presStyleIdx="0" presStyleCnt="5"/>
      <dgm:spPr/>
    </dgm:pt>
    <dgm:pt modelId="{0E7B3157-377C-41BE-B192-DB8AE57B8320}" type="pres">
      <dgm:prSet presAssocID="{61E6FA85-FB0D-4E03-AE77-CD49BA4D41D3}" presName="text_2" presStyleLbl="node1" presStyleIdx="1" presStyleCnt="5">
        <dgm:presLayoutVars>
          <dgm:bulletEnabled val="1"/>
        </dgm:presLayoutVars>
      </dgm:prSet>
      <dgm:spPr/>
      <dgm:t>
        <a:bodyPr/>
        <a:lstStyle/>
        <a:p>
          <a:endParaRPr lang="en-US"/>
        </a:p>
      </dgm:t>
    </dgm:pt>
    <dgm:pt modelId="{FF56EB75-2704-479F-A811-8847590A00A4}" type="pres">
      <dgm:prSet presAssocID="{61E6FA85-FB0D-4E03-AE77-CD49BA4D41D3}" presName="accent_2" presStyleCnt="0"/>
      <dgm:spPr/>
    </dgm:pt>
    <dgm:pt modelId="{6378AF25-6C9C-4F5B-99F9-22C10AF00028}" type="pres">
      <dgm:prSet presAssocID="{61E6FA85-FB0D-4E03-AE77-CD49BA4D41D3}" presName="accentRepeatNode" presStyleLbl="solidFgAcc1" presStyleIdx="1" presStyleCnt="5"/>
      <dgm:spPr/>
      <dgm:t>
        <a:bodyPr/>
        <a:lstStyle/>
        <a:p>
          <a:endParaRPr lang="en-US"/>
        </a:p>
      </dgm:t>
    </dgm:pt>
    <dgm:pt modelId="{26BE7C64-0E47-483C-A10F-F3DECA982FA4}" type="pres">
      <dgm:prSet presAssocID="{864C15AA-52E2-4E0A-84B2-7D6CEF5A8C4F}" presName="text_3" presStyleLbl="node1" presStyleIdx="2" presStyleCnt="5">
        <dgm:presLayoutVars>
          <dgm:bulletEnabled val="1"/>
        </dgm:presLayoutVars>
      </dgm:prSet>
      <dgm:spPr/>
      <dgm:t>
        <a:bodyPr/>
        <a:lstStyle/>
        <a:p>
          <a:endParaRPr lang="en-US"/>
        </a:p>
      </dgm:t>
    </dgm:pt>
    <dgm:pt modelId="{966D6A27-00C7-431E-A365-5996A109BBB5}" type="pres">
      <dgm:prSet presAssocID="{864C15AA-52E2-4E0A-84B2-7D6CEF5A8C4F}" presName="accent_3" presStyleCnt="0"/>
      <dgm:spPr/>
    </dgm:pt>
    <dgm:pt modelId="{7128BB12-4DC3-4EDE-8904-D97F2CB9D0BD}" type="pres">
      <dgm:prSet presAssocID="{864C15AA-52E2-4E0A-84B2-7D6CEF5A8C4F}" presName="accentRepeatNode" presStyleLbl="solidFgAcc1" presStyleIdx="2" presStyleCnt="5"/>
      <dgm:spPr/>
      <dgm:t>
        <a:bodyPr/>
        <a:lstStyle/>
        <a:p>
          <a:endParaRPr lang="en-US"/>
        </a:p>
      </dgm:t>
    </dgm:pt>
    <dgm:pt modelId="{CBB7EBBE-1186-4B4F-88CE-3DC116A622E7}" type="pres">
      <dgm:prSet presAssocID="{2B7D1DCE-3676-4DB2-955C-BB77C0370E7A}" presName="text_4" presStyleLbl="node1" presStyleIdx="3" presStyleCnt="5">
        <dgm:presLayoutVars>
          <dgm:bulletEnabled val="1"/>
        </dgm:presLayoutVars>
      </dgm:prSet>
      <dgm:spPr/>
      <dgm:t>
        <a:bodyPr/>
        <a:lstStyle/>
        <a:p>
          <a:endParaRPr lang="en-US"/>
        </a:p>
      </dgm:t>
    </dgm:pt>
    <dgm:pt modelId="{D61373DC-12B6-4A5D-B408-2F68F1DC658B}" type="pres">
      <dgm:prSet presAssocID="{2B7D1DCE-3676-4DB2-955C-BB77C0370E7A}" presName="accent_4" presStyleCnt="0"/>
      <dgm:spPr/>
    </dgm:pt>
    <dgm:pt modelId="{BDFAE2CD-3419-458C-9B88-7D2DAE4186C6}" type="pres">
      <dgm:prSet presAssocID="{2B7D1DCE-3676-4DB2-955C-BB77C0370E7A}" presName="accentRepeatNode" presStyleLbl="solidFgAcc1" presStyleIdx="3" presStyleCnt="5"/>
      <dgm:spPr/>
      <dgm:t>
        <a:bodyPr/>
        <a:lstStyle/>
        <a:p>
          <a:endParaRPr lang="en-US"/>
        </a:p>
      </dgm:t>
    </dgm:pt>
    <dgm:pt modelId="{70482D80-3EE3-4C7E-B1BE-1F7FA5A20DAA}" type="pres">
      <dgm:prSet presAssocID="{CD190F79-72A6-4903-9F31-B41122B67E0F}" presName="text_5" presStyleLbl="node1" presStyleIdx="4" presStyleCnt="5">
        <dgm:presLayoutVars>
          <dgm:bulletEnabled val="1"/>
        </dgm:presLayoutVars>
      </dgm:prSet>
      <dgm:spPr/>
      <dgm:t>
        <a:bodyPr/>
        <a:lstStyle/>
        <a:p>
          <a:endParaRPr lang="en-US"/>
        </a:p>
      </dgm:t>
    </dgm:pt>
    <dgm:pt modelId="{34DB3BE9-FDDB-488A-BF89-D5A29F334617}" type="pres">
      <dgm:prSet presAssocID="{CD190F79-72A6-4903-9F31-B41122B67E0F}" presName="accent_5" presStyleCnt="0"/>
      <dgm:spPr/>
    </dgm:pt>
    <dgm:pt modelId="{B8FC5DFF-0D8D-47AC-B71A-F71C128F3AF3}" type="pres">
      <dgm:prSet presAssocID="{CD190F79-72A6-4903-9F31-B41122B67E0F}" presName="accentRepeatNode" presStyleLbl="solidFgAcc1" presStyleIdx="4" presStyleCnt="5"/>
      <dgm:spPr/>
    </dgm:pt>
  </dgm:ptLst>
  <dgm:cxnLst>
    <dgm:cxn modelId="{E787E936-C34F-4B9E-B360-B693F8AC3F92}" type="presOf" srcId="{CD190F79-72A6-4903-9F31-B41122B67E0F}" destId="{70482D80-3EE3-4C7E-B1BE-1F7FA5A20DAA}" srcOrd="0" destOrd="0" presId="urn:microsoft.com/office/officeart/2008/layout/VerticalCurvedList"/>
    <dgm:cxn modelId="{CF70A7A8-9577-4139-93AC-E0D54902BB47}" srcId="{4CE4A2C5-C991-4124-909C-40C95EB47AE4}" destId="{864C15AA-52E2-4E0A-84B2-7D6CEF5A8C4F}" srcOrd="2" destOrd="0" parTransId="{07B7EA97-1642-47F2-AC71-7084D1F66AEC}" sibTransId="{06FB57A6-489B-460E-839D-5916E8D844B6}"/>
    <dgm:cxn modelId="{AF592C92-D014-4211-B740-C7DAF12CBDBF}" srcId="{4CE4A2C5-C991-4124-909C-40C95EB47AE4}" destId="{17AABB9E-0CC8-430D-B392-8CBA2AB55BF0}" srcOrd="0" destOrd="0" parTransId="{E3A91767-55D6-4BB7-9E6E-21CCBA90D42D}" sibTransId="{EFB52F62-3A83-4094-A8E1-F62EE1282472}"/>
    <dgm:cxn modelId="{ED93BF92-9F24-46A6-8433-6906F5DC3657}" type="presOf" srcId="{61E6FA85-FB0D-4E03-AE77-CD49BA4D41D3}" destId="{0E7B3157-377C-41BE-B192-DB8AE57B8320}" srcOrd="0" destOrd="0" presId="urn:microsoft.com/office/officeart/2008/layout/VerticalCurvedList"/>
    <dgm:cxn modelId="{B04A33BF-070F-4D2E-A203-A5EFE702AE84}" srcId="{61E6FA85-FB0D-4E03-AE77-CD49BA4D41D3}" destId="{F7FF9CA2-7F40-4216-B982-9959605BF41E}" srcOrd="0" destOrd="0" parTransId="{F8D2E80F-B3C6-4932-913C-087FA4E98F96}" sibTransId="{43A9C7D2-AF47-43FB-AE90-F21CE1C4BAA7}"/>
    <dgm:cxn modelId="{26AB0349-52A4-4FE4-B7E7-4F01505CB0A0}" type="presOf" srcId="{4CE4A2C5-C991-4124-909C-40C95EB47AE4}" destId="{85D8A430-B253-43FF-A44A-F9E0378E8750}" srcOrd="0" destOrd="0" presId="urn:microsoft.com/office/officeart/2008/layout/VerticalCurvedList"/>
    <dgm:cxn modelId="{17887540-976F-4EE1-A997-C42B70EDBFF4}" type="presOf" srcId="{4ECA1F1D-C41E-434B-9A6F-8DD59873D21C}" destId="{A4A24BA6-FEE8-4B73-95A6-62851CD5216E}" srcOrd="0" destOrd="1" presId="urn:microsoft.com/office/officeart/2008/layout/VerticalCurvedList"/>
    <dgm:cxn modelId="{A76CB92E-F049-4EF1-946C-2E4CA23DC20F}" srcId="{17AABB9E-0CC8-430D-B392-8CBA2AB55BF0}" destId="{4ECA1F1D-C41E-434B-9A6F-8DD59873D21C}" srcOrd="0" destOrd="0" parTransId="{DD56D3F4-7149-4731-81D6-CB1C41A3622D}" sibTransId="{B8EABEDD-57C9-48A1-8F23-B358CA942FD0}"/>
    <dgm:cxn modelId="{B73F84A6-995D-40E5-9B51-6854F6DB6BA4}" type="presOf" srcId="{2B7D1DCE-3676-4DB2-955C-BB77C0370E7A}" destId="{CBB7EBBE-1186-4B4F-88CE-3DC116A622E7}" srcOrd="0" destOrd="0" presId="urn:microsoft.com/office/officeart/2008/layout/VerticalCurvedList"/>
    <dgm:cxn modelId="{50260734-05AD-4524-AE01-01870DE8D8C4}" type="presOf" srcId="{B8EABEDD-57C9-48A1-8F23-B358CA942FD0}" destId="{4EFAE2BA-8286-46CE-8BCB-45D600900781}" srcOrd="0" destOrd="0" presId="urn:microsoft.com/office/officeart/2008/layout/VerticalCurvedList"/>
    <dgm:cxn modelId="{F6CE555B-ADF0-4F42-A40C-2F68021E6034}" type="presOf" srcId="{864C15AA-52E2-4E0A-84B2-7D6CEF5A8C4F}" destId="{26BE7C64-0E47-483C-A10F-F3DECA982FA4}" srcOrd="0" destOrd="0" presId="urn:microsoft.com/office/officeart/2008/layout/VerticalCurvedList"/>
    <dgm:cxn modelId="{65E61122-A740-4403-A730-D5341BF0DF06}" srcId="{4CE4A2C5-C991-4124-909C-40C95EB47AE4}" destId="{2B7D1DCE-3676-4DB2-955C-BB77C0370E7A}" srcOrd="3" destOrd="0" parTransId="{D3BAFCAD-3CE8-4ED0-92BD-1E222870624A}" sibTransId="{11B1B2E9-ECB9-4763-B88A-84CE295B9743}"/>
    <dgm:cxn modelId="{F35473BB-09CA-42EE-BBCC-E90188A6B73A}" srcId="{4CE4A2C5-C991-4124-909C-40C95EB47AE4}" destId="{CD190F79-72A6-4903-9F31-B41122B67E0F}" srcOrd="4" destOrd="0" parTransId="{5C5F849A-711A-4764-B53D-C6B7BF2CC1EB}" sibTransId="{266CC30C-2E4A-4A18-A574-B7B20A66F6E8}"/>
    <dgm:cxn modelId="{89838EC3-C1D7-4C57-BB2E-7C02920CCF2E}" srcId="{4CE4A2C5-C991-4124-909C-40C95EB47AE4}" destId="{61E6FA85-FB0D-4E03-AE77-CD49BA4D41D3}" srcOrd="1" destOrd="0" parTransId="{926FDBAD-C03B-4000-9C9F-2C197370E236}" sibTransId="{2EF68537-3D40-41EE-86F8-387CFE8525DB}"/>
    <dgm:cxn modelId="{075E1FF3-6A8D-47C1-8AF2-EC3434AFB13C}" type="presOf" srcId="{17AABB9E-0CC8-430D-B392-8CBA2AB55BF0}" destId="{A4A24BA6-FEE8-4B73-95A6-62851CD5216E}" srcOrd="0" destOrd="0" presId="urn:microsoft.com/office/officeart/2008/layout/VerticalCurvedList"/>
    <dgm:cxn modelId="{56968A8F-F2FC-4FB7-B6BC-D432A76312DA}" type="presOf" srcId="{F7FF9CA2-7F40-4216-B982-9959605BF41E}" destId="{0E7B3157-377C-41BE-B192-DB8AE57B8320}" srcOrd="0" destOrd="1" presId="urn:microsoft.com/office/officeart/2008/layout/VerticalCurvedList"/>
    <dgm:cxn modelId="{3F7BC815-C1E3-4F56-A92E-F532F6CB3B4F}" type="presParOf" srcId="{85D8A430-B253-43FF-A44A-F9E0378E8750}" destId="{D8E3868E-77CB-4687-980A-A72296874D9B}" srcOrd="0" destOrd="0" presId="urn:microsoft.com/office/officeart/2008/layout/VerticalCurvedList"/>
    <dgm:cxn modelId="{EBCE0894-3491-403D-9AB5-19F06A180619}" type="presParOf" srcId="{D8E3868E-77CB-4687-980A-A72296874D9B}" destId="{97CA8EC0-9585-4275-AFB8-A6911D1BEB3A}" srcOrd="0" destOrd="0" presId="urn:microsoft.com/office/officeart/2008/layout/VerticalCurvedList"/>
    <dgm:cxn modelId="{27EAE796-D149-4755-B0C7-38DDDE657018}" type="presParOf" srcId="{97CA8EC0-9585-4275-AFB8-A6911D1BEB3A}" destId="{0B47C663-E1BA-4EF3-B540-6340D78AC04E}" srcOrd="0" destOrd="0" presId="urn:microsoft.com/office/officeart/2008/layout/VerticalCurvedList"/>
    <dgm:cxn modelId="{5E0D0D44-FF95-4C18-A068-45169768728A}" type="presParOf" srcId="{97CA8EC0-9585-4275-AFB8-A6911D1BEB3A}" destId="{4EFAE2BA-8286-46CE-8BCB-45D600900781}" srcOrd="1" destOrd="0" presId="urn:microsoft.com/office/officeart/2008/layout/VerticalCurvedList"/>
    <dgm:cxn modelId="{08D604B8-4FD1-42C7-849B-5B951E5CD2A9}" type="presParOf" srcId="{97CA8EC0-9585-4275-AFB8-A6911D1BEB3A}" destId="{19B1764A-E051-40D4-B96E-60613E5B5453}" srcOrd="2" destOrd="0" presId="urn:microsoft.com/office/officeart/2008/layout/VerticalCurvedList"/>
    <dgm:cxn modelId="{CCE11526-39B4-4847-9A06-A3951A407F63}" type="presParOf" srcId="{97CA8EC0-9585-4275-AFB8-A6911D1BEB3A}" destId="{29BB151D-0CDA-4162-9B5A-D3717890261A}" srcOrd="3" destOrd="0" presId="urn:microsoft.com/office/officeart/2008/layout/VerticalCurvedList"/>
    <dgm:cxn modelId="{74EF2D12-75D6-452E-96EF-4865EF924315}" type="presParOf" srcId="{D8E3868E-77CB-4687-980A-A72296874D9B}" destId="{A4A24BA6-FEE8-4B73-95A6-62851CD5216E}" srcOrd="1" destOrd="0" presId="urn:microsoft.com/office/officeart/2008/layout/VerticalCurvedList"/>
    <dgm:cxn modelId="{B53F13BE-A249-4FCF-9656-6E8BD39A86B9}" type="presParOf" srcId="{D8E3868E-77CB-4687-980A-A72296874D9B}" destId="{7FB79CE3-AEF8-40D1-B6D6-BE0427BB2815}" srcOrd="2" destOrd="0" presId="urn:microsoft.com/office/officeart/2008/layout/VerticalCurvedList"/>
    <dgm:cxn modelId="{8F7E76E8-A82F-453A-99C3-B989AE681FB4}" type="presParOf" srcId="{7FB79CE3-AEF8-40D1-B6D6-BE0427BB2815}" destId="{6500256B-7A5E-49A3-93D6-80A14124574B}" srcOrd="0" destOrd="0" presId="urn:microsoft.com/office/officeart/2008/layout/VerticalCurvedList"/>
    <dgm:cxn modelId="{5465E3F7-EE6A-4505-8321-A1703AEE6DA0}" type="presParOf" srcId="{D8E3868E-77CB-4687-980A-A72296874D9B}" destId="{0E7B3157-377C-41BE-B192-DB8AE57B8320}" srcOrd="3" destOrd="0" presId="urn:microsoft.com/office/officeart/2008/layout/VerticalCurvedList"/>
    <dgm:cxn modelId="{409DB89D-B05B-4F29-9823-FF1B0B7FDD05}" type="presParOf" srcId="{D8E3868E-77CB-4687-980A-A72296874D9B}" destId="{FF56EB75-2704-479F-A811-8847590A00A4}" srcOrd="4" destOrd="0" presId="urn:microsoft.com/office/officeart/2008/layout/VerticalCurvedList"/>
    <dgm:cxn modelId="{7EAE59C9-45D7-4B8F-822A-25F8C0E0C3BD}" type="presParOf" srcId="{FF56EB75-2704-479F-A811-8847590A00A4}" destId="{6378AF25-6C9C-4F5B-99F9-22C10AF00028}" srcOrd="0" destOrd="0" presId="urn:microsoft.com/office/officeart/2008/layout/VerticalCurvedList"/>
    <dgm:cxn modelId="{123E9CE8-F14E-454A-A04B-BE47E59A45BD}" type="presParOf" srcId="{D8E3868E-77CB-4687-980A-A72296874D9B}" destId="{26BE7C64-0E47-483C-A10F-F3DECA982FA4}" srcOrd="5" destOrd="0" presId="urn:microsoft.com/office/officeart/2008/layout/VerticalCurvedList"/>
    <dgm:cxn modelId="{9BB4BBC8-B58E-44C5-8828-A7A42E3C7221}" type="presParOf" srcId="{D8E3868E-77CB-4687-980A-A72296874D9B}" destId="{966D6A27-00C7-431E-A365-5996A109BBB5}" srcOrd="6" destOrd="0" presId="urn:microsoft.com/office/officeart/2008/layout/VerticalCurvedList"/>
    <dgm:cxn modelId="{4A1492B2-CCD6-4C51-848B-9F175DD05104}" type="presParOf" srcId="{966D6A27-00C7-431E-A365-5996A109BBB5}" destId="{7128BB12-4DC3-4EDE-8904-D97F2CB9D0BD}" srcOrd="0" destOrd="0" presId="urn:microsoft.com/office/officeart/2008/layout/VerticalCurvedList"/>
    <dgm:cxn modelId="{C5FFBF33-2C42-410E-99FD-757F618ADCC2}" type="presParOf" srcId="{D8E3868E-77CB-4687-980A-A72296874D9B}" destId="{CBB7EBBE-1186-4B4F-88CE-3DC116A622E7}" srcOrd="7" destOrd="0" presId="urn:microsoft.com/office/officeart/2008/layout/VerticalCurvedList"/>
    <dgm:cxn modelId="{722F0F08-AC32-42B4-8354-287E214D69A5}" type="presParOf" srcId="{D8E3868E-77CB-4687-980A-A72296874D9B}" destId="{D61373DC-12B6-4A5D-B408-2F68F1DC658B}" srcOrd="8" destOrd="0" presId="urn:microsoft.com/office/officeart/2008/layout/VerticalCurvedList"/>
    <dgm:cxn modelId="{5F2EC699-1626-440B-B906-F8D73BF60461}" type="presParOf" srcId="{D61373DC-12B6-4A5D-B408-2F68F1DC658B}" destId="{BDFAE2CD-3419-458C-9B88-7D2DAE4186C6}" srcOrd="0" destOrd="0" presId="urn:microsoft.com/office/officeart/2008/layout/VerticalCurvedList"/>
    <dgm:cxn modelId="{CB47531A-8430-4326-B6A8-4417E6AE5C54}" type="presParOf" srcId="{D8E3868E-77CB-4687-980A-A72296874D9B}" destId="{70482D80-3EE3-4C7E-B1BE-1F7FA5A20DAA}" srcOrd="9" destOrd="0" presId="urn:microsoft.com/office/officeart/2008/layout/VerticalCurvedList"/>
    <dgm:cxn modelId="{CD729C05-B427-4A51-8A07-FB7DA701CCB3}" type="presParOf" srcId="{D8E3868E-77CB-4687-980A-A72296874D9B}" destId="{34DB3BE9-FDDB-488A-BF89-D5A29F334617}" srcOrd="10" destOrd="0" presId="urn:microsoft.com/office/officeart/2008/layout/VerticalCurvedList"/>
    <dgm:cxn modelId="{167000C1-2E02-4001-8A03-625A229AF9BE}" type="presParOf" srcId="{34DB3BE9-FDDB-488A-BF89-D5A29F334617}" destId="{B8FC5DFF-0D8D-47AC-B71A-F71C128F3AF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9A50A-C713-46C5-A16C-4CF3446DFF25}">
      <dsp:nvSpPr>
        <dsp:cNvPr id="0" name=""/>
        <dsp:cNvSpPr/>
      </dsp:nvSpPr>
      <dsp:spPr>
        <a:xfrm>
          <a:off x="2419623" y="1962"/>
          <a:ext cx="2099674" cy="839869"/>
        </a:xfrm>
        <a:prstGeom prst="chevron">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en-US" sz="1900" kern="1200" dirty="0" smtClean="0"/>
            <a:t>Action</a:t>
          </a:r>
          <a:endParaRPr lang="en-US" sz="1900" kern="1200" dirty="0"/>
        </a:p>
      </dsp:txBody>
      <dsp:txXfrm>
        <a:off x="2839558" y="1962"/>
        <a:ext cx="1259805" cy="839869"/>
      </dsp:txXfrm>
    </dsp:sp>
    <dsp:sp modelId="{EE447935-A2EA-43F3-84F5-CE456B0D28A7}">
      <dsp:nvSpPr>
        <dsp:cNvPr id="0" name=""/>
        <dsp:cNvSpPr/>
      </dsp:nvSpPr>
      <dsp:spPr>
        <a:xfrm>
          <a:off x="4246339" y="73351"/>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Define expectations</a:t>
          </a:r>
          <a:endParaRPr lang="en-US" sz="1400" kern="1200" dirty="0"/>
        </a:p>
      </dsp:txBody>
      <dsp:txXfrm>
        <a:off x="4594885" y="73351"/>
        <a:ext cx="1045638" cy="697091"/>
      </dsp:txXfrm>
    </dsp:sp>
    <dsp:sp modelId="{7A04C8A3-449C-4866-95D1-F27D74FCA1A7}">
      <dsp:nvSpPr>
        <dsp:cNvPr id="0" name=""/>
        <dsp:cNvSpPr/>
      </dsp:nvSpPr>
      <dsp:spPr>
        <a:xfrm>
          <a:off x="5745086" y="73351"/>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Plan for the inevitable</a:t>
          </a:r>
          <a:endParaRPr lang="en-US" sz="1400" kern="1200" dirty="0"/>
        </a:p>
      </dsp:txBody>
      <dsp:txXfrm>
        <a:off x="6093632" y="73351"/>
        <a:ext cx="1045638" cy="697091"/>
      </dsp:txXfrm>
    </dsp:sp>
    <dsp:sp modelId="{72A5938B-659B-4AFC-8077-F42B03CB7B25}">
      <dsp:nvSpPr>
        <dsp:cNvPr id="0" name=""/>
        <dsp:cNvSpPr/>
      </dsp:nvSpPr>
      <dsp:spPr>
        <a:xfrm>
          <a:off x="7243834" y="73351"/>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What’s my support plan?</a:t>
          </a:r>
          <a:endParaRPr lang="en-US" sz="1400" kern="1200" dirty="0"/>
        </a:p>
      </dsp:txBody>
      <dsp:txXfrm>
        <a:off x="7592380" y="73351"/>
        <a:ext cx="1045638" cy="697091"/>
      </dsp:txXfrm>
    </dsp:sp>
    <dsp:sp modelId="{70F9C75F-D4E8-4A5D-9FD2-3B0256AAF28B}">
      <dsp:nvSpPr>
        <dsp:cNvPr id="0" name=""/>
        <dsp:cNvSpPr/>
      </dsp:nvSpPr>
      <dsp:spPr>
        <a:xfrm>
          <a:off x="2419623" y="959413"/>
          <a:ext cx="2099674" cy="839869"/>
        </a:xfrm>
        <a:prstGeom prst="chevron">
          <a:avLst/>
        </a:prstGeom>
        <a:solidFill>
          <a:schemeClr val="accent1">
            <a:shade val="80000"/>
            <a:hueOff val="120672"/>
            <a:satOff val="-12208"/>
            <a:lumOff val="10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en-US" sz="1900" kern="1200" dirty="0" smtClean="0"/>
            <a:t>Endpoint</a:t>
          </a:r>
          <a:endParaRPr lang="en-US" sz="1900" kern="1200" dirty="0"/>
        </a:p>
      </dsp:txBody>
      <dsp:txXfrm>
        <a:off x="2839558" y="959413"/>
        <a:ext cx="1259805" cy="839869"/>
      </dsp:txXfrm>
    </dsp:sp>
    <dsp:sp modelId="{C71CE918-A30B-4C3A-A259-A92088868A7C}">
      <dsp:nvSpPr>
        <dsp:cNvPr id="0" name=""/>
        <dsp:cNvSpPr/>
      </dsp:nvSpPr>
      <dsp:spPr>
        <a:xfrm>
          <a:off x="4246339" y="1030802"/>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Where to?</a:t>
          </a:r>
          <a:endParaRPr lang="en-US" sz="1400" kern="1200" dirty="0"/>
        </a:p>
      </dsp:txBody>
      <dsp:txXfrm>
        <a:off x="4594885" y="1030802"/>
        <a:ext cx="1045638" cy="697091"/>
      </dsp:txXfrm>
    </dsp:sp>
    <dsp:sp modelId="{F11A4661-B55C-47D6-8EAF-FDC9CC643570}">
      <dsp:nvSpPr>
        <dsp:cNvPr id="0" name=""/>
        <dsp:cNvSpPr/>
      </dsp:nvSpPr>
      <dsp:spPr>
        <a:xfrm>
          <a:off x="5745086" y="1030802"/>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Can you hear me?</a:t>
          </a:r>
          <a:endParaRPr lang="en-US" sz="1400" kern="1200" dirty="0"/>
        </a:p>
      </dsp:txBody>
      <dsp:txXfrm>
        <a:off x="6093632" y="1030802"/>
        <a:ext cx="1045638" cy="697091"/>
      </dsp:txXfrm>
    </dsp:sp>
    <dsp:sp modelId="{8BC6E305-1015-4823-A217-4944839A0106}">
      <dsp:nvSpPr>
        <dsp:cNvPr id="0" name=""/>
        <dsp:cNvSpPr/>
      </dsp:nvSpPr>
      <dsp:spPr>
        <a:xfrm>
          <a:off x="7243834" y="1030802"/>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Can I change providers?</a:t>
          </a:r>
          <a:endParaRPr lang="en-US" sz="1400" kern="1200" dirty="0"/>
        </a:p>
      </dsp:txBody>
      <dsp:txXfrm>
        <a:off x="7592380" y="1030802"/>
        <a:ext cx="1045638" cy="697091"/>
      </dsp:txXfrm>
    </dsp:sp>
    <dsp:sp modelId="{1C0F3E51-6BC6-4BA0-8ED5-EBA85B53795F}">
      <dsp:nvSpPr>
        <dsp:cNvPr id="0" name=""/>
        <dsp:cNvSpPr/>
      </dsp:nvSpPr>
      <dsp:spPr>
        <a:xfrm>
          <a:off x="2419623" y="1916865"/>
          <a:ext cx="2099674" cy="839869"/>
        </a:xfrm>
        <a:prstGeom prst="chevron">
          <a:avLst/>
        </a:prstGeom>
        <a:solidFill>
          <a:schemeClr val="accent1">
            <a:shade val="80000"/>
            <a:hueOff val="241344"/>
            <a:satOff val="-24415"/>
            <a:lumOff val="204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en-US" sz="1900" kern="1200" dirty="0" smtClean="0"/>
            <a:t>Connection</a:t>
          </a:r>
          <a:endParaRPr lang="en-US" sz="1900" kern="1200" dirty="0"/>
        </a:p>
      </dsp:txBody>
      <dsp:txXfrm>
        <a:off x="2839558" y="1916865"/>
        <a:ext cx="1259805" cy="839869"/>
      </dsp:txXfrm>
    </dsp:sp>
    <dsp:sp modelId="{D233F0A7-C1AB-4BCE-B9A3-A8542A9CC2F9}">
      <dsp:nvSpPr>
        <dsp:cNvPr id="0" name=""/>
        <dsp:cNvSpPr/>
      </dsp:nvSpPr>
      <dsp:spPr>
        <a:xfrm>
          <a:off x="4246339" y="1988254"/>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Site survey &amp; resource needs</a:t>
          </a:r>
          <a:endParaRPr lang="en-US" sz="1400" kern="1200" dirty="0"/>
        </a:p>
      </dsp:txBody>
      <dsp:txXfrm>
        <a:off x="4594885" y="1988254"/>
        <a:ext cx="1045638" cy="697091"/>
      </dsp:txXfrm>
    </dsp:sp>
    <dsp:sp modelId="{5863CF5C-3A9B-4F86-A923-F2C04C3DDDEA}">
      <dsp:nvSpPr>
        <dsp:cNvPr id="0" name=""/>
        <dsp:cNvSpPr/>
      </dsp:nvSpPr>
      <dsp:spPr>
        <a:xfrm>
          <a:off x="5745086" y="1988254"/>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Installation</a:t>
          </a:r>
          <a:endParaRPr lang="en-US" sz="1400" kern="1200" dirty="0"/>
        </a:p>
      </dsp:txBody>
      <dsp:txXfrm>
        <a:off x="6093632" y="1988254"/>
        <a:ext cx="1045638" cy="697091"/>
      </dsp:txXfrm>
    </dsp:sp>
    <dsp:sp modelId="{621EDF72-6634-4DD2-BF21-C1989A7DAF09}">
      <dsp:nvSpPr>
        <dsp:cNvPr id="0" name=""/>
        <dsp:cNvSpPr/>
      </dsp:nvSpPr>
      <dsp:spPr>
        <a:xfrm>
          <a:off x="7243834" y="1988254"/>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Who owns the problem?</a:t>
          </a:r>
          <a:endParaRPr lang="en-US" sz="1400" kern="1200" dirty="0"/>
        </a:p>
      </dsp:txBody>
      <dsp:txXfrm>
        <a:off x="7592380" y="1988254"/>
        <a:ext cx="1045638" cy="697091"/>
      </dsp:txXfrm>
    </dsp:sp>
    <dsp:sp modelId="{C2701928-8048-42B6-8CD3-E33CBF207B19}">
      <dsp:nvSpPr>
        <dsp:cNvPr id="0" name=""/>
        <dsp:cNvSpPr/>
      </dsp:nvSpPr>
      <dsp:spPr>
        <a:xfrm>
          <a:off x="2419623" y="2874316"/>
          <a:ext cx="2099674" cy="839869"/>
        </a:xfrm>
        <a:prstGeom prst="chevron">
          <a:avLst/>
        </a:prstGeom>
        <a:solidFill>
          <a:schemeClr val="accent1">
            <a:shade val="80000"/>
            <a:hueOff val="362015"/>
            <a:satOff val="-36623"/>
            <a:lumOff val="307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en-US" sz="1900" kern="1200" dirty="0" smtClean="0"/>
            <a:t>Equipment</a:t>
          </a:r>
          <a:endParaRPr lang="en-US" sz="1900" kern="1200" dirty="0"/>
        </a:p>
      </dsp:txBody>
      <dsp:txXfrm>
        <a:off x="2839558" y="2874316"/>
        <a:ext cx="1259805" cy="839869"/>
      </dsp:txXfrm>
    </dsp:sp>
    <dsp:sp modelId="{1601595A-A624-4DBD-8FBF-8F1A71B295B2}">
      <dsp:nvSpPr>
        <dsp:cNvPr id="0" name=""/>
        <dsp:cNvSpPr/>
      </dsp:nvSpPr>
      <dsp:spPr>
        <a:xfrm>
          <a:off x="4246339" y="2945705"/>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What, where, when and why</a:t>
          </a:r>
          <a:endParaRPr lang="en-US" sz="1400" kern="1200" dirty="0"/>
        </a:p>
      </dsp:txBody>
      <dsp:txXfrm>
        <a:off x="4594885" y="2945705"/>
        <a:ext cx="1045638" cy="697091"/>
      </dsp:txXfrm>
    </dsp:sp>
    <dsp:sp modelId="{D41EAE5F-1A02-4567-BB60-4641B215A19F}">
      <dsp:nvSpPr>
        <dsp:cNvPr id="0" name=""/>
        <dsp:cNvSpPr/>
      </dsp:nvSpPr>
      <dsp:spPr>
        <a:xfrm>
          <a:off x="5745086" y="2945705"/>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Testing, testing</a:t>
          </a:r>
          <a:endParaRPr lang="en-US" sz="1400" kern="1200" dirty="0"/>
        </a:p>
      </dsp:txBody>
      <dsp:txXfrm>
        <a:off x="6093632" y="2945705"/>
        <a:ext cx="1045638" cy="697091"/>
      </dsp:txXfrm>
    </dsp:sp>
    <dsp:sp modelId="{A6BFC06E-B650-4604-9A4B-AFD6CC8CC635}">
      <dsp:nvSpPr>
        <dsp:cNvPr id="0" name=""/>
        <dsp:cNvSpPr/>
      </dsp:nvSpPr>
      <dsp:spPr>
        <a:xfrm>
          <a:off x="7243834" y="2945705"/>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What’s new?</a:t>
          </a:r>
          <a:endParaRPr lang="en-US" sz="1400" kern="1200" dirty="0"/>
        </a:p>
      </dsp:txBody>
      <dsp:txXfrm>
        <a:off x="7592380" y="2945705"/>
        <a:ext cx="1045638" cy="697091"/>
      </dsp:txXfrm>
    </dsp:sp>
    <dsp:sp modelId="{41D0E6E4-6F74-4DBE-B0A0-5F6D13654A4E}">
      <dsp:nvSpPr>
        <dsp:cNvPr id="0" name=""/>
        <dsp:cNvSpPr/>
      </dsp:nvSpPr>
      <dsp:spPr>
        <a:xfrm>
          <a:off x="2419623" y="3831767"/>
          <a:ext cx="2099674" cy="839869"/>
        </a:xfrm>
        <a:prstGeom prst="chevron">
          <a:avLst/>
        </a:prstGeom>
        <a:solidFill>
          <a:schemeClr val="accent1">
            <a:shade val="80000"/>
            <a:hueOff val="482687"/>
            <a:satOff val="-48830"/>
            <a:lumOff val="409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12065" rIns="0" bIns="12065" numCol="1" spcCol="1270" anchor="ctr" anchorCtr="0">
          <a:noAutofit/>
        </a:bodyPr>
        <a:lstStyle/>
        <a:p>
          <a:pPr lvl="0" algn="ctr" defTabSz="844550">
            <a:lnSpc>
              <a:spcPct val="90000"/>
            </a:lnSpc>
            <a:spcBef>
              <a:spcPct val="0"/>
            </a:spcBef>
            <a:spcAft>
              <a:spcPct val="35000"/>
            </a:spcAft>
          </a:pPr>
          <a:r>
            <a:rPr lang="en-US" sz="1900" kern="1200" dirty="0" smtClean="0"/>
            <a:t>Solution</a:t>
          </a:r>
          <a:endParaRPr lang="en-US" sz="1900" kern="1200" dirty="0"/>
        </a:p>
      </dsp:txBody>
      <dsp:txXfrm>
        <a:off x="2839558" y="3831767"/>
        <a:ext cx="1259805" cy="839869"/>
      </dsp:txXfrm>
    </dsp:sp>
    <dsp:sp modelId="{F4C0C88E-9A83-45F2-8987-6C39AB3D04B8}">
      <dsp:nvSpPr>
        <dsp:cNvPr id="0" name=""/>
        <dsp:cNvSpPr/>
      </dsp:nvSpPr>
      <dsp:spPr>
        <a:xfrm>
          <a:off x="4246339" y="3903156"/>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What exactly is “it”?</a:t>
          </a:r>
        </a:p>
      </dsp:txBody>
      <dsp:txXfrm>
        <a:off x="4594885" y="3903156"/>
        <a:ext cx="1045638" cy="697091"/>
      </dsp:txXfrm>
    </dsp:sp>
    <dsp:sp modelId="{A990BF7F-560D-4FA7-A4EF-F35121C07CE5}">
      <dsp:nvSpPr>
        <dsp:cNvPr id="0" name=""/>
        <dsp:cNvSpPr/>
      </dsp:nvSpPr>
      <dsp:spPr>
        <a:xfrm>
          <a:off x="5745086" y="3903156"/>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How will it get there?</a:t>
          </a:r>
        </a:p>
      </dsp:txBody>
      <dsp:txXfrm>
        <a:off x="6093632" y="3903156"/>
        <a:ext cx="1045638" cy="697091"/>
      </dsp:txXfrm>
    </dsp:sp>
    <dsp:sp modelId="{E860705E-106F-4B05-A696-02921BA7DC82}">
      <dsp:nvSpPr>
        <dsp:cNvPr id="0" name=""/>
        <dsp:cNvSpPr/>
      </dsp:nvSpPr>
      <dsp:spPr>
        <a:xfrm>
          <a:off x="7243834" y="3903156"/>
          <a:ext cx="1742729" cy="69709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n-US" sz="1400" kern="1200" dirty="0" smtClean="0"/>
            <a:t>What happens if it breaks?</a:t>
          </a:r>
        </a:p>
      </dsp:txBody>
      <dsp:txXfrm>
        <a:off x="7592380" y="3903156"/>
        <a:ext cx="1045638" cy="6970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E8ED7-9263-401F-911D-08C23E582DE1}">
      <dsp:nvSpPr>
        <dsp:cNvPr id="0" name=""/>
        <dsp:cNvSpPr/>
      </dsp:nvSpPr>
      <dsp:spPr>
        <a:xfrm rot="5400000">
          <a:off x="4903047" y="126160"/>
          <a:ext cx="1919800" cy="1670226"/>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59%</a:t>
          </a:r>
          <a:endParaRPr lang="en-US" sz="3100" kern="1200" dirty="0"/>
        </a:p>
      </dsp:txBody>
      <dsp:txXfrm rot="-5400000">
        <a:off x="5288111" y="300542"/>
        <a:ext cx="1149672" cy="1321462"/>
      </dsp:txXfrm>
    </dsp:sp>
    <dsp:sp modelId="{2D55C168-9E6F-4AE4-B127-0428554ED805}">
      <dsp:nvSpPr>
        <dsp:cNvPr id="0" name=""/>
        <dsp:cNvSpPr/>
      </dsp:nvSpPr>
      <dsp:spPr>
        <a:xfrm>
          <a:off x="6748743" y="385333"/>
          <a:ext cx="2142496" cy="1151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Industrial CxOs who believe cognitive computing, big data &amp; AI are mature &amp; market-ready</a:t>
          </a:r>
          <a:endParaRPr lang="en-US" sz="1500" kern="1200" dirty="0"/>
        </a:p>
      </dsp:txBody>
      <dsp:txXfrm>
        <a:off x="6748743" y="385333"/>
        <a:ext cx="2142496" cy="1151880"/>
      </dsp:txXfrm>
    </dsp:sp>
    <dsp:sp modelId="{12178923-FC08-4220-81CC-D5D50D5F3926}">
      <dsp:nvSpPr>
        <dsp:cNvPr id="0" name=""/>
        <dsp:cNvSpPr/>
      </dsp:nvSpPr>
      <dsp:spPr>
        <a:xfrm rot="5400000">
          <a:off x="3099203" y="126160"/>
          <a:ext cx="1919800" cy="1670226"/>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rot="-5400000">
        <a:off x="3484267" y="300542"/>
        <a:ext cx="1149672" cy="1321462"/>
      </dsp:txXfrm>
    </dsp:sp>
    <dsp:sp modelId="{7992F3CE-14E3-456A-947C-9005FED43FE3}">
      <dsp:nvSpPr>
        <dsp:cNvPr id="0" name=""/>
        <dsp:cNvSpPr/>
      </dsp:nvSpPr>
      <dsp:spPr>
        <a:xfrm rot="5400000">
          <a:off x="3997669" y="1755686"/>
          <a:ext cx="1919800" cy="1670226"/>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100+</a:t>
          </a:r>
          <a:endParaRPr lang="en-US" sz="3100" kern="1200" dirty="0"/>
        </a:p>
      </dsp:txBody>
      <dsp:txXfrm rot="-5400000">
        <a:off x="4382733" y="1930068"/>
        <a:ext cx="1149672" cy="1321462"/>
      </dsp:txXfrm>
    </dsp:sp>
    <dsp:sp modelId="{31FC115F-64CE-48CA-80FD-EF04A652E559}">
      <dsp:nvSpPr>
        <dsp:cNvPr id="0" name=""/>
        <dsp:cNvSpPr/>
      </dsp:nvSpPr>
      <dsp:spPr>
        <a:xfrm>
          <a:off x="1979959" y="2014859"/>
          <a:ext cx="2073384" cy="1151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r" defTabSz="666750">
            <a:lnSpc>
              <a:spcPct val="90000"/>
            </a:lnSpc>
            <a:spcBef>
              <a:spcPct val="0"/>
            </a:spcBef>
            <a:spcAft>
              <a:spcPct val="35000"/>
            </a:spcAft>
          </a:pPr>
          <a:r>
            <a:rPr lang="en-US" sz="1500" kern="1200" dirty="0" smtClean="0"/>
            <a:t>Average number of software applications running in a manufacturing site</a:t>
          </a:r>
          <a:endParaRPr lang="en-US" sz="1500" kern="1200" dirty="0"/>
        </a:p>
      </dsp:txBody>
      <dsp:txXfrm>
        <a:off x="1979959" y="2014859"/>
        <a:ext cx="2073384" cy="1151880"/>
      </dsp:txXfrm>
    </dsp:sp>
    <dsp:sp modelId="{680A035A-8790-44AE-8FE2-81DC745A76D5}">
      <dsp:nvSpPr>
        <dsp:cNvPr id="0" name=""/>
        <dsp:cNvSpPr/>
      </dsp:nvSpPr>
      <dsp:spPr>
        <a:xfrm rot="5400000">
          <a:off x="5801513" y="1755686"/>
          <a:ext cx="1919800" cy="1670226"/>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rot="-5400000">
        <a:off x="6186577" y="1930068"/>
        <a:ext cx="1149672" cy="1321462"/>
      </dsp:txXfrm>
    </dsp:sp>
    <dsp:sp modelId="{36E2DE5E-D92D-4661-8AFB-212585974012}">
      <dsp:nvSpPr>
        <dsp:cNvPr id="0" name=""/>
        <dsp:cNvSpPr/>
      </dsp:nvSpPr>
      <dsp:spPr>
        <a:xfrm rot="5400000">
          <a:off x="4903047" y="3385213"/>
          <a:ext cx="1919800" cy="1670226"/>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77%</a:t>
          </a:r>
          <a:endParaRPr lang="en-US" sz="3100" kern="1200" dirty="0"/>
        </a:p>
      </dsp:txBody>
      <dsp:txXfrm rot="-5400000">
        <a:off x="5288111" y="3559595"/>
        <a:ext cx="1149672" cy="1321462"/>
      </dsp:txXfrm>
    </dsp:sp>
    <dsp:sp modelId="{692E7F67-7CB0-49D1-9411-B6EAF353CF5D}">
      <dsp:nvSpPr>
        <dsp:cNvPr id="0" name=""/>
        <dsp:cNvSpPr/>
      </dsp:nvSpPr>
      <dsp:spPr>
        <a:xfrm>
          <a:off x="6748743" y="3644386"/>
          <a:ext cx="2142496" cy="1151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sz="1500" kern="1200" dirty="0" smtClean="0"/>
            <a:t>Nexus survey respondents who said interoperability was their biggest challenge in IIoT</a:t>
          </a:r>
          <a:endParaRPr lang="en-US" sz="1500" kern="1200" dirty="0"/>
        </a:p>
      </dsp:txBody>
      <dsp:txXfrm>
        <a:off x="6748743" y="3644386"/>
        <a:ext cx="2142496" cy="1151880"/>
      </dsp:txXfrm>
    </dsp:sp>
    <dsp:sp modelId="{9C28DB34-3E45-4FC0-9CA3-7259D59ABF32}">
      <dsp:nvSpPr>
        <dsp:cNvPr id="0" name=""/>
        <dsp:cNvSpPr/>
      </dsp:nvSpPr>
      <dsp:spPr>
        <a:xfrm rot="5400000">
          <a:off x="3099203" y="3385213"/>
          <a:ext cx="1919800" cy="1670226"/>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rot="-5400000">
        <a:off x="3484267" y="3559595"/>
        <a:ext cx="1149672" cy="1321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392A7-0486-46A8-8534-EE91BFCABFB2}">
      <dsp:nvSpPr>
        <dsp:cNvPr id="0" name=""/>
        <dsp:cNvSpPr/>
      </dsp:nvSpPr>
      <dsp:spPr>
        <a:xfrm>
          <a:off x="3397" y="80068"/>
          <a:ext cx="3312318" cy="777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dirty="0" smtClean="0"/>
            <a:t>Client</a:t>
          </a:r>
          <a:endParaRPr lang="en-US" sz="2700" kern="1200" dirty="0"/>
        </a:p>
      </dsp:txBody>
      <dsp:txXfrm>
        <a:off x="3397" y="80068"/>
        <a:ext cx="3312318" cy="777600"/>
      </dsp:txXfrm>
    </dsp:sp>
    <dsp:sp modelId="{403C6012-4DB4-42E9-9241-5375D3A944CF}">
      <dsp:nvSpPr>
        <dsp:cNvPr id="0" name=""/>
        <dsp:cNvSpPr/>
      </dsp:nvSpPr>
      <dsp:spPr>
        <a:xfrm>
          <a:off x="3397" y="857668"/>
          <a:ext cx="3312318" cy="37057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Any device that has an MQTT library running and is connecting to an MQTT broker over any kind of network.</a:t>
          </a:r>
          <a:endParaRPr lang="en-US" sz="2700" kern="1200" dirty="0"/>
        </a:p>
      </dsp:txBody>
      <dsp:txXfrm>
        <a:off x="3397" y="857668"/>
        <a:ext cx="3312318" cy="3705750"/>
      </dsp:txXfrm>
    </dsp:sp>
    <dsp:sp modelId="{3C5B72B1-32FA-413F-88CE-457B95C62B78}">
      <dsp:nvSpPr>
        <dsp:cNvPr id="0" name=""/>
        <dsp:cNvSpPr/>
      </dsp:nvSpPr>
      <dsp:spPr>
        <a:xfrm>
          <a:off x="3779440" y="80068"/>
          <a:ext cx="3312318" cy="777600"/>
        </a:xfrm>
        <a:prstGeom prst="rect">
          <a:avLst/>
        </a:prstGeom>
        <a:gradFill flip="none" rotWithShape="1">
          <a:gsLst>
            <a:gs pos="0">
              <a:schemeClr val="accent1">
                <a:tint val="66000"/>
                <a:satMod val="160000"/>
              </a:schemeClr>
            </a:gs>
            <a:gs pos="100000">
              <a:schemeClr val="tx1">
                <a:lumMod val="65000"/>
                <a:lumOff val="35000"/>
              </a:schemeClr>
            </a:gs>
          </a:gsLst>
          <a:lin ang="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dirty="0" smtClean="0"/>
            <a:t>Broker</a:t>
          </a:r>
          <a:endParaRPr lang="en-US" sz="2700" kern="1200" dirty="0"/>
        </a:p>
      </dsp:txBody>
      <dsp:txXfrm>
        <a:off x="3779440" y="80068"/>
        <a:ext cx="3312318" cy="777600"/>
      </dsp:txXfrm>
    </dsp:sp>
    <dsp:sp modelId="{A213CBB9-5328-455C-B2E8-AE426B705A44}">
      <dsp:nvSpPr>
        <dsp:cNvPr id="0" name=""/>
        <dsp:cNvSpPr/>
      </dsp:nvSpPr>
      <dsp:spPr>
        <a:xfrm>
          <a:off x="3779440" y="857668"/>
          <a:ext cx="3312318" cy="3705750"/>
        </a:xfrm>
        <a:prstGeom prst="rect">
          <a:avLst/>
        </a:prstGeom>
        <a:gradFill flip="none" rotWithShape="0">
          <a:gsLst>
            <a:gs pos="0">
              <a:schemeClr val="accent1">
                <a:tint val="40000"/>
                <a:hueOff val="0"/>
                <a:satOff val="0"/>
                <a:lumOff val="0"/>
                <a:shade val="30000"/>
                <a:satMod val="115000"/>
              </a:schemeClr>
            </a:gs>
            <a:gs pos="50000">
              <a:schemeClr val="accent1">
                <a:tint val="40000"/>
                <a:hueOff val="0"/>
                <a:satOff val="0"/>
                <a:lumOff val="0"/>
                <a:shade val="67500"/>
                <a:satMod val="115000"/>
              </a:schemeClr>
            </a:gs>
            <a:gs pos="100000">
              <a:schemeClr val="accent1">
                <a:tint val="40000"/>
                <a:hueOff val="0"/>
                <a:satOff val="0"/>
                <a:lumOff val="0"/>
                <a:shade val="100000"/>
                <a:satMod val="115000"/>
              </a:schemeClr>
            </a:gs>
          </a:gsLst>
          <a:lin ang="108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Responsible for receiving all messages, filtering them, deciding who is interested and then </a:t>
          </a:r>
          <a:r>
            <a:rPr lang="en-US" sz="2700" b="1" kern="1200" dirty="0" smtClean="0"/>
            <a:t>publishing</a:t>
          </a:r>
          <a:r>
            <a:rPr lang="en-US" sz="2700" kern="1200" dirty="0" smtClean="0"/>
            <a:t> the message to all the </a:t>
          </a:r>
          <a:r>
            <a:rPr lang="en-US" sz="2700" b="1" kern="1200" dirty="0" smtClean="0"/>
            <a:t>subscribed</a:t>
          </a:r>
          <a:r>
            <a:rPr lang="en-US" sz="2700" kern="1200" dirty="0" smtClean="0"/>
            <a:t> clients.</a:t>
          </a:r>
          <a:endParaRPr lang="en-US" sz="2700" kern="1200" dirty="0"/>
        </a:p>
      </dsp:txBody>
      <dsp:txXfrm>
        <a:off x="3779440" y="857668"/>
        <a:ext cx="3312318" cy="3705750"/>
      </dsp:txXfrm>
    </dsp:sp>
    <dsp:sp modelId="{42266A2A-A1B8-448A-B5E5-8757A762AA0C}">
      <dsp:nvSpPr>
        <dsp:cNvPr id="0" name=""/>
        <dsp:cNvSpPr/>
      </dsp:nvSpPr>
      <dsp:spPr>
        <a:xfrm>
          <a:off x="7558881" y="80068"/>
          <a:ext cx="3312318" cy="777600"/>
        </a:xfrm>
        <a:prstGeom prst="rect">
          <a:avLst/>
        </a:prstGeom>
        <a:solidFill>
          <a:srgbClr val="00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dirty="0" smtClean="0"/>
            <a:t>IIoT Platform</a:t>
          </a:r>
          <a:endParaRPr lang="en-US" sz="2700" kern="1200" dirty="0"/>
        </a:p>
      </dsp:txBody>
      <dsp:txXfrm>
        <a:off x="7558881" y="80068"/>
        <a:ext cx="3312318" cy="777600"/>
      </dsp:txXfrm>
    </dsp:sp>
    <dsp:sp modelId="{AC6A87EB-1F26-4E0A-BCD8-C46261C004C2}">
      <dsp:nvSpPr>
        <dsp:cNvPr id="0" name=""/>
        <dsp:cNvSpPr/>
      </dsp:nvSpPr>
      <dsp:spPr>
        <a:xfrm>
          <a:off x="7558881" y="857668"/>
          <a:ext cx="3312318" cy="3705750"/>
        </a:xfrm>
        <a:prstGeom prst="rect">
          <a:avLst/>
        </a:prstGeom>
        <a:solidFill>
          <a:schemeClr val="bg1">
            <a:lumMod val="85000"/>
            <a:alpha val="90000"/>
          </a:schemeClr>
        </a:solidFill>
        <a:ln w="12700" cap="flat" cmpd="sng" algn="ctr">
          <a:solidFill>
            <a:schemeClr val="bg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Connects the data received to services &amp; other devices, secures the data, can process &amp; act upon the data.  </a:t>
          </a:r>
          <a:endParaRPr lang="en-US" sz="2700" kern="1200" dirty="0"/>
        </a:p>
      </dsp:txBody>
      <dsp:txXfrm>
        <a:off x="7558881" y="857668"/>
        <a:ext cx="3312318" cy="3705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56A6E-5272-DD44-87CC-ABD511246304}">
      <dsp:nvSpPr>
        <dsp:cNvPr id="0" name=""/>
        <dsp:cNvSpPr/>
      </dsp:nvSpPr>
      <dsp:spPr>
        <a:xfrm>
          <a:off x="988520" y="1772"/>
          <a:ext cx="2049211" cy="1639369"/>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893" b="89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2711C7-6ADA-BD41-A8A5-E9BC05C4DD28}">
      <dsp:nvSpPr>
        <dsp:cNvPr id="0" name=""/>
        <dsp:cNvSpPr/>
      </dsp:nvSpPr>
      <dsp:spPr>
        <a:xfrm>
          <a:off x="1172949" y="1477204"/>
          <a:ext cx="1823798" cy="573779"/>
        </a:xfrm>
        <a:prstGeom prst="wedgeRectCallout">
          <a:avLst>
            <a:gd name="adj1" fmla="val 20250"/>
            <a:gd name="adj2" fmla="val -607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FCC</a:t>
          </a:r>
          <a:endParaRPr lang="en-US" sz="1300" kern="1200" dirty="0"/>
        </a:p>
      </dsp:txBody>
      <dsp:txXfrm>
        <a:off x="1172949" y="1477204"/>
        <a:ext cx="1823798" cy="573779"/>
      </dsp:txXfrm>
    </dsp:sp>
    <dsp:sp modelId="{E0E8FC87-A43D-4450-A651-D40DFA876860}">
      <dsp:nvSpPr>
        <dsp:cNvPr id="0" name=""/>
        <dsp:cNvSpPr/>
      </dsp:nvSpPr>
      <dsp:spPr>
        <a:xfrm>
          <a:off x="3242653" y="1772"/>
          <a:ext cx="2049211" cy="1639369"/>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t="5956" b="595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8F08F2-2BB8-4F2A-A331-5FF24BE092DB}">
      <dsp:nvSpPr>
        <dsp:cNvPr id="0" name=""/>
        <dsp:cNvSpPr/>
      </dsp:nvSpPr>
      <dsp:spPr>
        <a:xfrm>
          <a:off x="3427082" y="1477204"/>
          <a:ext cx="1823798" cy="573779"/>
        </a:xfrm>
        <a:prstGeom prst="wedgeRectCallout">
          <a:avLst>
            <a:gd name="adj1" fmla="val 20250"/>
            <a:gd name="adj2" fmla="val -607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b="0" i="0" u="none" strike="noStrike" kern="1200" cap="none" spc="0" baseline="0" dirty="0" smtClean="0">
              <a:uFillTx/>
              <a:latin typeface="Segoe UI"/>
              <a:ea typeface=""/>
              <a:cs typeface=""/>
            </a:rPr>
            <a:t>Conformité Européene</a:t>
          </a:r>
          <a:endParaRPr lang="en-US" sz="1300" kern="1200" dirty="0"/>
        </a:p>
      </dsp:txBody>
      <dsp:txXfrm>
        <a:off x="3427082" y="1477204"/>
        <a:ext cx="1823798" cy="573779"/>
      </dsp:txXfrm>
    </dsp:sp>
    <dsp:sp modelId="{51405C25-46DC-4B85-801F-7EAF522B9195}">
      <dsp:nvSpPr>
        <dsp:cNvPr id="0" name=""/>
        <dsp:cNvSpPr/>
      </dsp:nvSpPr>
      <dsp:spPr>
        <a:xfrm>
          <a:off x="5496785" y="1772"/>
          <a:ext cx="2049211" cy="1639369"/>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FAE22B-68CD-4591-81D3-A2BAAC598375}">
      <dsp:nvSpPr>
        <dsp:cNvPr id="0" name=""/>
        <dsp:cNvSpPr/>
      </dsp:nvSpPr>
      <dsp:spPr>
        <a:xfrm>
          <a:off x="5681214" y="1477204"/>
          <a:ext cx="1823798" cy="573779"/>
        </a:xfrm>
        <a:prstGeom prst="wedgeRectCallout">
          <a:avLst>
            <a:gd name="adj1" fmla="val 20250"/>
            <a:gd name="adj2" fmla="val -607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t>Class I Div 2</a:t>
          </a:r>
        </a:p>
        <a:p>
          <a:pPr lvl="0" algn="ctr" defTabSz="577850" rtl="0">
            <a:lnSpc>
              <a:spcPct val="90000"/>
            </a:lnSpc>
            <a:spcBef>
              <a:spcPct val="0"/>
            </a:spcBef>
            <a:spcAft>
              <a:spcPct val="35000"/>
            </a:spcAft>
          </a:pPr>
          <a:r>
            <a:rPr lang="en-US" sz="1300" kern="1200" dirty="0" smtClean="0"/>
            <a:t>Hazardous Locations</a:t>
          </a:r>
          <a:endParaRPr lang="en-US" sz="1300" kern="1200" dirty="0"/>
        </a:p>
      </dsp:txBody>
      <dsp:txXfrm>
        <a:off x="5681214" y="1477204"/>
        <a:ext cx="1823798" cy="573779"/>
      </dsp:txXfrm>
    </dsp:sp>
    <dsp:sp modelId="{A05EA4B4-B22A-45DB-BB27-63644D4BF235}">
      <dsp:nvSpPr>
        <dsp:cNvPr id="0" name=""/>
        <dsp:cNvSpPr/>
      </dsp:nvSpPr>
      <dsp:spPr>
        <a:xfrm>
          <a:off x="7750918" y="1772"/>
          <a:ext cx="2049211" cy="1639369"/>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595823-EC4B-499C-B56B-9EC06BC8E918}">
      <dsp:nvSpPr>
        <dsp:cNvPr id="0" name=""/>
        <dsp:cNvSpPr/>
      </dsp:nvSpPr>
      <dsp:spPr>
        <a:xfrm>
          <a:off x="7935347" y="1477204"/>
          <a:ext cx="1823798" cy="573779"/>
        </a:xfrm>
        <a:prstGeom prst="wedgeRectCallout">
          <a:avLst>
            <a:gd name="adj1" fmla="val 20250"/>
            <a:gd name="adj2" fmla="val -607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RoHS Compliant</a:t>
          </a:r>
          <a:endParaRPr lang="en-US" sz="1300" kern="1200" dirty="0"/>
        </a:p>
      </dsp:txBody>
      <dsp:txXfrm>
        <a:off x="7935347" y="1477204"/>
        <a:ext cx="1823798" cy="573779"/>
      </dsp:txXfrm>
    </dsp:sp>
    <dsp:sp modelId="{CB759B3E-1AC4-4D31-A283-F33FC8DB0C6C}">
      <dsp:nvSpPr>
        <dsp:cNvPr id="0" name=""/>
        <dsp:cNvSpPr/>
      </dsp:nvSpPr>
      <dsp:spPr>
        <a:xfrm>
          <a:off x="988520" y="2255904"/>
          <a:ext cx="2049211" cy="1639369"/>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t="13547" b="1354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0E881C-9B3D-4ADF-9A24-11F9E1FC0CB2}">
      <dsp:nvSpPr>
        <dsp:cNvPr id="0" name=""/>
        <dsp:cNvSpPr/>
      </dsp:nvSpPr>
      <dsp:spPr>
        <a:xfrm>
          <a:off x="1172949" y="3731336"/>
          <a:ext cx="1823798" cy="573779"/>
        </a:xfrm>
        <a:prstGeom prst="wedgeRectCallout">
          <a:avLst>
            <a:gd name="adj1" fmla="val 20250"/>
            <a:gd name="adj2" fmla="val -607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i="0" u="none" strike="noStrike" kern="1200" cap="none" spc="0" baseline="0" dirty="0" smtClean="0">
              <a:uFillTx/>
              <a:latin typeface="Segoe UI"/>
              <a:ea typeface=""/>
              <a:cs typeface=""/>
            </a:rPr>
            <a:t>EN50155/EN50121 Rail Certification</a:t>
          </a:r>
          <a:endParaRPr lang="en-US" sz="1300" kern="1200" dirty="0"/>
        </a:p>
      </dsp:txBody>
      <dsp:txXfrm>
        <a:off x="1172949" y="3731336"/>
        <a:ext cx="1823798" cy="573779"/>
      </dsp:txXfrm>
    </dsp:sp>
    <dsp:sp modelId="{6274E85D-7413-9644-B8D0-B384CBE7DB06}">
      <dsp:nvSpPr>
        <dsp:cNvPr id="0" name=""/>
        <dsp:cNvSpPr/>
      </dsp:nvSpPr>
      <dsp:spPr>
        <a:xfrm>
          <a:off x="3242653" y="2255904"/>
          <a:ext cx="2049211" cy="1639369"/>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15550" r="155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4BA0BC-D2FA-BC43-942B-5D4695AC3E2F}">
      <dsp:nvSpPr>
        <dsp:cNvPr id="0" name=""/>
        <dsp:cNvSpPr/>
      </dsp:nvSpPr>
      <dsp:spPr>
        <a:xfrm>
          <a:off x="3427082" y="3731336"/>
          <a:ext cx="1823798" cy="573779"/>
        </a:xfrm>
        <a:prstGeom prst="wedgeRectCallout">
          <a:avLst>
            <a:gd name="adj1" fmla="val 20250"/>
            <a:gd name="adj2" fmla="val -607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EN45545 Fire Safety Certification</a:t>
          </a:r>
          <a:endParaRPr lang="en-US" sz="1300" kern="1200" dirty="0"/>
        </a:p>
      </dsp:txBody>
      <dsp:txXfrm>
        <a:off x="3427082" y="3731336"/>
        <a:ext cx="1823798" cy="573779"/>
      </dsp:txXfrm>
    </dsp:sp>
    <dsp:sp modelId="{59619D90-DF89-4C4E-A098-6738ECA4313D}">
      <dsp:nvSpPr>
        <dsp:cNvPr id="0" name=""/>
        <dsp:cNvSpPr/>
      </dsp:nvSpPr>
      <dsp:spPr>
        <a:xfrm>
          <a:off x="5496785" y="2255904"/>
          <a:ext cx="2049211" cy="1639369"/>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17EC6A-369B-484A-A1AF-4396E8E46A72}">
      <dsp:nvSpPr>
        <dsp:cNvPr id="0" name=""/>
        <dsp:cNvSpPr/>
      </dsp:nvSpPr>
      <dsp:spPr>
        <a:xfrm>
          <a:off x="5681214" y="3731336"/>
          <a:ext cx="1823798" cy="573779"/>
        </a:xfrm>
        <a:prstGeom prst="wedgeRectCallout">
          <a:avLst>
            <a:gd name="adj1" fmla="val 20250"/>
            <a:gd name="adj2" fmla="val -607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EN61373 Shock and Vibration</a:t>
          </a:r>
          <a:endParaRPr lang="en-US" sz="1300" kern="1200" dirty="0"/>
        </a:p>
      </dsp:txBody>
      <dsp:txXfrm>
        <a:off x="5681214" y="3731336"/>
        <a:ext cx="1823798" cy="573779"/>
      </dsp:txXfrm>
    </dsp:sp>
    <dsp:sp modelId="{B1A4E6D3-647D-4437-9EA9-DDDC302FAFC9}">
      <dsp:nvSpPr>
        <dsp:cNvPr id="0" name=""/>
        <dsp:cNvSpPr/>
      </dsp:nvSpPr>
      <dsp:spPr>
        <a:xfrm>
          <a:off x="7750918" y="2255904"/>
          <a:ext cx="2049211" cy="1639369"/>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26F818-BBF2-477B-8998-E276256EADC4}">
      <dsp:nvSpPr>
        <dsp:cNvPr id="0" name=""/>
        <dsp:cNvSpPr/>
      </dsp:nvSpPr>
      <dsp:spPr>
        <a:xfrm>
          <a:off x="7935347" y="3731336"/>
          <a:ext cx="1823798" cy="573779"/>
        </a:xfrm>
        <a:prstGeom prst="wedgeRectCallout">
          <a:avLst>
            <a:gd name="adj1" fmla="val 20250"/>
            <a:gd name="adj2" fmla="val -607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ABS Type Approval for Shipboard Applications</a:t>
          </a:r>
          <a:endParaRPr lang="en-US" sz="1300" kern="1200" dirty="0"/>
        </a:p>
      </dsp:txBody>
      <dsp:txXfrm>
        <a:off x="7935347" y="3731336"/>
        <a:ext cx="1823798" cy="5737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AE2BA-8286-46CE-8BCB-45D600900781}">
      <dsp:nvSpPr>
        <dsp:cNvPr id="0" name=""/>
        <dsp:cNvSpPr/>
      </dsp:nvSpPr>
      <dsp:spPr>
        <a:xfrm>
          <a:off x="-5484575" y="-839748"/>
          <a:ext cx="6530357" cy="6530357"/>
        </a:xfrm>
        <a:prstGeom prst="blockArc">
          <a:avLst>
            <a:gd name="adj1" fmla="val 18900000"/>
            <a:gd name="adj2" fmla="val 2700000"/>
            <a:gd name="adj3" fmla="val 33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A24BA6-FEE8-4B73-95A6-62851CD5216E}">
      <dsp:nvSpPr>
        <dsp:cNvPr id="0" name=""/>
        <dsp:cNvSpPr/>
      </dsp:nvSpPr>
      <dsp:spPr>
        <a:xfrm>
          <a:off x="457248" y="303081"/>
          <a:ext cx="6751428" cy="60655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1450" tIns="43180" rIns="43180" bIns="43180" numCol="1" spcCol="1270" anchor="t" anchorCtr="0">
          <a:noAutofit/>
        </a:bodyPr>
        <a:lstStyle/>
        <a:p>
          <a:pPr lvl="0" algn="l" defTabSz="755650">
            <a:lnSpc>
              <a:spcPct val="90000"/>
            </a:lnSpc>
            <a:spcBef>
              <a:spcPct val="0"/>
            </a:spcBef>
            <a:spcAft>
              <a:spcPct val="35000"/>
            </a:spcAft>
          </a:pPr>
          <a:r>
            <a:rPr lang="en-US" sz="1700" kern="1200" dirty="0" smtClean="0"/>
            <a:t>IP67 Rated</a:t>
          </a:r>
          <a:endParaRPr lang="en-US" sz="1700" kern="1200" dirty="0"/>
        </a:p>
        <a:p>
          <a:pPr marL="114300" lvl="1" indent="-114300" algn="l" defTabSz="577850">
            <a:lnSpc>
              <a:spcPct val="90000"/>
            </a:lnSpc>
            <a:spcBef>
              <a:spcPct val="0"/>
            </a:spcBef>
            <a:spcAft>
              <a:spcPct val="15000"/>
            </a:spcAft>
            <a:buChar char="••"/>
          </a:pPr>
          <a:r>
            <a:rPr lang="en-US" sz="1300" kern="1200" dirty="0" smtClean="0"/>
            <a:t>Dustproof, water-resistant design</a:t>
          </a:r>
          <a:endParaRPr lang="en-US" sz="1300" kern="1200" dirty="0"/>
        </a:p>
      </dsp:txBody>
      <dsp:txXfrm>
        <a:off x="457248" y="303081"/>
        <a:ext cx="6751428" cy="606551"/>
      </dsp:txXfrm>
    </dsp:sp>
    <dsp:sp modelId="{6500256B-7A5E-49A3-93D6-80A14124574B}">
      <dsp:nvSpPr>
        <dsp:cNvPr id="0" name=""/>
        <dsp:cNvSpPr/>
      </dsp:nvSpPr>
      <dsp:spPr>
        <a:xfrm>
          <a:off x="78154" y="227262"/>
          <a:ext cx="758189" cy="75818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7B3157-377C-41BE-B192-DB8AE57B8320}">
      <dsp:nvSpPr>
        <dsp:cNvPr id="0" name=""/>
        <dsp:cNvSpPr/>
      </dsp:nvSpPr>
      <dsp:spPr>
        <a:xfrm>
          <a:off x="891886" y="1212618"/>
          <a:ext cx="6316791" cy="60655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1450" tIns="43180" rIns="43180" bIns="43180" numCol="1" spcCol="1270" anchor="t" anchorCtr="0">
          <a:noAutofit/>
        </a:bodyPr>
        <a:lstStyle/>
        <a:p>
          <a:pPr lvl="0" algn="l" defTabSz="755650">
            <a:lnSpc>
              <a:spcPct val="90000"/>
            </a:lnSpc>
            <a:spcBef>
              <a:spcPct val="0"/>
            </a:spcBef>
            <a:spcAft>
              <a:spcPct val="35000"/>
            </a:spcAft>
          </a:pPr>
          <a:r>
            <a:rPr lang="en-US" sz="1700" kern="1200" dirty="0" smtClean="0"/>
            <a:t>-40 to 80 °C operating temperature</a:t>
          </a:r>
          <a:endParaRPr lang="en-US" sz="1700" kern="1200" dirty="0"/>
        </a:p>
        <a:p>
          <a:pPr marL="114300" lvl="1" indent="-114300" algn="l" defTabSz="577850">
            <a:lnSpc>
              <a:spcPct val="90000"/>
            </a:lnSpc>
            <a:spcBef>
              <a:spcPct val="0"/>
            </a:spcBef>
            <a:spcAft>
              <a:spcPct val="15000"/>
            </a:spcAft>
            <a:buChar char="••"/>
          </a:pPr>
          <a:r>
            <a:rPr lang="en-US" sz="1300" kern="1200" dirty="0" smtClean="0"/>
            <a:t>Ideal for extreme conditions</a:t>
          </a:r>
          <a:endParaRPr lang="en-US" sz="1300" kern="1200" dirty="0"/>
        </a:p>
      </dsp:txBody>
      <dsp:txXfrm>
        <a:off x="891886" y="1212618"/>
        <a:ext cx="6316791" cy="606551"/>
      </dsp:txXfrm>
    </dsp:sp>
    <dsp:sp modelId="{6378AF25-6C9C-4F5B-99F9-22C10AF00028}">
      <dsp:nvSpPr>
        <dsp:cNvPr id="0" name=""/>
        <dsp:cNvSpPr/>
      </dsp:nvSpPr>
      <dsp:spPr>
        <a:xfrm>
          <a:off x="512791" y="1136799"/>
          <a:ext cx="758189" cy="758189"/>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BE7C64-0E47-483C-A10F-F3DECA982FA4}">
      <dsp:nvSpPr>
        <dsp:cNvPr id="0" name=""/>
        <dsp:cNvSpPr/>
      </dsp:nvSpPr>
      <dsp:spPr>
        <a:xfrm>
          <a:off x="1025284" y="2122154"/>
          <a:ext cx="6183393" cy="60655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1450" tIns="43180" rIns="43180" bIns="43180" numCol="1" spcCol="1270" anchor="ctr" anchorCtr="0">
          <a:noAutofit/>
        </a:bodyPr>
        <a:lstStyle/>
        <a:p>
          <a:pPr lvl="0" algn="l" defTabSz="755650">
            <a:lnSpc>
              <a:spcPct val="90000"/>
            </a:lnSpc>
            <a:spcBef>
              <a:spcPct val="0"/>
            </a:spcBef>
            <a:spcAft>
              <a:spcPct val="35000"/>
            </a:spcAft>
          </a:pPr>
          <a:r>
            <a:rPr lang="en-US" sz="1700" kern="1200" dirty="0" smtClean="0"/>
            <a:t>Vibration IEC60068-2-6:  50 g, 5-200 Hz</a:t>
          </a:r>
          <a:endParaRPr lang="en-US" sz="1700" kern="1200" dirty="0"/>
        </a:p>
      </dsp:txBody>
      <dsp:txXfrm>
        <a:off x="1025284" y="2122154"/>
        <a:ext cx="6183393" cy="606551"/>
      </dsp:txXfrm>
    </dsp:sp>
    <dsp:sp modelId="{7128BB12-4DC3-4EDE-8904-D97F2CB9D0BD}">
      <dsp:nvSpPr>
        <dsp:cNvPr id="0" name=""/>
        <dsp:cNvSpPr/>
      </dsp:nvSpPr>
      <dsp:spPr>
        <a:xfrm>
          <a:off x="646189" y="2046335"/>
          <a:ext cx="758189" cy="75818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B7EBBE-1186-4B4F-88CE-3DC116A622E7}">
      <dsp:nvSpPr>
        <dsp:cNvPr id="0" name=""/>
        <dsp:cNvSpPr/>
      </dsp:nvSpPr>
      <dsp:spPr>
        <a:xfrm>
          <a:off x="891886" y="3031691"/>
          <a:ext cx="6316791" cy="60655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1450" tIns="43180" rIns="43180" bIns="43180" numCol="1" spcCol="1270" anchor="ctr" anchorCtr="0">
          <a:noAutofit/>
        </a:bodyPr>
        <a:lstStyle/>
        <a:p>
          <a:pPr lvl="0" algn="l" defTabSz="755650">
            <a:lnSpc>
              <a:spcPct val="90000"/>
            </a:lnSpc>
            <a:spcBef>
              <a:spcPct val="0"/>
            </a:spcBef>
            <a:spcAft>
              <a:spcPct val="35000"/>
            </a:spcAft>
          </a:pPr>
          <a:r>
            <a:rPr lang="en-US" sz="1700" kern="1200" dirty="0" smtClean="0"/>
            <a:t>Shock IEC60068-2-27: 200 g @ 10ms</a:t>
          </a:r>
          <a:endParaRPr lang="en-US" sz="1700" kern="1200" dirty="0"/>
        </a:p>
      </dsp:txBody>
      <dsp:txXfrm>
        <a:off x="891886" y="3031691"/>
        <a:ext cx="6316791" cy="606551"/>
      </dsp:txXfrm>
    </dsp:sp>
    <dsp:sp modelId="{BDFAE2CD-3419-458C-9B88-7D2DAE4186C6}">
      <dsp:nvSpPr>
        <dsp:cNvPr id="0" name=""/>
        <dsp:cNvSpPr/>
      </dsp:nvSpPr>
      <dsp:spPr>
        <a:xfrm>
          <a:off x="512791" y="2955872"/>
          <a:ext cx="758189" cy="75818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482D80-3EE3-4C7E-B1BE-1F7FA5A20DAA}">
      <dsp:nvSpPr>
        <dsp:cNvPr id="0" name=""/>
        <dsp:cNvSpPr/>
      </dsp:nvSpPr>
      <dsp:spPr>
        <a:xfrm>
          <a:off x="457248" y="3941227"/>
          <a:ext cx="6751428" cy="60655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81450" tIns="43180" rIns="43180" bIns="43180" numCol="1" spcCol="1270" anchor="ctr" anchorCtr="0">
          <a:noAutofit/>
        </a:bodyPr>
        <a:lstStyle/>
        <a:p>
          <a:pPr lvl="0" algn="l" defTabSz="755650">
            <a:lnSpc>
              <a:spcPct val="90000"/>
            </a:lnSpc>
            <a:spcBef>
              <a:spcPct val="0"/>
            </a:spcBef>
            <a:spcAft>
              <a:spcPct val="35000"/>
            </a:spcAft>
          </a:pPr>
          <a:r>
            <a:rPr lang="en-US" sz="1700" kern="1200" dirty="0" smtClean="0"/>
            <a:t>M12 connectors for exceedingly reliable connectivity</a:t>
          </a:r>
          <a:endParaRPr lang="en-US" sz="1700" kern="1200" dirty="0"/>
        </a:p>
      </dsp:txBody>
      <dsp:txXfrm>
        <a:off x="457248" y="3941227"/>
        <a:ext cx="6751428" cy="606551"/>
      </dsp:txXfrm>
    </dsp:sp>
    <dsp:sp modelId="{B8FC5DFF-0D8D-47AC-B71A-F71C128F3AF3}">
      <dsp:nvSpPr>
        <dsp:cNvPr id="0" name=""/>
        <dsp:cNvSpPr/>
      </dsp:nvSpPr>
      <dsp:spPr>
        <a:xfrm>
          <a:off x="78154" y="3865408"/>
          <a:ext cx="758189" cy="758189"/>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786CB0A-8357-46F6-AF17-A63BD9BCC432}" type="datetimeFigureOut">
              <a:rPr lang="en-US" smtClean="0"/>
              <a:t>8/20/2019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5AD7DD9-02E5-4F82-9E16-3AF0753A81B0}" type="slidenum">
              <a:rPr lang="en-US" smtClean="0"/>
              <a:t>‹#›</a:t>
            </a:fld>
            <a:endParaRPr lang="en-US"/>
          </a:p>
        </p:txBody>
      </p:sp>
    </p:spTree>
    <p:extLst>
      <p:ext uri="{BB962C8B-B14F-4D97-AF65-F5344CB8AC3E}">
        <p14:creationId xmlns:p14="http://schemas.microsoft.com/office/powerpoint/2010/main" val="1271512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5F254EC-01F5-42C7-B07D-2067BB358815}" type="datetimeFigureOut">
              <a:rPr lang="en-US" smtClean="0"/>
              <a:t>8/20/2019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ECBC829-F4FA-4AC3-8080-7465AC8F6039}" type="slidenum">
              <a:rPr lang="en-US" smtClean="0"/>
              <a:t>‹#›</a:t>
            </a:fld>
            <a:endParaRPr lang="en-US"/>
          </a:p>
        </p:txBody>
      </p:sp>
    </p:spTree>
    <p:extLst>
      <p:ext uri="{BB962C8B-B14F-4D97-AF65-F5344CB8AC3E}">
        <p14:creationId xmlns:p14="http://schemas.microsoft.com/office/powerpoint/2010/main" val="2871743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22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 Copyright Showeet.com – Creative &amp; Free PowerPoint Templates</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19</a:t>
            </a:fld>
            <a:endParaRPr lang="en-US" dirty="0"/>
          </a:p>
        </p:txBody>
      </p:sp>
    </p:spTree>
    <p:extLst>
      <p:ext uri="{BB962C8B-B14F-4D97-AF65-F5344CB8AC3E}">
        <p14:creationId xmlns:p14="http://schemas.microsoft.com/office/powerpoint/2010/main" val="2244973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ACB857FD-0D05-4364-B8B4-FBF28C7A0F8F}" type="slidenum">
              <a:rPr lang="en-US" smtClean="0"/>
              <a:t>23</a:t>
            </a:fld>
            <a:endParaRPr lang="en-US" dirty="0"/>
          </a:p>
        </p:txBody>
      </p:sp>
    </p:spTree>
    <p:extLst>
      <p:ext uri="{BB962C8B-B14F-4D97-AF65-F5344CB8AC3E}">
        <p14:creationId xmlns:p14="http://schemas.microsoft.com/office/powerpoint/2010/main" val="3865800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25</a:t>
            </a:fld>
            <a:endParaRPr lang="en-US" dirty="0"/>
          </a:p>
        </p:txBody>
      </p:sp>
    </p:spTree>
    <p:extLst>
      <p:ext uri="{BB962C8B-B14F-4D97-AF65-F5344CB8AC3E}">
        <p14:creationId xmlns:p14="http://schemas.microsoft.com/office/powerpoint/2010/main" val="1518540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D2766-C49B-4C1A-9FEE-6F146754B02B}" type="slidenum">
              <a:rPr lang="en-US" smtClean="0"/>
              <a:t>27</a:t>
            </a:fld>
            <a:endParaRPr lang="en-US" dirty="0"/>
          </a:p>
        </p:txBody>
      </p:sp>
    </p:spTree>
    <p:extLst>
      <p:ext uri="{BB962C8B-B14F-4D97-AF65-F5344CB8AC3E}">
        <p14:creationId xmlns:p14="http://schemas.microsoft.com/office/powerpoint/2010/main" val="2563437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Red Lion’s shock and vibration far exceed that of our competitors’ published specs</a:t>
            </a:r>
          </a:p>
          <a:p>
            <a:r>
              <a:rPr lang="en-US" sz="1200" b="0" i="0" kern="1200" dirty="0" smtClean="0">
                <a:solidFill>
                  <a:schemeClr val="tx1"/>
                </a:solidFill>
                <a:effectLst/>
                <a:latin typeface="+mn-lt"/>
                <a:ea typeface="+mn-ea"/>
                <a:cs typeface="+mn-cs"/>
              </a:rPr>
              <a:t>Also designed to comply with IEEE 1613 (Electric Utility Substations)</a:t>
            </a:r>
          </a:p>
          <a:p>
            <a:r>
              <a:rPr lang="en-US" sz="1200" b="0" i="0" kern="1200" dirty="0" smtClean="0">
                <a:solidFill>
                  <a:schemeClr val="tx1"/>
                </a:solidFill>
                <a:effectLst/>
                <a:latin typeface="+mn-lt"/>
                <a:ea typeface="+mn-ea"/>
                <a:cs typeface="+mn-cs"/>
              </a:rPr>
              <a:t>NEMA TS1/TS2 (Traffic Control)</a:t>
            </a: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93BB263F-CC9F-43E4-BF8A-D5851D27D592}" type="slidenum">
              <a:rPr lang="en-US" smtClean="0"/>
              <a:t>28</a:t>
            </a:fld>
            <a:endParaRPr lang="en-US" dirty="0"/>
          </a:p>
        </p:txBody>
      </p:sp>
    </p:spTree>
    <p:extLst>
      <p:ext uri="{BB962C8B-B14F-4D97-AF65-F5344CB8AC3E}">
        <p14:creationId xmlns:p14="http://schemas.microsoft.com/office/powerpoint/2010/main" val="2488283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same software features as RAM-6021 in an IP67 rated enclosure ideal for harsh environments.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857FD-0D05-4364-B8B4-FBF28C7A0F8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574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857FD-0D05-4364-B8B4-FBF28C7A0F8F}" type="slidenum">
              <a:rPr lang="en-US" smtClean="0"/>
              <a:t>30</a:t>
            </a:fld>
            <a:endParaRPr lang="en-US" dirty="0"/>
          </a:p>
        </p:txBody>
      </p:sp>
    </p:spTree>
    <p:extLst>
      <p:ext uri="{BB962C8B-B14F-4D97-AF65-F5344CB8AC3E}">
        <p14:creationId xmlns:p14="http://schemas.microsoft.com/office/powerpoint/2010/main" val="1973701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857FD-0D05-4364-B8B4-FBF28C7A0F8F}" type="slidenum">
              <a:rPr lang="en-US" smtClean="0"/>
              <a:t>37</a:t>
            </a:fld>
            <a:endParaRPr lang="en-US" dirty="0"/>
          </a:p>
        </p:txBody>
      </p:sp>
    </p:spTree>
    <p:extLst>
      <p:ext uri="{BB962C8B-B14F-4D97-AF65-F5344CB8AC3E}">
        <p14:creationId xmlns:p14="http://schemas.microsoft.com/office/powerpoint/2010/main" val="2072999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857FD-0D05-4364-B8B4-FBF28C7A0F8F}" type="slidenum">
              <a:rPr lang="en-US" smtClean="0"/>
              <a:t>38</a:t>
            </a:fld>
            <a:endParaRPr lang="en-US" dirty="0"/>
          </a:p>
        </p:txBody>
      </p:sp>
    </p:spTree>
    <p:extLst>
      <p:ext uri="{BB962C8B-B14F-4D97-AF65-F5344CB8AC3E}">
        <p14:creationId xmlns:p14="http://schemas.microsoft.com/office/powerpoint/2010/main" val="3109180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857FD-0D05-4364-B8B4-FBF28C7A0F8F}" type="slidenum">
              <a:rPr lang="en-US" smtClean="0"/>
              <a:t>39</a:t>
            </a:fld>
            <a:endParaRPr lang="en-US" dirty="0"/>
          </a:p>
        </p:txBody>
      </p:sp>
    </p:spTree>
    <p:extLst>
      <p:ext uri="{BB962C8B-B14F-4D97-AF65-F5344CB8AC3E}">
        <p14:creationId xmlns:p14="http://schemas.microsoft.com/office/powerpoint/2010/main" val="138128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prstClr val="black"/>
                </a:solidFill>
              </a:rPr>
              <a:t>© Copyright Showeet.com</a:t>
            </a: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3</a:t>
            </a:fld>
            <a:endParaRPr lang="en-US" dirty="0"/>
          </a:p>
        </p:txBody>
      </p:sp>
    </p:spTree>
    <p:extLst>
      <p:ext uri="{BB962C8B-B14F-4D97-AF65-F5344CB8AC3E}">
        <p14:creationId xmlns:p14="http://schemas.microsoft.com/office/powerpoint/2010/main" val="104427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857FD-0D05-4364-B8B4-FBF28C7A0F8F}" type="slidenum">
              <a:rPr lang="en-US" smtClean="0"/>
              <a:t>40</a:t>
            </a:fld>
            <a:endParaRPr lang="en-US" dirty="0"/>
          </a:p>
        </p:txBody>
      </p:sp>
    </p:spTree>
    <p:extLst>
      <p:ext uri="{BB962C8B-B14F-4D97-AF65-F5344CB8AC3E}">
        <p14:creationId xmlns:p14="http://schemas.microsoft.com/office/powerpoint/2010/main" val="3491083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857FD-0D05-4364-B8B4-FBF28C7A0F8F}" type="slidenum">
              <a:rPr lang="en-US" smtClean="0"/>
              <a:t>5</a:t>
            </a:fld>
            <a:endParaRPr lang="en-US" dirty="0"/>
          </a:p>
        </p:txBody>
      </p:sp>
    </p:spTree>
    <p:extLst>
      <p:ext uri="{BB962C8B-B14F-4D97-AF65-F5344CB8AC3E}">
        <p14:creationId xmlns:p14="http://schemas.microsoft.com/office/powerpoint/2010/main" val="4045940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64">
              <a:defRPr/>
            </a:pPr>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7</a:t>
            </a:fld>
            <a:endParaRPr lang="en-US" dirty="0"/>
          </a:p>
        </p:txBody>
      </p:sp>
    </p:spTree>
    <p:extLst>
      <p:ext uri="{BB962C8B-B14F-4D97-AF65-F5344CB8AC3E}">
        <p14:creationId xmlns:p14="http://schemas.microsoft.com/office/powerpoint/2010/main" val="505058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857FD-0D05-4364-B8B4-FBF28C7A0F8F}" type="slidenum">
              <a:rPr lang="en-US" smtClean="0"/>
              <a:t>9</a:t>
            </a:fld>
            <a:endParaRPr lang="en-US" dirty="0"/>
          </a:p>
        </p:txBody>
      </p:sp>
    </p:spTree>
    <p:extLst>
      <p:ext uri="{BB962C8B-B14F-4D97-AF65-F5344CB8AC3E}">
        <p14:creationId xmlns:p14="http://schemas.microsoft.com/office/powerpoint/2010/main" val="3238844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this phase of the process,</a:t>
            </a:r>
            <a:r>
              <a:rPr lang="en-US" baseline="0" dirty="0" smtClean="0"/>
              <a:t> think of your work as though you’re a piñata-maker.  Be collaborative and divorce ego from what you start with. The best thing you can do is put ideas and structure forward, and prepare for the team to beat it apart – by doing so, together you’ll get to the good stuff.</a:t>
            </a:r>
            <a:endParaRPr lang="en-US" dirty="0"/>
          </a:p>
        </p:txBody>
      </p:sp>
      <p:sp>
        <p:nvSpPr>
          <p:cNvPr id="4" name="Slide Number Placeholder 3"/>
          <p:cNvSpPr>
            <a:spLocks noGrp="1"/>
          </p:cNvSpPr>
          <p:nvPr>
            <p:ph type="sldNum" sz="quarter" idx="10"/>
          </p:nvPr>
        </p:nvSpPr>
        <p:spPr/>
        <p:txBody>
          <a:bodyPr/>
          <a:lstStyle/>
          <a:p>
            <a:fld id="{ACB857FD-0D05-4364-B8B4-FBF28C7A0F8F}" type="slidenum">
              <a:rPr lang="en-US" smtClean="0"/>
              <a:t>10</a:t>
            </a:fld>
            <a:endParaRPr lang="en-US" dirty="0"/>
          </a:p>
        </p:txBody>
      </p:sp>
    </p:spTree>
    <p:extLst>
      <p:ext uri="{BB962C8B-B14F-4D97-AF65-F5344CB8AC3E}">
        <p14:creationId xmlns:p14="http://schemas.microsoft.com/office/powerpoint/2010/main" val="1843846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857FD-0D05-4364-B8B4-FBF28C7A0F8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290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857FD-0D05-4364-B8B4-FBF28C7A0F8F}" type="slidenum">
              <a:rPr lang="en-US" smtClean="0"/>
              <a:t>16</a:t>
            </a:fld>
            <a:endParaRPr lang="en-US" dirty="0"/>
          </a:p>
        </p:txBody>
      </p:sp>
    </p:spTree>
    <p:extLst>
      <p:ext uri="{BB962C8B-B14F-4D97-AF65-F5344CB8AC3E}">
        <p14:creationId xmlns:p14="http://schemas.microsoft.com/office/powerpoint/2010/main" val="3916548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CB857FD-0D05-4364-B8B4-FBF28C7A0F8F}" type="slidenum">
              <a:rPr lang="en-US" smtClean="0"/>
              <a:t>17</a:t>
            </a:fld>
            <a:endParaRPr lang="en-US" dirty="0"/>
          </a:p>
        </p:txBody>
      </p:sp>
    </p:spTree>
    <p:extLst>
      <p:ext uri="{BB962C8B-B14F-4D97-AF65-F5344CB8AC3E}">
        <p14:creationId xmlns:p14="http://schemas.microsoft.com/office/powerpoint/2010/main" val="2230379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oleObject" Target="../embeddings/oleObject3.bin"/></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51.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ictur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CB7760F4-E27C-445B-BCE8-603D0D44A407}"/>
              </a:ext>
            </a:extLst>
          </p:cNvPr>
          <p:cNvSpPr/>
          <p:nvPr userDrawn="1"/>
        </p:nvSpPr>
        <p:spPr>
          <a:xfrm flipH="1">
            <a:off x="10316275" y="2648757"/>
            <a:ext cx="1998437" cy="42394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2">
            <a:extLst>
              <a:ext uri="{FF2B5EF4-FFF2-40B4-BE49-F238E27FC236}">
                <a16:creationId xmlns:a16="http://schemas.microsoft.com/office/drawing/2014/main" id="{276850E5-D2AB-4B36-B917-B972B41A1F8C}"/>
              </a:ext>
            </a:extLst>
          </p:cNvPr>
          <p:cNvSpPr>
            <a:spLocks noGrp="1"/>
          </p:cNvSpPr>
          <p:nvPr>
            <p:ph type="pic" sz="quarter" idx="27"/>
          </p:nvPr>
        </p:nvSpPr>
        <p:spPr>
          <a:xfrm>
            <a:off x="4675188" y="0"/>
            <a:ext cx="7516812" cy="6858000"/>
          </a:xfrm>
          <a:effectLst/>
        </p:spPr>
        <p:txBody>
          <a:bodyPr/>
          <a:lstStyle/>
          <a:p>
            <a:endParaRPr lang="en-US" dirty="0"/>
          </a:p>
        </p:txBody>
      </p:sp>
    </p:spTree>
    <p:extLst>
      <p:ext uri="{BB962C8B-B14F-4D97-AF65-F5344CB8AC3E}">
        <p14:creationId xmlns:p14="http://schemas.microsoft.com/office/powerpoint/2010/main" val="323956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FE1ABD-A923-4248-A513-D36F81A1A8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3" name="Footer Placeholder 2">
            <a:extLst>
              <a:ext uri="{FF2B5EF4-FFF2-40B4-BE49-F238E27FC236}">
                <a16:creationId xmlns:a16="http://schemas.microsoft.com/office/drawing/2014/main" id="{3C64BAAC-0EE6-46E5-8560-F8204AFE5489}"/>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6" name="Picture 5" descr="A black sign with white text&#10;&#10;Description automatically generated">
            <a:extLst>
              <a:ext uri="{FF2B5EF4-FFF2-40B4-BE49-F238E27FC236}">
                <a16:creationId xmlns:a16="http://schemas.microsoft.com/office/drawing/2014/main" id="{06459887-B685-4D6F-BD26-ACEE3AA0FF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4128184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7" name="Text Placeholder 9">
            <a:extLst>
              <a:ext uri="{FF2B5EF4-FFF2-40B4-BE49-F238E27FC236}">
                <a16:creationId xmlns:a16="http://schemas.microsoft.com/office/drawing/2014/main" id="{61CDD2E3-0979-4893-A70E-A9C7CE431951}"/>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ECB4FDB-8E4E-45C4-A83D-418A0C279AF4}"/>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1" name="Footer Placeholder 10">
            <a:extLst>
              <a:ext uri="{FF2B5EF4-FFF2-40B4-BE49-F238E27FC236}">
                <a16:creationId xmlns:a16="http://schemas.microsoft.com/office/drawing/2014/main" id="{8D0611BE-7D58-40CB-9D6E-853721BD5EFA}"/>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541913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ith titl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97818" y="0"/>
            <a:ext cx="6194182" cy="6858000"/>
          </a:xfrm>
          <a:prstGeom prst="rect">
            <a:avLst/>
          </a:prstGeom>
        </p:spPr>
      </p:pic>
      <p:sp>
        <p:nvSpPr>
          <p:cNvPr id="7" name="Text Placeholder 9">
            <a:extLst>
              <a:ext uri="{FF2B5EF4-FFF2-40B4-BE49-F238E27FC236}">
                <a16:creationId xmlns:a16="http://schemas.microsoft.com/office/drawing/2014/main" id="{61CDD2E3-0979-4893-A70E-A9C7CE431951}"/>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ECB4FDB-8E4E-45C4-A83D-418A0C279AF4}"/>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3" name="Footer Placeholder 2">
            <a:extLst>
              <a:ext uri="{FF2B5EF4-FFF2-40B4-BE49-F238E27FC236}">
                <a16:creationId xmlns:a16="http://schemas.microsoft.com/office/drawing/2014/main" id="{285AF0B0-C16E-48D3-B3DA-40C13BFD5C3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4203591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and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7" name="Text Placeholder 9">
            <a:extLst>
              <a:ext uri="{FF2B5EF4-FFF2-40B4-BE49-F238E27FC236}">
                <a16:creationId xmlns:a16="http://schemas.microsoft.com/office/drawing/2014/main" id="{61CDD2E3-0979-4893-A70E-A9C7CE431951}"/>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ECB4FDB-8E4E-45C4-A83D-418A0C279AF4}"/>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4" name="TextBox 13">
            <a:extLst>
              <a:ext uri="{FF2B5EF4-FFF2-40B4-BE49-F238E27FC236}">
                <a16:creationId xmlns:a16="http://schemas.microsoft.com/office/drawing/2014/main" id="{84074E3A-4CF7-4619-89BA-103D726B4653}"/>
              </a:ext>
            </a:extLst>
          </p:cNvPr>
          <p:cNvSpPr txBox="1"/>
          <p:nvPr userDrawn="1"/>
        </p:nvSpPr>
        <p:spPr>
          <a:xfrm>
            <a:off x="570341" y="1720289"/>
            <a:ext cx="520391" cy="1446550"/>
          </a:xfrm>
          <a:prstGeom prst="rect">
            <a:avLst/>
          </a:prstGeom>
          <a:noFill/>
        </p:spPr>
        <p:txBody>
          <a:bodyPr wrap="square" rtlCol="0">
            <a:spAutoFit/>
          </a:bodyPr>
          <a:lstStyle/>
          <a:p>
            <a:r>
              <a:rPr lang="en-US" sz="8800" dirty="0">
                <a:solidFill>
                  <a:srgbClr val="1B365D"/>
                </a:solidFill>
                <a:latin typeface="Titillium Web SemiBold" panose="00000700000000000000" pitchFamily="2" charset="0"/>
              </a:rPr>
              <a:t>“</a:t>
            </a:r>
          </a:p>
        </p:txBody>
      </p:sp>
      <p:sp>
        <p:nvSpPr>
          <p:cNvPr id="15" name="Text Placeholder 9">
            <a:extLst>
              <a:ext uri="{FF2B5EF4-FFF2-40B4-BE49-F238E27FC236}">
                <a16:creationId xmlns:a16="http://schemas.microsoft.com/office/drawing/2014/main" id="{7DAB1609-C73D-4D53-83D0-3079F2B99F04}"/>
              </a:ext>
            </a:extLst>
          </p:cNvPr>
          <p:cNvSpPr>
            <a:spLocks noGrp="1"/>
          </p:cNvSpPr>
          <p:nvPr>
            <p:ph type="body" sz="quarter" idx="25"/>
          </p:nvPr>
        </p:nvSpPr>
        <p:spPr>
          <a:xfrm>
            <a:off x="4937886" y="3987039"/>
            <a:ext cx="3163626" cy="361628"/>
          </a:xfrm>
          <a:prstGeom prst="rect">
            <a:avLst/>
          </a:prstGeom>
        </p:spPr>
        <p:txBody>
          <a:bodyPr>
            <a:noAutofit/>
          </a:bodyPr>
          <a:lstStyle>
            <a:lvl1pPr marL="0" indent="0">
              <a:buNone/>
              <a:defRPr sz="2400" b="1">
                <a:solidFill>
                  <a:srgbClr val="1B365D"/>
                </a:solidFill>
                <a:latin typeface="Titillium Web SemiBold" panose="00000700000000000000" pitchFamily="2" charset="0"/>
              </a:defRPr>
            </a:lvl1pPr>
          </a:lstStyle>
          <a:p>
            <a:pPr lvl="0"/>
            <a:endParaRPr lang="en-US" dirty="0"/>
          </a:p>
        </p:txBody>
      </p:sp>
      <p:sp>
        <p:nvSpPr>
          <p:cNvPr id="16" name="Text Placeholder 45">
            <a:extLst>
              <a:ext uri="{FF2B5EF4-FFF2-40B4-BE49-F238E27FC236}">
                <a16:creationId xmlns:a16="http://schemas.microsoft.com/office/drawing/2014/main" id="{E1FBD34C-CBE7-4EF8-90A7-5635E2F8E6A2}"/>
              </a:ext>
            </a:extLst>
          </p:cNvPr>
          <p:cNvSpPr>
            <a:spLocks noGrp="1"/>
          </p:cNvSpPr>
          <p:nvPr>
            <p:ph type="body" sz="quarter" idx="26" hasCustomPrompt="1"/>
          </p:nvPr>
        </p:nvSpPr>
        <p:spPr>
          <a:xfrm>
            <a:off x="4937436" y="4503994"/>
            <a:ext cx="5844172" cy="1430338"/>
          </a:xfrm>
        </p:spPr>
        <p:txBody>
          <a:bodyPr>
            <a:normAutofit/>
          </a:bodyPr>
          <a:lstStyle>
            <a:lvl1pPr marL="0" indent="0">
              <a:buFontTx/>
              <a:buNone/>
              <a:defRPr sz="16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7" name="Text Placeholder 45">
            <a:extLst>
              <a:ext uri="{FF2B5EF4-FFF2-40B4-BE49-F238E27FC236}">
                <a16:creationId xmlns:a16="http://schemas.microsoft.com/office/drawing/2014/main" id="{3B04913F-83D7-42E9-BB43-DB4A283BCCD6}"/>
              </a:ext>
            </a:extLst>
          </p:cNvPr>
          <p:cNvSpPr>
            <a:spLocks noGrp="1"/>
          </p:cNvSpPr>
          <p:nvPr>
            <p:ph type="body" sz="quarter" idx="27" hasCustomPrompt="1"/>
          </p:nvPr>
        </p:nvSpPr>
        <p:spPr>
          <a:xfrm>
            <a:off x="1241044" y="1998661"/>
            <a:ext cx="3169024" cy="1692189"/>
          </a:xfrm>
        </p:spPr>
        <p:txBody>
          <a:bodyPr>
            <a:normAutofit/>
          </a:bodyPr>
          <a:lstStyle>
            <a:lvl1pPr marL="0" indent="0">
              <a:buFontTx/>
              <a:buNone/>
              <a:defRPr sz="2000" b="1">
                <a:latin typeface="+mj-lt"/>
              </a:defRPr>
            </a:lvl1pPr>
            <a:lvl2pPr>
              <a:defRPr sz="2200"/>
            </a:lvl2pPr>
            <a:lvl5pPr marL="1828800" indent="0">
              <a:buNone/>
              <a:defRPr/>
            </a:lvl5pPr>
          </a:lstStyle>
          <a:p>
            <a:pPr lvl="0"/>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Tree>
    <p:extLst>
      <p:ext uri="{BB962C8B-B14F-4D97-AF65-F5344CB8AC3E}">
        <p14:creationId xmlns:p14="http://schemas.microsoft.com/office/powerpoint/2010/main" val="2295259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4" name="Rectangle 3">
            <a:extLst>
              <a:ext uri="{FF2B5EF4-FFF2-40B4-BE49-F238E27FC236}">
                <a16:creationId xmlns:a16="http://schemas.microsoft.com/office/drawing/2014/main" id="{A771A078-DAD4-40D6-8A4B-84741E5B3ACA}"/>
              </a:ext>
            </a:extLst>
          </p:cNvPr>
          <p:cNvSpPr/>
          <p:nvPr userDrawn="1"/>
        </p:nvSpPr>
        <p:spPr>
          <a:xfrm>
            <a:off x="9378176" y="0"/>
            <a:ext cx="281382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763D731A-2430-46DD-A4D9-6C7054C45AF1}"/>
              </a:ext>
            </a:extLst>
          </p:cNvPr>
          <p:cNvSpPr/>
          <p:nvPr userDrawn="1"/>
        </p:nvSpPr>
        <p:spPr>
          <a:xfrm>
            <a:off x="5919461" y="0"/>
            <a:ext cx="6738257" cy="6858000"/>
          </a:xfrm>
          <a:prstGeom prst="parallelogram">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9AFEBDF7-5892-4B76-A9ED-60F73BADE3B7}"/>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F9C40284-8712-40ED-86B8-0D559D73B283}"/>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sp>
        <p:nvSpPr>
          <p:cNvPr id="11" name="Text Placeholder 45">
            <a:extLst>
              <a:ext uri="{FF2B5EF4-FFF2-40B4-BE49-F238E27FC236}">
                <a16:creationId xmlns:a16="http://schemas.microsoft.com/office/drawing/2014/main" id="{6383229D-5F06-4DAF-BBAB-FDFC44C4DA35}"/>
              </a:ext>
            </a:extLst>
          </p:cNvPr>
          <p:cNvSpPr>
            <a:spLocks noGrp="1"/>
          </p:cNvSpPr>
          <p:nvPr>
            <p:ph type="body" sz="quarter" idx="26" hasCustomPrompt="1"/>
          </p:nvPr>
        </p:nvSpPr>
        <p:spPr>
          <a:xfrm>
            <a:off x="647699" y="1647920"/>
            <a:ext cx="3462827" cy="4350158"/>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3" name="Content Placeholder 12">
            <a:extLst>
              <a:ext uri="{FF2B5EF4-FFF2-40B4-BE49-F238E27FC236}">
                <a16:creationId xmlns:a16="http://schemas.microsoft.com/office/drawing/2014/main" id="{36AF6534-A35F-4041-8C36-8E50797AD510}"/>
              </a:ext>
            </a:extLst>
          </p:cNvPr>
          <p:cNvSpPr>
            <a:spLocks noGrp="1"/>
          </p:cNvSpPr>
          <p:nvPr>
            <p:ph sz="quarter" idx="27"/>
          </p:nvPr>
        </p:nvSpPr>
        <p:spPr>
          <a:xfrm>
            <a:off x="4572000" y="1647825"/>
            <a:ext cx="6853238"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B8316C10-B700-4D02-8657-EEDB9E8828D0}"/>
              </a:ext>
            </a:extLst>
          </p:cNvPr>
          <p:cNvSpPr>
            <a:spLocks noGrp="1"/>
          </p:cNvSpPr>
          <p:nvPr>
            <p:ph type="ftr" sz="quarter" idx="29"/>
          </p:nvPr>
        </p:nvSpPr>
        <p:spPr/>
        <p:txBody>
          <a:bodyPr/>
          <a:lstStyle/>
          <a:p>
            <a:endParaRPr lang="en-US"/>
          </a:p>
        </p:txBody>
      </p:sp>
      <p:pic>
        <p:nvPicPr>
          <p:cNvPr id="17" name="Graphic 16">
            <a:extLst>
              <a:ext uri="{FF2B5EF4-FFF2-40B4-BE49-F238E27FC236}">
                <a16:creationId xmlns:a16="http://schemas.microsoft.com/office/drawing/2014/main" id="{9DC70221-CDCE-4982-9846-780B486B5A78}"/>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3531806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pictur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1C91E61-35D8-4A03-A541-7C53ECE5EF77}"/>
              </a:ext>
            </a:extLst>
          </p:cNvPr>
          <p:cNvSpPr>
            <a:spLocks noGrp="1"/>
          </p:cNvSpPr>
          <p:nvPr>
            <p:ph type="pic" sz="quarter" idx="10"/>
          </p:nvPr>
        </p:nvSpPr>
        <p:spPr>
          <a:xfrm>
            <a:off x="0" y="1"/>
            <a:ext cx="12203113" cy="5760720"/>
          </a:xfrm>
          <a:prstGeom prst="rect">
            <a:avLst/>
          </a:prstGeom>
          <a:solidFill>
            <a:srgbClr val="1B365D"/>
          </a:solidFill>
        </p:spPr>
        <p:txBody>
          <a:bodyPr/>
          <a:lstStyle/>
          <a:p>
            <a:endParaRPr lang="en-US"/>
          </a:p>
        </p:txBody>
      </p:sp>
      <p:sp>
        <p:nvSpPr>
          <p:cNvPr id="2" name="Rectangle 1">
            <a:extLst>
              <a:ext uri="{FF2B5EF4-FFF2-40B4-BE49-F238E27FC236}">
                <a16:creationId xmlns:a16="http://schemas.microsoft.com/office/drawing/2014/main" id="{CA0AB482-79E3-43E2-AFF4-9C13C3E110D4}"/>
              </a:ext>
            </a:extLst>
          </p:cNvPr>
          <p:cNvSpPr/>
          <p:nvPr userDrawn="1"/>
        </p:nvSpPr>
        <p:spPr>
          <a:xfrm>
            <a:off x="0" y="5760721"/>
            <a:ext cx="12203113" cy="1097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592243FD-8D03-4EE1-A37F-BA007592899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1125199" y="6061148"/>
            <a:ext cx="836790" cy="556787"/>
          </a:xfrm>
          <a:prstGeom prst="rect">
            <a:avLst/>
          </a:prstGeom>
        </p:spPr>
      </p:pic>
      <p:sp>
        <p:nvSpPr>
          <p:cNvPr id="5" name="Footer Placeholder 4">
            <a:extLst>
              <a:ext uri="{FF2B5EF4-FFF2-40B4-BE49-F238E27FC236}">
                <a16:creationId xmlns:a16="http://schemas.microsoft.com/office/drawing/2014/main" id="{309FA239-653C-4629-A935-398F0BCA0682}"/>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813658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Items with Text">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4078D4F-3EC0-4550-829A-03EB6D9714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29" name="Rectangle 28">
            <a:extLst>
              <a:ext uri="{FF2B5EF4-FFF2-40B4-BE49-F238E27FC236}">
                <a16:creationId xmlns:a16="http://schemas.microsoft.com/office/drawing/2014/main" id="{D4ADFF29-840E-48C2-AD6B-5DEFC43A9373}"/>
              </a:ext>
            </a:extLst>
          </p:cNvPr>
          <p:cNvSpPr/>
          <p:nvPr userDrawn="1"/>
        </p:nvSpPr>
        <p:spPr>
          <a:xfrm>
            <a:off x="9378176" y="0"/>
            <a:ext cx="281382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a:extLst>
              <a:ext uri="{FF2B5EF4-FFF2-40B4-BE49-F238E27FC236}">
                <a16:creationId xmlns:a16="http://schemas.microsoft.com/office/drawing/2014/main" id="{D2850D3E-7871-452A-81A9-66ECE54B5C14}"/>
              </a:ext>
            </a:extLst>
          </p:cNvPr>
          <p:cNvSpPr/>
          <p:nvPr userDrawn="1"/>
        </p:nvSpPr>
        <p:spPr>
          <a:xfrm>
            <a:off x="5919461" y="0"/>
            <a:ext cx="6738257" cy="6858000"/>
          </a:xfrm>
          <a:prstGeom prst="parallelogram">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7D1CC215-D113-4FF4-BB2D-481B54958EA1}"/>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0AA91F8B-CB92-4876-8E3D-2AAA911B47C6}"/>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pic>
        <p:nvPicPr>
          <p:cNvPr id="9" name="Graphic 8">
            <a:extLst>
              <a:ext uri="{FF2B5EF4-FFF2-40B4-BE49-F238E27FC236}">
                <a16:creationId xmlns:a16="http://schemas.microsoft.com/office/drawing/2014/main" id="{3947AE7F-84E7-4B67-9A38-296F34BCA526}"/>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1125199" y="6061148"/>
            <a:ext cx="836790" cy="556787"/>
          </a:xfrm>
          <a:prstGeom prst="rect">
            <a:avLst/>
          </a:prstGeom>
        </p:spPr>
      </p:pic>
      <p:sp>
        <p:nvSpPr>
          <p:cNvPr id="3"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1049964" y="6356350"/>
            <a:ext cx="4114800" cy="365125"/>
          </a:xfrm>
        </p:spPr>
        <p:txBody>
          <a:bodyPr/>
          <a:lstStyle/>
          <a:p>
            <a:endParaRPr lang="en-US"/>
          </a:p>
        </p:txBody>
      </p:sp>
      <p:sp>
        <p:nvSpPr>
          <p:cNvPr id="6" name="Content Placeholder 5">
            <a:extLst>
              <a:ext uri="{FF2B5EF4-FFF2-40B4-BE49-F238E27FC236}">
                <a16:creationId xmlns:a16="http://schemas.microsoft.com/office/drawing/2014/main" id="{2875E517-5A87-4700-8906-0D2EB6B59593}"/>
              </a:ext>
            </a:extLst>
          </p:cNvPr>
          <p:cNvSpPr>
            <a:spLocks noGrp="1"/>
          </p:cNvSpPr>
          <p:nvPr>
            <p:ph sz="quarter" idx="22"/>
          </p:nvPr>
        </p:nvSpPr>
        <p:spPr>
          <a:xfrm>
            <a:off x="3443288" y="1690688"/>
            <a:ext cx="7034212" cy="4403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B88632CE-0047-48BC-A767-EAE61E0939AE}"/>
              </a:ext>
            </a:extLst>
          </p:cNvPr>
          <p:cNvSpPr>
            <a:spLocks noGrp="1"/>
          </p:cNvSpPr>
          <p:nvPr>
            <p:ph type="pic" sz="quarter" idx="27"/>
          </p:nvPr>
        </p:nvSpPr>
        <p:spPr>
          <a:xfrm>
            <a:off x="499037" y="1690688"/>
            <a:ext cx="2229112" cy="1976437"/>
          </a:xfrm>
          <a:effectLst>
            <a:outerShdw blurRad="50800" dist="38100" dir="2700000" algn="tl" rotWithShape="0">
              <a:prstClr val="black">
                <a:alpha val="40000"/>
              </a:prstClr>
            </a:outerShdw>
          </a:effectLst>
        </p:spPr>
        <p:txBody>
          <a:bodyPr/>
          <a:lstStyle/>
          <a:p>
            <a:endParaRPr lang="en-US" dirty="0"/>
          </a:p>
        </p:txBody>
      </p:sp>
      <p:sp>
        <p:nvSpPr>
          <p:cNvPr id="14" name="Picture Placeholder 12">
            <a:extLst>
              <a:ext uri="{FF2B5EF4-FFF2-40B4-BE49-F238E27FC236}">
                <a16:creationId xmlns:a16="http://schemas.microsoft.com/office/drawing/2014/main" id="{FB44FBBC-3859-41C0-B8C6-58D871ECAD7F}"/>
              </a:ext>
            </a:extLst>
          </p:cNvPr>
          <p:cNvSpPr>
            <a:spLocks noGrp="1"/>
          </p:cNvSpPr>
          <p:nvPr>
            <p:ph type="pic" sz="quarter" idx="28"/>
          </p:nvPr>
        </p:nvSpPr>
        <p:spPr>
          <a:xfrm>
            <a:off x="499037" y="4117976"/>
            <a:ext cx="2229112" cy="1976437"/>
          </a:xfrm>
          <a:effectLst>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3092263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Section Layout">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B7B665C-F372-48A0-97B5-C8358B898B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213774" y="0"/>
            <a:ext cx="5997818" cy="6858000"/>
          </a:xfrm>
          <a:prstGeom prst="rect">
            <a:avLst/>
          </a:prstGeom>
        </p:spPr>
      </p:pic>
      <p:sp>
        <p:nvSpPr>
          <p:cNvPr id="70" name="Picture Placeholder 2">
            <a:extLst>
              <a:ext uri="{FF2B5EF4-FFF2-40B4-BE49-F238E27FC236}">
                <a16:creationId xmlns:a16="http://schemas.microsoft.com/office/drawing/2014/main" id="{270E9647-0A66-4F1E-967D-7C88B202B374}"/>
              </a:ext>
            </a:extLst>
          </p:cNvPr>
          <p:cNvSpPr>
            <a:spLocks noGrp="1"/>
          </p:cNvSpPr>
          <p:nvPr>
            <p:ph type="pic" sz="quarter" idx="13"/>
          </p:nvPr>
        </p:nvSpPr>
        <p:spPr>
          <a:xfrm>
            <a:off x="6166332" y="1957948"/>
            <a:ext cx="2662151" cy="1812261"/>
          </a:xfrm>
          <a:prstGeom prst="parallelogram">
            <a:avLst/>
          </a:prstGeom>
          <a:effectLst>
            <a:outerShdw blurRad="50800" dist="38100" dir="2700000" algn="tl" rotWithShape="0">
              <a:prstClr val="black">
                <a:alpha val="40000"/>
              </a:prstClr>
            </a:outerShdw>
          </a:effectLst>
        </p:spPr>
        <p:txBody>
          <a:bodyPr/>
          <a:lstStyle/>
          <a:p>
            <a:endParaRPr lang="en-US" dirty="0"/>
          </a:p>
        </p:txBody>
      </p:sp>
      <p:sp>
        <p:nvSpPr>
          <p:cNvPr id="71" name="Picture Placeholder 2">
            <a:extLst>
              <a:ext uri="{FF2B5EF4-FFF2-40B4-BE49-F238E27FC236}">
                <a16:creationId xmlns:a16="http://schemas.microsoft.com/office/drawing/2014/main" id="{79E818EC-87A6-4652-B01C-1A0CB95FEBF5}"/>
              </a:ext>
            </a:extLst>
          </p:cNvPr>
          <p:cNvSpPr>
            <a:spLocks noGrp="1"/>
          </p:cNvSpPr>
          <p:nvPr>
            <p:ph type="pic" sz="quarter" idx="14"/>
          </p:nvPr>
        </p:nvSpPr>
        <p:spPr>
          <a:xfrm>
            <a:off x="8900077" y="1957948"/>
            <a:ext cx="2662151" cy="1812261"/>
          </a:xfrm>
          <a:prstGeom prst="parallelogram">
            <a:avLst/>
          </a:prstGeom>
          <a:effectLst>
            <a:outerShdw blurRad="50800" dist="38100" dir="2700000" algn="tl" rotWithShape="0">
              <a:prstClr val="black">
                <a:alpha val="40000"/>
              </a:prstClr>
            </a:outerShdw>
          </a:effectLst>
        </p:spPr>
        <p:txBody>
          <a:bodyPr/>
          <a:lstStyle/>
          <a:p>
            <a:endParaRPr lang="en-US" dirty="0"/>
          </a:p>
        </p:txBody>
      </p:sp>
      <p:sp>
        <p:nvSpPr>
          <p:cNvPr id="72" name="Picture Placeholder 2">
            <a:extLst>
              <a:ext uri="{FF2B5EF4-FFF2-40B4-BE49-F238E27FC236}">
                <a16:creationId xmlns:a16="http://schemas.microsoft.com/office/drawing/2014/main" id="{961BB053-1AA7-4D1F-95D6-CDD882E47039}"/>
              </a:ext>
            </a:extLst>
          </p:cNvPr>
          <p:cNvSpPr>
            <a:spLocks noGrp="1"/>
          </p:cNvSpPr>
          <p:nvPr>
            <p:ph type="pic" sz="quarter" idx="15"/>
          </p:nvPr>
        </p:nvSpPr>
        <p:spPr>
          <a:xfrm>
            <a:off x="3428197" y="1957948"/>
            <a:ext cx="2662151" cy="1812261"/>
          </a:xfrm>
          <a:prstGeom prst="parallelogram">
            <a:avLst/>
          </a:prstGeom>
          <a:effectLst>
            <a:outerShdw blurRad="50800" dist="38100" dir="2700000" algn="tl" rotWithShape="0">
              <a:prstClr val="black">
                <a:alpha val="40000"/>
              </a:prstClr>
            </a:outerShdw>
          </a:effectLst>
        </p:spPr>
        <p:txBody>
          <a:bodyPr/>
          <a:lstStyle/>
          <a:p>
            <a:endParaRPr lang="en-US" dirty="0"/>
          </a:p>
        </p:txBody>
      </p:sp>
      <p:sp>
        <p:nvSpPr>
          <p:cNvPr id="73" name="Picture Placeholder 2">
            <a:extLst>
              <a:ext uri="{FF2B5EF4-FFF2-40B4-BE49-F238E27FC236}">
                <a16:creationId xmlns:a16="http://schemas.microsoft.com/office/drawing/2014/main" id="{BFE2D71F-4814-4BC9-936F-247135F0432C}"/>
              </a:ext>
            </a:extLst>
          </p:cNvPr>
          <p:cNvSpPr>
            <a:spLocks noGrp="1"/>
          </p:cNvSpPr>
          <p:nvPr>
            <p:ph type="pic" sz="quarter" idx="16"/>
          </p:nvPr>
        </p:nvSpPr>
        <p:spPr>
          <a:xfrm>
            <a:off x="690799" y="1957948"/>
            <a:ext cx="2662151" cy="1812261"/>
          </a:xfrm>
          <a:prstGeom prst="parallelogram">
            <a:avLst/>
          </a:prstGeom>
          <a:effectLst>
            <a:outerShdw blurRad="50800" dist="38100" dir="2700000" algn="tl" rotWithShape="0">
              <a:prstClr val="black">
                <a:alpha val="40000"/>
              </a:prstClr>
            </a:outerShdw>
          </a:effectLst>
        </p:spPr>
        <p:txBody>
          <a:bodyPr/>
          <a:lstStyle/>
          <a:p>
            <a:endParaRPr lang="en-US" dirty="0"/>
          </a:p>
        </p:txBody>
      </p:sp>
      <p:sp>
        <p:nvSpPr>
          <p:cNvPr id="7" name="Text Placeholder 9">
            <a:extLst>
              <a:ext uri="{FF2B5EF4-FFF2-40B4-BE49-F238E27FC236}">
                <a16:creationId xmlns:a16="http://schemas.microsoft.com/office/drawing/2014/main" id="{80B43838-E88D-4586-A1E1-40A2E561C75B}"/>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7E96208-D884-4BB3-959D-DE3A7792118A}"/>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sp>
        <p:nvSpPr>
          <p:cNvPr id="3" name="Footer Placeholder 2">
            <a:extLst>
              <a:ext uri="{FF2B5EF4-FFF2-40B4-BE49-F238E27FC236}">
                <a16:creationId xmlns:a16="http://schemas.microsoft.com/office/drawing/2014/main" id="{D69EB06E-6E81-4E68-ADAF-BE8131270387}"/>
              </a:ext>
            </a:extLst>
          </p:cNvPr>
          <p:cNvSpPr>
            <a:spLocks noGrp="1"/>
          </p:cNvSpPr>
          <p:nvPr>
            <p:ph type="ftr" sz="quarter" idx="21"/>
          </p:nvPr>
        </p:nvSpPr>
        <p:spPr/>
        <p:txBody>
          <a:bodyPr/>
          <a:lstStyle/>
          <a:p>
            <a:endParaRPr lang="en-US"/>
          </a:p>
        </p:txBody>
      </p:sp>
      <p:pic>
        <p:nvPicPr>
          <p:cNvPr id="12" name="Picture 11" descr="A black sign with white text&#10;&#10;Description automatically generated">
            <a:extLst>
              <a:ext uri="{FF2B5EF4-FFF2-40B4-BE49-F238E27FC236}">
                <a16:creationId xmlns:a16="http://schemas.microsoft.com/office/drawing/2014/main" id="{B2ED332B-412C-480B-9240-D91D92F7CE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6" name="Text Placeholder 9">
            <a:extLst>
              <a:ext uri="{FF2B5EF4-FFF2-40B4-BE49-F238E27FC236}">
                <a16:creationId xmlns:a16="http://schemas.microsoft.com/office/drawing/2014/main" id="{EEFB3365-27B4-424A-ADEF-73A9AEAE31C5}"/>
              </a:ext>
            </a:extLst>
          </p:cNvPr>
          <p:cNvSpPr>
            <a:spLocks noGrp="1"/>
          </p:cNvSpPr>
          <p:nvPr>
            <p:ph type="body" sz="quarter" idx="23" hasCustomPrompt="1"/>
          </p:nvPr>
        </p:nvSpPr>
        <p:spPr>
          <a:xfrm>
            <a:off x="700949" y="4021390"/>
            <a:ext cx="53528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r>
              <a:rPr lang="en-US" dirty="0"/>
              <a:t>01</a:t>
            </a:r>
          </a:p>
        </p:txBody>
      </p:sp>
      <p:sp>
        <p:nvSpPr>
          <p:cNvPr id="17" name="Text Placeholder 45">
            <a:extLst>
              <a:ext uri="{FF2B5EF4-FFF2-40B4-BE49-F238E27FC236}">
                <a16:creationId xmlns:a16="http://schemas.microsoft.com/office/drawing/2014/main" id="{21F63B4D-6C3B-4BAC-8E78-EEBF07CC825F}"/>
              </a:ext>
            </a:extLst>
          </p:cNvPr>
          <p:cNvSpPr>
            <a:spLocks noGrp="1"/>
          </p:cNvSpPr>
          <p:nvPr>
            <p:ph type="body" sz="quarter" idx="24" hasCustomPrompt="1"/>
          </p:nvPr>
        </p:nvSpPr>
        <p:spPr>
          <a:xfrm>
            <a:off x="689284" y="4538345"/>
            <a:ext cx="2273097" cy="490855"/>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18" name="Text Placeholder 9">
            <a:extLst>
              <a:ext uri="{FF2B5EF4-FFF2-40B4-BE49-F238E27FC236}">
                <a16:creationId xmlns:a16="http://schemas.microsoft.com/office/drawing/2014/main" id="{36386EAA-A2BA-4D6E-99DC-36DDCC2526F7}"/>
              </a:ext>
            </a:extLst>
          </p:cNvPr>
          <p:cNvSpPr>
            <a:spLocks noGrp="1"/>
          </p:cNvSpPr>
          <p:nvPr>
            <p:ph type="body" sz="quarter" idx="25"/>
          </p:nvPr>
        </p:nvSpPr>
        <p:spPr>
          <a:xfrm>
            <a:off x="1236236" y="4019536"/>
            <a:ext cx="1803707" cy="361628"/>
          </a:xfrm>
          <a:prstGeom prst="rect">
            <a:avLst/>
          </a:prstGeom>
        </p:spPr>
        <p:txBody>
          <a:bodyPr>
            <a:noAutofit/>
          </a:bodyPr>
          <a:lstStyle>
            <a:lvl1pPr marL="0" indent="0">
              <a:buNone/>
              <a:defRPr sz="1800" b="1">
                <a:solidFill>
                  <a:srgbClr val="1B365D"/>
                </a:solidFill>
                <a:latin typeface="Titillium Web SemiBold" panose="00000700000000000000" pitchFamily="2" charset="0"/>
              </a:defRPr>
            </a:lvl1pPr>
          </a:lstStyle>
          <a:p>
            <a:pPr lvl="0"/>
            <a:endParaRPr lang="en-US" dirty="0"/>
          </a:p>
        </p:txBody>
      </p:sp>
      <p:sp>
        <p:nvSpPr>
          <p:cNvPr id="19" name="Text Placeholder 45">
            <a:extLst>
              <a:ext uri="{FF2B5EF4-FFF2-40B4-BE49-F238E27FC236}">
                <a16:creationId xmlns:a16="http://schemas.microsoft.com/office/drawing/2014/main" id="{6F283760-52C8-492E-99EE-BDD40E3D5104}"/>
              </a:ext>
            </a:extLst>
          </p:cNvPr>
          <p:cNvSpPr>
            <a:spLocks noGrp="1"/>
          </p:cNvSpPr>
          <p:nvPr>
            <p:ph type="body" sz="quarter" idx="26" hasCustomPrompt="1"/>
          </p:nvPr>
        </p:nvSpPr>
        <p:spPr>
          <a:xfrm>
            <a:off x="689284" y="5195207"/>
            <a:ext cx="2273098" cy="978263"/>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4"/>
              </a:buBlip>
              <a:tabLst/>
              <a:defRPr sz="16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20" name="Text Placeholder 9">
            <a:extLst>
              <a:ext uri="{FF2B5EF4-FFF2-40B4-BE49-F238E27FC236}">
                <a16:creationId xmlns:a16="http://schemas.microsoft.com/office/drawing/2014/main" id="{FC707D7C-8C9D-427D-A097-FCF2F6FE43CA}"/>
              </a:ext>
            </a:extLst>
          </p:cNvPr>
          <p:cNvSpPr>
            <a:spLocks noGrp="1"/>
          </p:cNvSpPr>
          <p:nvPr>
            <p:ph type="body" sz="quarter" idx="27" hasCustomPrompt="1"/>
          </p:nvPr>
        </p:nvSpPr>
        <p:spPr>
          <a:xfrm>
            <a:off x="3406509" y="4021390"/>
            <a:ext cx="53528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r>
              <a:rPr lang="en-US" dirty="0"/>
              <a:t>01</a:t>
            </a:r>
          </a:p>
        </p:txBody>
      </p:sp>
      <p:sp>
        <p:nvSpPr>
          <p:cNvPr id="21" name="Text Placeholder 45">
            <a:extLst>
              <a:ext uri="{FF2B5EF4-FFF2-40B4-BE49-F238E27FC236}">
                <a16:creationId xmlns:a16="http://schemas.microsoft.com/office/drawing/2014/main" id="{9692CB66-02AC-4080-B820-0854750421DC}"/>
              </a:ext>
            </a:extLst>
          </p:cNvPr>
          <p:cNvSpPr>
            <a:spLocks noGrp="1"/>
          </p:cNvSpPr>
          <p:nvPr>
            <p:ph type="body" sz="quarter" idx="28" hasCustomPrompt="1"/>
          </p:nvPr>
        </p:nvSpPr>
        <p:spPr>
          <a:xfrm>
            <a:off x="3394844" y="4538345"/>
            <a:ext cx="2273097" cy="490855"/>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22" name="Text Placeholder 9">
            <a:extLst>
              <a:ext uri="{FF2B5EF4-FFF2-40B4-BE49-F238E27FC236}">
                <a16:creationId xmlns:a16="http://schemas.microsoft.com/office/drawing/2014/main" id="{9F1D243D-7FB7-4292-BB1A-58DD823338CC}"/>
              </a:ext>
            </a:extLst>
          </p:cNvPr>
          <p:cNvSpPr>
            <a:spLocks noGrp="1"/>
          </p:cNvSpPr>
          <p:nvPr>
            <p:ph type="body" sz="quarter" idx="29"/>
          </p:nvPr>
        </p:nvSpPr>
        <p:spPr>
          <a:xfrm>
            <a:off x="3941796" y="4019536"/>
            <a:ext cx="1803707" cy="361628"/>
          </a:xfrm>
          <a:prstGeom prst="rect">
            <a:avLst/>
          </a:prstGeom>
        </p:spPr>
        <p:txBody>
          <a:bodyPr>
            <a:noAutofit/>
          </a:bodyPr>
          <a:lstStyle>
            <a:lvl1pPr marL="0" indent="0">
              <a:buNone/>
              <a:defRPr sz="1800" b="1">
                <a:solidFill>
                  <a:srgbClr val="1B365D"/>
                </a:solidFill>
                <a:latin typeface="Titillium Web SemiBold" panose="00000700000000000000" pitchFamily="2" charset="0"/>
              </a:defRPr>
            </a:lvl1pPr>
          </a:lstStyle>
          <a:p>
            <a:pPr lvl="0"/>
            <a:endParaRPr lang="en-US" dirty="0"/>
          </a:p>
        </p:txBody>
      </p:sp>
      <p:sp>
        <p:nvSpPr>
          <p:cNvPr id="23" name="Text Placeholder 45">
            <a:extLst>
              <a:ext uri="{FF2B5EF4-FFF2-40B4-BE49-F238E27FC236}">
                <a16:creationId xmlns:a16="http://schemas.microsoft.com/office/drawing/2014/main" id="{FF8978D6-03F4-4E9C-BCD4-08B4BDC5E36E}"/>
              </a:ext>
            </a:extLst>
          </p:cNvPr>
          <p:cNvSpPr>
            <a:spLocks noGrp="1"/>
          </p:cNvSpPr>
          <p:nvPr>
            <p:ph type="body" sz="quarter" idx="30" hasCustomPrompt="1"/>
          </p:nvPr>
        </p:nvSpPr>
        <p:spPr>
          <a:xfrm>
            <a:off x="3394844" y="5195207"/>
            <a:ext cx="2273098" cy="978263"/>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4"/>
              </a:buBlip>
              <a:tabLst/>
              <a:defRPr sz="16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24" name="Text Placeholder 9">
            <a:extLst>
              <a:ext uri="{FF2B5EF4-FFF2-40B4-BE49-F238E27FC236}">
                <a16:creationId xmlns:a16="http://schemas.microsoft.com/office/drawing/2014/main" id="{3CDB95BD-0B81-4B0E-9DBC-BFBE422DE347}"/>
              </a:ext>
            </a:extLst>
          </p:cNvPr>
          <p:cNvSpPr>
            <a:spLocks noGrp="1"/>
          </p:cNvSpPr>
          <p:nvPr>
            <p:ph type="body" sz="quarter" idx="31" hasCustomPrompt="1"/>
          </p:nvPr>
        </p:nvSpPr>
        <p:spPr>
          <a:xfrm>
            <a:off x="6117206" y="4021390"/>
            <a:ext cx="53528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r>
              <a:rPr lang="en-US" dirty="0"/>
              <a:t>01</a:t>
            </a:r>
          </a:p>
        </p:txBody>
      </p:sp>
      <p:sp>
        <p:nvSpPr>
          <p:cNvPr id="25" name="Text Placeholder 45">
            <a:extLst>
              <a:ext uri="{FF2B5EF4-FFF2-40B4-BE49-F238E27FC236}">
                <a16:creationId xmlns:a16="http://schemas.microsoft.com/office/drawing/2014/main" id="{D4BC8306-FDC6-4403-BDF1-0303C3A5B4AE}"/>
              </a:ext>
            </a:extLst>
          </p:cNvPr>
          <p:cNvSpPr>
            <a:spLocks noGrp="1"/>
          </p:cNvSpPr>
          <p:nvPr>
            <p:ph type="body" sz="quarter" idx="32" hasCustomPrompt="1"/>
          </p:nvPr>
        </p:nvSpPr>
        <p:spPr>
          <a:xfrm>
            <a:off x="6105541" y="4538345"/>
            <a:ext cx="2273097" cy="490855"/>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26" name="Text Placeholder 9">
            <a:extLst>
              <a:ext uri="{FF2B5EF4-FFF2-40B4-BE49-F238E27FC236}">
                <a16:creationId xmlns:a16="http://schemas.microsoft.com/office/drawing/2014/main" id="{9CB18514-9BAA-4C3C-844C-21F44A5DCCF0}"/>
              </a:ext>
            </a:extLst>
          </p:cNvPr>
          <p:cNvSpPr>
            <a:spLocks noGrp="1"/>
          </p:cNvSpPr>
          <p:nvPr>
            <p:ph type="body" sz="quarter" idx="33"/>
          </p:nvPr>
        </p:nvSpPr>
        <p:spPr>
          <a:xfrm>
            <a:off x="6652493" y="4019536"/>
            <a:ext cx="1803707" cy="361628"/>
          </a:xfrm>
          <a:prstGeom prst="rect">
            <a:avLst/>
          </a:prstGeom>
        </p:spPr>
        <p:txBody>
          <a:bodyPr>
            <a:noAutofit/>
          </a:bodyPr>
          <a:lstStyle>
            <a:lvl1pPr marL="0" indent="0">
              <a:buNone/>
              <a:defRPr sz="1800" b="1">
                <a:solidFill>
                  <a:srgbClr val="1B365D"/>
                </a:solidFill>
                <a:latin typeface="Titillium Web SemiBold" panose="00000700000000000000" pitchFamily="2" charset="0"/>
              </a:defRPr>
            </a:lvl1pPr>
          </a:lstStyle>
          <a:p>
            <a:pPr lvl="0"/>
            <a:endParaRPr lang="en-US" dirty="0"/>
          </a:p>
        </p:txBody>
      </p:sp>
      <p:sp>
        <p:nvSpPr>
          <p:cNvPr id="27" name="Text Placeholder 45">
            <a:extLst>
              <a:ext uri="{FF2B5EF4-FFF2-40B4-BE49-F238E27FC236}">
                <a16:creationId xmlns:a16="http://schemas.microsoft.com/office/drawing/2014/main" id="{4E05909B-EAC0-4AFD-BF65-C505B61403B5}"/>
              </a:ext>
            </a:extLst>
          </p:cNvPr>
          <p:cNvSpPr>
            <a:spLocks noGrp="1"/>
          </p:cNvSpPr>
          <p:nvPr>
            <p:ph type="body" sz="quarter" idx="34" hasCustomPrompt="1"/>
          </p:nvPr>
        </p:nvSpPr>
        <p:spPr>
          <a:xfrm>
            <a:off x="6105541" y="5195207"/>
            <a:ext cx="2273098" cy="978263"/>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4"/>
              </a:buBlip>
              <a:tabLst/>
              <a:defRPr sz="16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28" name="Text Placeholder 9">
            <a:extLst>
              <a:ext uri="{FF2B5EF4-FFF2-40B4-BE49-F238E27FC236}">
                <a16:creationId xmlns:a16="http://schemas.microsoft.com/office/drawing/2014/main" id="{192036A2-8308-48C7-8127-34B39D22A634}"/>
              </a:ext>
            </a:extLst>
          </p:cNvPr>
          <p:cNvSpPr>
            <a:spLocks noGrp="1"/>
          </p:cNvSpPr>
          <p:nvPr>
            <p:ph type="body" sz="quarter" idx="35" hasCustomPrompt="1"/>
          </p:nvPr>
        </p:nvSpPr>
        <p:spPr>
          <a:xfrm>
            <a:off x="8891433" y="4021390"/>
            <a:ext cx="53528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r>
              <a:rPr lang="en-US" dirty="0"/>
              <a:t>01</a:t>
            </a:r>
          </a:p>
        </p:txBody>
      </p:sp>
      <p:sp>
        <p:nvSpPr>
          <p:cNvPr id="29" name="Text Placeholder 45">
            <a:extLst>
              <a:ext uri="{FF2B5EF4-FFF2-40B4-BE49-F238E27FC236}">
                <a16:creationId xmlns:a16="http://schemas.microsoft.com/office/drawing/2014/main" id="{78578D8C-1898-491A-80A2-D4A8C7FC9E59}"/>
              </a:ext>
            </a:extLst>
          </p:cNvPr>
          <p:cNvSpPr>
            <a:spLocks noGrp="1"/>
          </p:cNvSpPr>
          <p:nvPr>
            <p:ph type="body" sz="quarter" idx="36" hasCustomPrompt="1"/>
          </p:nvPr>
        </p:nvSpPr>
        <p:spPr>
          <a:xfrm>
            <a:off x="8879768" y="4538345"/>
            <a:ext cx="2273097" cy="490855"/>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30" name="Text Placeholder 9">
            <a:extLst>
              <a:ext uri="{FF2B5EF4-FFF2-40B4-BE49-F238E27FC236}">
                <a16:creationId xmlns:a16="http://schemas.microsoft.com/office/drawing/2014/main" id="{87F65823-74F0-46F4-8EB0-80EAD325AEDC}"/>
              </a:ext>
            </a:extLst>
          </p:cNvPr>
          <p:cNvSpPr>
            <a:spLocks noGrp="1"/>
          </p:cNvSpPr>
          <p:nvPr>
            <p:ph type="body" sz="quarter" idx="37"/>
          </p:nvPr>
        </p:nvSpPr>
        <p:spPr>
          <a:xfrm>
            <a:off x="9426720" y="4202416"/>
            <a:ext cx="1803707" cy="361628"/>
          </a:xfrm>
          <a:prstGeom prst="rect">
            <a:avLst/>
          </a:prstGeom>
        </p:spPr>
        <p:txBody>
          <a:bodyPr>
            <a:noAutofit/>
          </a:bodyPr>
          <a:lstStyle>
            <a:lvl1pPr marL="0" indent="0">
              <a:buNone/>
              <a:defRPr sz="1800" b="1">
                <a:solidFill>
                  <a:srgbClr val="1B365D"/>
                </a:solidFill>
                <a:latin typeface="Titillium Web SemiBold" panose="00000700000000000000" pitchFamily="2" charset="0"/>
              </a:defRPr>
            </a:lvl1pPr>
          </a:lstStyle>
          <a:p>
            <a:pPr lvl="0"/>
            <a:endParaRPr lang="en-US" dirty="0"/>
          </a:p>
        </p:txBody>
      </p:sp>
      <p:sp>
        <p:nvSpPr>
          <p:cNvPr id="31" name="Text Placeholder 45">
            <a:extLst>
              <a:ext uri="{FF2B5EF4-FFF2-40B4-BE49-F238E27FC236}">
                <a16:creationId xmlns:a16="http://schemas.microsoft.com/office/drawing/2014/main" id="{B43E873E-9E32-4A6F-BBC1-E9CB52C4CBA3}"/>
              </a:ext>
            </a:extLst>
          </p:cNvPr>
          <p:cNvSpPr>
            <a:spLocks noGrp="1"/>
          </p:cNvSpPr>
          <p:nvPr>
            <p:ph type="body" sz="quarter" idx="38" hasCustomPrompt="1"/>
          </p:nvPr>
        </p:nvSpPr>
        <p:spPr>
          <a:xfrm>
            <a:off x="8879768" y="5195207"/>
            <a:ext cx="2273098" cy="978263"/>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4"/>
              </a:buBlip>
              <a:tabLst/>
              <a:defRPr sz="16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20944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5FBCB8-00E8-4AD0-870D-CB8886CADA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194184" y="0"/>
            <a:ext cx="5997818" cy="6858000"/>
          </a:xfrm>
          <a:prstGeom prst="rect">
            <a:avLst/>
          </a:prstGeom>
        </p:spPr>
      </p:pic>
      <p:pic>
        <p:nvPicPr>
          <p:cNvPr id="7" name="Picture 6">
            <a:extLst>
              <a:ext uri="{FF2B5EF4-FFF2-40B4-BE49-F238E27FC236}">
                <a16:creationId xmlns:a16="http://schemas.microsoft.com/office/drawing/2014/main" id="{0AAC6671-B197-4E7B-9E5D-374DBD16C3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8" name="Parallelogram 7">
            <a:extLst>
              <a:ext uri="{FF2B5EF4-FFF2-40B4-BE49-F238E27FC236}">
                <a16:creationId xmlns:a16="http://schemas.microsoft.com/office/drawing/2014/main" id="{DB40C7AC-3BBF-47E8-AAB8-7A81209F9034}"/>
              </a:ext>
            </a:extLst>
          </p:cNvPr>
          <p:cNvSpPr/>
          <p:nvPr userDrawn="1"/>
        </p:nvSpPr>
        <p:spPr>
          <a:xfrm flipH="1">
            <a:off x="-193042" y="0"/>
            <a:ext cx="6581422" cy="6858000"/>
          </a:xfrm>
          <a:prstGeom prst="parallelogram">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Title 1">
            <a:extLst>
              <a:ext uri="{FF2B5EF4-FFF2-40B4-BE49-F238E27FC236}">
                <a16:creationId xmlns:a16="http://schemas.microsoft.com/office/drawing/2014/main" id="{334E727C-E03B-419F-A2B9-F69A64277A1F}"/>
              </a:ext>
            </a:extLst>
          </p:cNvPr>
          <p:cNvSpPr txBox="1">
            <a:spLocks/>
          </p:cNvSpPr>
          <p:nvPr userDrawn="1"/>
        </p:nvSpPr>
        <p:spPr>
          <a:xfrm>
            <a:off x="1288135" y="2678486"/>
            <a:ext cx="3822390" cy="4558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E9E9E9"/>
                </a:solidFill>
                <a:latin typeface="Titillium Web" panose="00000500000000000000" pitchFamily="2" charset="0"/>
              </a:rPr>
              <a:t>FOR MORE INFORMATION</a:t>
            </a:r>
            <a:endParaRPr lang="en-US" sz="3600" dirty="0">
              <a:solidFill>
                <a:srgbClr val="E9E9E9"/>
              </a:solidFill>
              <a:latin typeface="TitilliumText25L" panose="02000000000000000000" pitchFamily="50" charset="0"/>
            </a:endParaRPr>
          </a:p>
        </p:txBody>
      </p:sp>
      <p:sp>
        <p:nvSpPr>
          <p:cNvPr id="10" name="TextBox 9">
            <a:extLst>
              <a:ext uri="{FF2B5EF4-FFF2-40B4-BE49-F238E27FC236}">
                <a16:creationId xmlns:a16="http://schemas.microsoft.com/office/drawing/2014/main" id="{3D26B28B-1644-4B13-9DA5-DC02E9B054B9}"/>
              </a:ext>
            </a:extLst>
          </p:cNvPr>
          <p:cNvSpPr txBox="1"/>
          <p:nvPr userDrawn="1"/>
        </p:nvSpPr>
        <p:spPr>
          <a:xfrm>
            <a:off x="1757725" y="3191326"/>
            <a:ext cx="3352800" cy="923330"/>
          </a:xfrm>
          <a:prstGeom prst="rect">
            <a:avLst/>
          </a:prstGeom>
          <a:noFill/>
        </p:spPr>
        <p:txBody>
          <a:bodyPr wrap="square" rtlCol="0">
            <a:spAutoFit/>
          </a:bodyPr>
          <a:lstStyle/>
          <a:p>
            <a:r>
              <a:rPr lang="en-US" dirty="0">
                <a:solidFill>
                  <a:schemeClr val="bg1"/>
                </a:solidFill>
              </a:rPr>
              <a:t>20 Willow Springs, York, PA 17406, US</a:t>
            </a:r>
          </a:p>
          <a:p>
            <a:endParaRPr lang="en-US" dirty="0"/>
          </a:p>
        </p:txBody>
      </p:sp>
      <p:sp>
        <p:nvSpPr>
          <p:cNvPr id="11" name="TextBox 10">
            <a:extLst>
              <a:ext uri="{FF2B5EF4-FFF2-40B4-BE49-F238E27FC236}">
                <a16:creationId xmlns:a16="http://schemas.microsoft.com/office/drawing/2014/main" id="{C3AB7258-DBA8-4395-BC2A-6BA414D0EAC8}"/>
              </a:ext>
            </a:extLst>
          </p:cNvPr>
          <p:cNvSpPr txBox="1"/>
          <p:nvPr userDrawn="1"/>
        </p:nvSpPr>
        <p:spPr>
          <a:xfrm>
            <a:off x="1746436" y="3926184"/>
            <a:ext cx="3352800" cy="646331"/>
          </a:xfrm>
          <a:prstGeom prst="rect">
            <a:avLst/>
          </a:prstGeom>
          <a:noFill/>
        </p:spPr>
        <p:txBody>
          <a:bodyPr wrap="square" rtlCol="0">
            <a:spAutoFit/>
          </a:bodyPr>
          <a:lstStyle/>
          <a:p>
            <a:r>
              <a:rPr lang="en-US" dirty="0">
                <a:solidFill>
                  <a:schemeClr val="bg1"/>
                </a:solidFill>
              </a:rPr>
              <a:t>+1 (717)767-6511</a:t>
            </a:r>
          </a:p>
          <a:p>
            <a:endParaRPr lang="en-US" dirty="0"/>
          </a:p>
        </p:txBody>
      </p:sp>
      <p:sp>
        <p:nvSpPr>
          <p:cNvPr id="12" name="TextBox 11">
            <a:extLst>
              <a:ext uri="{FF2B5EF4-FFF2-40B4-BE49-F238E27FC236}">
                <a16:creationId xmlns:a16="http://schemas.microsoft.com/office/drawing/2014/main" id="{41AFF976-22B2-4377-AC4E-0B1EB4A494BC}"/>
              </a:ext>
            </a:extLst>
          </p:cNvPr>
          <p:cNvSpPr txBox="1"/>
          <p:nvPr userDrawn="1"/>
        </p:nvSpPr>
        <p:spPr>
          <a:xfrm>
            <a:off x="1757725" y="4303127"/>
            <a:ext cx="3352800" cy="646331"/>
          </a:xfrm>
          <a:prstGeom prst="rect">
            <a:avLst/>
          </a:prstGeom>
          <a:noFill/>
        </p:spPr>
        <p:txBody>
          <a:bodyPr wrap="square" rtlCol="0">
            <a:spAutoFit/>
          </a:bodyPr>
          <a:lstStyle/>
          <a:p>
            <a:r>
              <a:rPr lang="en-US" dirty="0">
                <a:solidFill>
                  <a:srgbClr val="E9E9E9"/>
                </a:solidFill>
                <a:latin typeface="Titillium Web SemiBold" panose="00000700000000000000" pitchFamily="2" charset="0"/>
              </a:rPr>
              <a:t>WWW.REDLION.NET</a:t>
            </a:r>
          </a:p>
          <a:p>
            <a:endParaRPr lang="en-US" dirty="0"/>
          </a:p>
        </p:txBody>
      </p:sp>
      <p:pic>
        <p:nvPicPr>
          <p:cNvPr id="13" name="Picture 12" descr="A black sign with white text&#10;&#10;Description automatically generated">
            <a:extLst>
              <a:ext uri="{FF2B5EF4-FFF2-40B4-BE49-F238E27FC236}">
                <a16:creationId xmlns:a16="http://schemas.microsoft.com/office/drawing/2014/main" id="{44FA15BC-3B07-44A5-A0EF-C33999729DB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10408" y="2240894"/>
            <a:ext cx="2927386" cy="2011090"/>
          </a:xfrm>
          <a:prstGeom prst="rect">
            <a:avLst/>
          </a:prstGeom>
        </p:spPr>
      </p:pic>
      <p:sp>
        <p:nvSpPr>
          <p:cNvPr id="14" name="TextBox 13">
            <a:extLst>
              <a:ext uri="{FF2B5EF4-FFF2-40B4-BE49-F238E27FC236}">
                <a16:creationId xmlns:a16="http://schemas.microsoft.com/office/drawing/2014/main" id="{B4A7C2C3-7BF5-42EB-B3E3-D335D781A7C3}"/>
              </a:ext>
            </a:extLst>
          </p:cNvPr>
          <p:cNvSpPr txBox="1"/>
          <p:nvPr userDrawn="1"/>
        </p:nvSpPr>
        <p:spPr>
          <a:xfrm>
            <a:off x="6830491" y="4331007"/>
            <a:ext cx="5132525" cy="523220"/>
          </a:xfrm>
          <a:prstGeom prst="rect">
            <a:avLst/>
          </a:prstGeom>
          <a:noFill/>
        </p:spPr>
        <p:txBody>
          <a:bodyPr wrap="square" rtlCol="0">
            <a:spAutoFit/>
          </a:bodyPr>
          <a:lstStyle/>
          <a:p>
            <a:r>
              <a:rPr lang="en-US" sz="2800" dirty="0">
                <a:solidFill>
                  <a:srgbClr val="A61D2C"/>
                </a:solidFill>
                <a:latin typeface="BankGothic Md BT" panose="020B0807020203060204" pitchFamily="34" charset="0"/>
              </a:rPr>
              <a:t>Excellence. </a:t>
            </a:r>
            <a:r>
              <a:rPr lang="en-US" sz="2800" dirty="0">
                <a:latin typeface="BankGothic Md BT" panose="020B0807020203060204" pitchFamily="34" charset="0"/>
              </a:rPr>
              <a:t>Redefined.</a:t>
            </a:r>
          </a:p>
        </p:txBody>
      </p:sp>
      <p:sp>
        <p:nvSpPr>
          <p:cNvPr id="22" name="Footer Placeholder 21">
            <a:extLst>
              <a:ext uri="{FF2B5EF4-FFF2-40B4-BE49-F238E27FC236}">
                <a16:creationId xmlns:a16="http://schemas.microsoft.com/office/drawing/2014/main" id="{B5D7ABAE-FCF5-4BF4-9EF1-FE4FE4860268}"/>
              </a:ext>
            </a:extLst>
          </p:cNvPr>
          <p:cNvSpPr>
            <a:spLocks noGrp="1"/>
          </p:cNvSpPr>
          <p:nvPr>
            <p:ph type="ftr" sz="quarter" idx="14"/>
          </p:nvPr>
        </p:nvSpPr>
        <p:spPr>
          <a:xfrm>
            <a:off x="7339353"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69839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1BABF361-39DF-4146-8D4A-7CA202D71573}"/>
              </a:ext>
            </a:extLst>
          </p:cNvPr>
          <p:cNvSpPr>
            <a:spLocks noGrp="1"/>
          </p:cNvSpPr>
          <p:nvPr>
            <p:ph type="pic" sz="quarter" idx="10"/>
          </p:nvPr>
        </p:nvSpPr>
        <p:spPr>
          <a:xfrm>
            <a:off x="4675188" y="0"/>
            <a:ext cx="7516812" cy="6858000"/>
          </a:xfrm>
        </p:spPr>
        <p:txBody>
          <a:bodyPr/>
          <a:lstStyle/>
          <a:p>
            <a:endParaRPr lang="en-US"/>
          </a:p>
        </p:txBody>
      </p:sp>
    </p:spTree>
    <p:extLst>
      <p:ext uri="{BB962C8B-B14F-4D97-AF65-F5344CB8AC3E}">
        <p14:creationId xmlns:p14="http://schemas.microsoft.com/office/powerpoint/2010/main" val="229038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CB7760F4-E27C-445B-BCE8-603D0D44A407}"/>
              </a:ext>
            </a:extLst>
          </p:cNvPr>
          <p:cNvSpPr/>
          <p:nvPr userDrawn="1"/>
        </p:nvSpPr>
        <p:spPr>
          <a:xfrm flipH="1">
            <a:off x="10316275" y="2648757"/>
            <a:ext cx="1998437" cy="42394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2">
            <a:extLst>
              <a:ext uri="{FF2B5EF4-FFF2-40B4-BE49-F238E27FC236}">
                <a16:creationId xmlns:a16="http://schemas.microsoft.com/office/drawing/2014/main" id="{A6AF5648-CC22-46D3-864D-F1A2B5D6F62B}"/>
              </a:ext>
            </a:extLst>
          </p:cNvPr>
          <p:cNvSpPr>
            <a:spLocks noGrp="1"/>
          </p:cNvSpPr>
          <p:nvPr>
            <p:ph type="pic" sz="quarter" idx="27"/>
          </p:nvPr>
        </p:nvSpPr>
        <p:spPr>
          <a:xfrm>
            <a:off x="4675188" y="0"/>
            <a:ext cx="7516812" cy="6858000"/>
          </a:xfrm>
          <a:effectLst/>
        </p:spPr>
        <p:txBody>
          <a:bodyPr/>
          <a:lstStyle/>
          <a:p>
            <a:endParaRPr lang="en-US" dirty="0"/>
          </a:p>
        </p:txBody>
      </p:sp>
    </p:spTree>
    <p:extLst>
      <p:ext uri="{BB962C8B-B14F-4D97-AF65-F5344CB8AC3E}">
        <p14:creationId xmlns:p14="http://schemas.microsoft.com/office/powerpoint/2010/main" val="4154487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357" name="think-cell Slide" r:id="rId5" imgW="360" imgH="360" progId="TCLayout.ActiveDocument.1">
                  <p:embed/>
                </p:oleObj>
              </mc:Choice>
              <mc:Fallback>
                <p:oleObj name="think-cell Slide" r:id="rId5" imgW="360" imgH="360" progId="TCLayout.ActiveDocument.1">
                  <p:embed/>
                  <p:pic>
                    <p:nvPicPr>
                      <p:cNvPr id="4" name="Object 3" hidden="1"/>
                      <p:cNvPicPr/>
                      <p:nvPr/>
                    </p:nvPicPr>
                    <p:blipFill>
                      <a:blip r:embed="rId6"/>
                      <a:stretch>
                        <a:fillRect/>
                      </a:stretch>
                    </p:blipFill>
                    <p:spPr>
                      <a:xfrm>
                        <a:off x="1589" y="1590"/>
                        <a:ext cx="1587" cy="1587"/>
                      </a:xfrm>
                      <a:prstGeom prst="rect">
                        <a:avLst/>
                      </a:prstGeom>
                    </p:spPr>
                  </p:pic>
                </p:oleObj>
              </mc:Fallback>
            </mc:AlternateContent>
          </a:graphicData>
        </a:graphic>
      </p:graphicFrame>
      <p:sp>
        <p:nvSpPr>
          <p:cNvPr id="8" name="Rectangle 7" hidden="1"/>
          <p:cNvSpPr/>
          <p:nvPr userDrawn="1">
            <p:custDataLst>
              <p:tags r:id="rId3"/>
            </p:custDataLst>
          </p:nvPr>
        </p:nvSpPr>
        <p:spPr>
          <a:xfrm>
            <a:off x="0" y="0"/>
            <a:ext cx="211667" cy="158750"/>
          </a:xfrm>
          <a:prstGeom prst="rect">
            <a:avLst/>
          </a:prstGeom>
          <a:solidFill>
            <a:srgbClr val="96B2C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662" b="1" i="1" baseline="0" dirty="0" err="1" smtClean="0">
              <a:solidFill>
                <a:srgbClr val="000000"/>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518277"/>
            <a:ext cx="2844800" cy="365125"/>
          </a:xfrm>
          <a:prstGeom prst="rect">
            <a:avLst/>
          </a:prstGeom>
        </p:spPr>
        <p:txBody>
          <a:bodyPr/>
          <a:lstStyle/>
          <a:p>
            <a:endParaRPr lang="en-US" dirty="0">
              <a:solidFill>
                <a:prstClr val="white">
                  <a:lumMod val="65000"/>
                </a:prstClr>
              </a:solidFill>
            </a:endParaRPr>
          </a:p>
        </p:txBody>
      </p:sp>
      <p:sp>
        <p:nvSpPr>
          <p:cNvPr id="6" name="Slide Number Placeholder 4"/>
          <p:cNvSpPr>
            <a:spLocks noGrp="1"/>
          </p:cNvSpPr>
          <p:nvPr>
            <p:ph type="sldNum" sz="quarter" idx="4"/>
          </p:nvPr>
        </p:nvSpPr>
        <p:spPr>
          <a:xfrm>
            <a:off x="8737600" y="6518277"/>
            <a:ext cx="2844800" cy="365125"/>
          </a:xfrm>
          <a:prstGeom prst="rect">
            <a:avLst/>
          </a:prstGeom>
        </p:spPr>
        <p:txBody>
          <a:bodyPr anchor="b"/>
          <a:lstStyle>
            <a:lvl1pPr algn="r">
              <a:defRPr sz="825">
                <a:solidFill>
                  <a:srgbClr val="A6A6A6"/>
                </a:solidFill>
              </a:defRPr>
            </a:lvl1pPr>
          </a:lstStyle>
          <a:p>
            <a:fld id="{6A5CEB0A-32B2-4797-AD62-041837E9D509}" type="slidenum">
              <a:rPr lang="en-US" smtClean="0"/>
              <a:pPr/>
              <a:t>‹#›</a:t>
            </a:fld>
            <a:endParaRPr lang="en-US" dirty="0"/>
          </a:p>
        </p:txBody>
      </p:sp>
    </p:spTree>
    <p:extLst>
      <p:ext uri="{BB962C8B-B14F-4D97-AF65-F5344CB8AC3E}">
        <p14:creationId xmlns:p14="http://schemas.microsoft.com/office/powerpoint/2010/main" val="21274230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0405"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9" y="1590"/>
                        <a:ext cx="1587" cy="1587"/>
                      </a:xfrm>
                      <a:prstGeom prst="rect">
                        <a:avLst/>
                      </a:prstGeom>
                    </p:spPr>
                  </p:pic>
                </p:oleObj>
              </mc:Fallback>
            </mc:AlternateContent>
          </a:graphicData>
        </a:graphic>
      </p:graphicFrame>
      <p:sp>
        <p:nvSpPr>
          <p:cNvPr id="10" name="Rectangle 9" hidden="1"/>
          <p:cNvSpPr/>
          <p:nvPr userDrawn="1">
            <p:custDataLst>
              <p:tags r:id="rId3"/>
            </p:custDataLst>
          </p:nvPr>
        </p:nvSpPr>
        <p:spPr>
          <a:xfrm>
            <a:off x="0" y="0"/>
            <a:ext cx="211667" cy="158750"/>
          </a:xfrm>
          <a:prstGeom prst="rect">
            <a:avLst/>
          </a:prstGeom>
          <a:solidFill>
            <a:srgbClr val="96B2C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1662" b="1" i="1" baseline="0" dirty="0" err="1" smtClean="0">
              <a:solidFill>
                <a:srgbClr val="000000"/>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295400"/>
            <a:ext cx="10871200" cy="5181600"/>
          </a:xfrm>
        </p:spPr>
        <p:txBody>
          <a:bodyPr/>
          <a:lstStyle>
            <a:lvl2pPr marL="628634" indent="-287331">
              <a:defRPr/>
            </a:lvl2pPr>
            <a:lvl3pPr marL="912791" indent="-228594">
              <a:defRPr/>
            </a:lvl3pPr>
            <a:lvl4pPr marL="1090586" indent="-223832">
              <a:defRPr/>
            </a:lvl4pPr>
            <a:lvl5pPr marL="1374741" indent="-228594">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09600" y="6518277"/>
            <a:ext cx="2844800" cy="365125"/>
          </a:xfrm>
          <a:prstGeom prst="rect">
            <a:avLst/>
          </a:prstGeom>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a:xfrm>
            <a:off x="8737600" y="6518277"/>
            <a:ext cx="2844800" cy="365125"/>
          </a:xfrm>
          <a:prstGeom prst="rect">
            <a:avLst/>
          </a:prstGeom>
        </p:spPr>
        <p:txBody>
          <a:bodyPr/>
          <a:lstStyle/>
          <a:p>
            <a:fld id="{6A5CEB0A-32B2-4797-AD62-041837E9D509}" type="slidenum">
              <a:rPr lang="en-US" smtClean="0">
                <a:solidFill>
                  <a:prstClr val="white">
                    <a:lumMod val="65000"/>
                  </a:prstClr>
                </a:solidFill>
              </a:rPr>
              <a:pPr/>
              <a:t>‹#›</a:t>
            </a:fld>
            <a:endParaRPr lang="en-US">
              <a:solidFill>
                <a:prstClr val="white">
                  <a:lumMod val="65000"/>
                </a:prstClr>
              </a:solidFill>
            </a:endParaRPr>
          </a:p>
        </p:txBody>
      </p:sp>
    </p:spTree>
    <p:extLst>
      <p:ext uri="{BB962C8B-B14F-4D97-AF65-F5344CB8AC3E}">
        <p14:creationId xmlns:p14="http://schemas.microsoft.com/office/powerpoint/2010/main" val="387462789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95400"/>
            <a:ext cx="5384800" cy="5181600"/>
          </a:xfrm>
        </p:spPr>
        <p:txBody>
          <a:bodyPr>
            <a:normAutofit/>
          </a:bodyPr>
          <a:lstStyle>
            <a:lvl1pPr marL="380990" indent="-380990">
              <a:defRPr sz="2667"/>
            </a:lvl1pPr>
            <a:lvl2pPr marL="768331" indent="-380990">
              <a:defRPr sz="2400"/>
            </a:lvl2pPr>
            <a:lvl3pPr marL="984226" indent="-304792">
              <a:defRPr sz="2133"/>
            </a:lvl3pPr>
            <a:lvl4pPr marL="1295368" indent="-304792">
              <a:defRPr sz="1867"/>
            </a:lvl4pPr>
            <a:lvl5pPr marL="1449881" indent="-304792">
              <a:defRPr sz="1867"/>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09600" y="6518275"/>
            <a:ext cx="2844800" cy="365125"/>
          </a:xfrm>
          <a:prstGeom prst="rect">
            <a:avLst/>
          </a:prstGeom>
        </p:spPr>
        <p:txBody>
          <a:bodyPr/>
          <a:lstStyle/>
          <a:p>
            <a:fld id="{F9CFBDC5-42F4-4B73-900B-84BFD4C5C244}" type="datetime1">
              <a:rPr lang="en-US" smtClean="0"/>
              <a:t>8/20/2019</a:t>
            </a:fld>
            <a:endParaRPr lang="en-US" dirty="0"/>
          </a:p>
        </p:txBody>
      </p:sp>
      <p:sp>
        <p:nvSpPr>
          <p:cNvPr id="7" name="Slide Number Placeholder 6"/>
          <p:cNvSpPr>
            <a:spLocks noGrp="1"/>
          </p:cNvSpPr>
          <p:nvPr>
            <p:ph type="sldNum" sz="quarter" idx="12"/>
          </p:nvPr>
        </p:nvSpPr>
        <p:spPr>
          <a:xfrm>
            <a:off x="8737600" y="6518275"/>
            <a:ext cx="2844800" cy="365125"/>
          </a:xfrm>
          <a:prstGeom prst="rect">
            <a:avLst/>
          </a:prstGeom>
        </p:spPr>
        <p:txBody>
          <a:bodyPr/>
          <a:lstStyle/>
          <a:p>
            <a:fld id="{6A5CEB0A-32B2-4797-AD62-041837E9D509}" type="slidenum">
              <a:rPr lang="en-US" smtClean="0"/>
              <a:t>‹#›</a:t>
            </a:fld>
            <a:endParaRPr lang="en-US" dirty="0"/>
          </a:p>
        </p:txBody>
      </p:sp>
      <p:sp>
        <p:nvSpPr>
          <p:cNvPr id="8" name="Content Placeholder 2"/>
          <p:cNvSpPr>
            <a:spLocks noGrp="1"/>
          </p:cNvSpPr>
          <p:nvPr>
            <p:ph sz="half" idx="13"/>
          </p:nvPr>
        </p:nvSpPr>
        <p:spPr>
          <a:xfrm>
            <a:off x="6096000" y="1295400"/>
            <a:ext cx="5384800" cy="5181600"/>
          </a:xfrm>
        </p:spPr>
        <p:txBody>
          <a:bodyPr>
            <a:normAutofit/>
          </a:bodyPr>
          <a:lstStyle>
            <a:lvl1pPr marL="380990" indent="-380990">
              <a:defRPr sz="2667"/>
            </a:lvl1pPr>
            <a:lvl2pPr marL="768331" indent="-380990">
              <a:defRPr sz="2400"/>
            </a:lvl2pPr>
            <a:lvl3pPr marL="984226" indent="-304792">
              <a:defRPr sz="2133"/>
            </a:lvl3pPr>
            <a:lvl4pPr marL="1295368" indent="-304792">
              <a:defRPr sz="1867"/>
            </a:lvl4pPr>
            <a:lvl5pPr marL="1449881" indent="-304792">
              <a:defRPr sz="1867"/>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496485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4112"/>
            <a:ext cx="8940800" cy="1060704"/>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609600" y="1295400"/>
            <a:ext cx="10871200" cy="2540000"/>
          </a:xfrm>
          <a:ln w="9525">
            <a:noFill/>
          </a:ln>
        </p:spPr>
        <p:txBody>
          <a:bodyPr>
            <a:normAutofit/>
          </a:bodyPr>
          <a:lstStyle>
            <a:lvl1pPr marL="380990" indent="-380990">
              <a:defRPr sz="2667"/>
            </a:lvl1pPr>
            <a:lvl2pPr marL="768331" indent="-380990">
              <a:defRPr sz="2400"/>
            </a:lvl2pPr>
            <a:lvl3pPr marL="1068891" indent="-304792">
              <a:defRPr sz="2133"/>
            </a:lvl3pPr>
            <a:lvl4pPr marL="1295368" indent="-304792">
              <a:defRPr sz="1867"/>
            </a:lvl4pPr>
            <a:lvl5pPr marL="1526079" indent="-232828">
              <a:defRPr sz="1867"/>
            </a:lvl5pPr>
            <a:lvl6pPr>
              <a:defRPr sz="2133"/>
            </a:lvl6pPr>
            <a:lvl7pPr>
              <a:defRPr sz="2133"/>
            </a:lvl7pPr>
            <a:lvl8pPr>
              <a:defRPr sz="2133"/>
            </a:lvl8pPr>
            <a:lvl9pPr>
              <a:defRPr sz="213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09600" y="6518275"/>
            <a:ext cx="2844800" cy="365125"/>
          </a:xfrm>
          <a:prstGeom prst="rect">
            <a:avLst/>
          </a:prstGeom>
        </p:spPr>
        <p:txBody>
          <a:bodyPr/>
          <a:lstStyle/>
          <a:p>
            <a:fld id="{6D51620A-2ED8-420E-91F5-E44CB908F1A2}" type="datetime1">
              <a:rPr lang="en-US" smtClean="0"/>
              <a:t>8/20/2019</a:t>
            </a:fld>
            <a:endParaRPr lang="en-US"/>
          </a:p>
        </p:txBody>
      </p:sp>
      <p:sp>
        <p:nvSpPr>
          <p:cNvPr id="9" name="Slide Number Placeholder 8"/>
          <p:cNvSpPr>
            <a:spLocks noGrp="1"/>
          </p:cNvSpPr>
          <p:nvPr>
            <p:ph type="sldNum" sz="quarter" idx="12"/>
          </p:nvPr>
        </p:nvSpPr>
        <p:spPr>
          <a:xfrm>
            <a:off x="8737600" y="6518275"/>
            <a:ext cx="2844800" cy="365125"/>
          </a:xfrm>
          <a:prstGeom prst="rect">
            <a:avLst/>
          </a:prstGeom>
        </p:spPr>
        <p:txBody>
          <a:bodyPr/>
          <a:lstStyle/>
          <a:p>
            <a:fld id="{6A5CEB0A-32B2-4797-AD62-041837E9D509}" type="slidenum">
              <a:rPr lang="en-US" smtClean="0"/>
              <a:t>‹#›</a:t>
            </a:fld>
            <a:endParaRPr lang="en-US"/>
          </a:p>
        </p:txBody>
      </p:sp>
      <p:sp>
        <p:nvSpPr>
          <p:cNvPr id="10" name="Content Placeholder 3"/>
          <p:cNvSpPr>
            <a:spLocks noGrp="1"/>
          </p:cNvSpPr>
          <p:nvPr>
            <p:ph sz="half" idx="13"/>
          </p:nvPr>
        </p:nvSpPr>
        <p:spPr>
          <a:xfrm>
            <a:off x="609600" y="3925824"/>
            <a:ext cx="10871200" cy="2540000"/>
          </a:xfrm>
          <a:ln w="9525">
            <a:noFill/>
          </a:ln>
        </p:spPr>
        <p:txBody>
          <a:bodyPr>
            <a:normAutofit/>
          </a:bodyPr>
          <a:lstStyle>
            <a:lvl1pPr marL="380990" indent="-380990">
              <a:defRPr sz="2667"/>
            </a:lvl1pPr>
            <a:lvl2pPr marL="768331" indent="-380990">
              <a:defRPr sz="2400"/>
            </a:lvl2pPr>
            <a:lvl3pPr marL="1068891" indent="-304792">
              <a:defRPr sz="2133"/>
            </a:lvl3pPr>
            <a:lvl4pPr marL="1295368" indent="-304792">
              <a:defRPr sz="1867"/>
            </a:lvl4pPr>
            <a:lvl5pPr marL="1526079" indent="-232828">
              <a:defRPr sz="1867"/>
            </a:lvl5pPr>
            <a:lvl6pPr>
              <a:defRPr sz="2133"/>
            </a:lvl6pPr>
            <a:lvl7pPr>
              <a:defRPr sz="2133"/>
            </a:lvl7pPr>
            <a:lvl8pPr>
              <a:defRPr sz="2133"/>
            </a:lvl8pPr>
            <a:lvl9pPr>
              <a:defRPr sz="213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518177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34112"/>
            <a:ext cx="8940800" cy="1060704"/>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609600" y="1295400"/>
            <a:ext cx="5386917" cy="2540000"/>
          </a:xfrm>
          <a:ln w="9525">
            <a:noFill/>
          </a:ln>
        </p:spPr>
        <p:txBody>
          <a:bodyPr>
            <a:noAutofit/>
          </a:bodyPr>
          <a:lstStyle>
            <a:lvl1pPr marL="380990" indent="-380990">
              <a:defRPr sz="2133"/>
            </a:lvl1pPr>
            <a:lvl2pPr marL="768331" indent="-380990">
              <a:defRPr sz="1867"/>
            </a:lvl2pPr>
            <a:lvl3pPr marL="1068891" indent="-304792">
              <a:defRPr sz="1600"/>
            </a:lvl3pPr>
            <a:lvl4pPr marL="1295368" indent="-304792">
              <a:defRPr sz="1467"/>
            </a:lvl4pPr>
            <a:lvl5pPr marL="1526079" indent="-232828">
              <a:defRPr sz="1467"/>
            </a:lvl5pPr>
            <a:lvl6pPr>
              <a:defRPr sz="2133"/>
            </a:lvl6pPr>
            <a:lvl7pPr>
              <a:defRPr sz="2133"/>
            </a:lvl7pPr>
            <a:lvl8pPr>
              <a:defRPr sz="2133"/>
            </a:lvl8pPr>
            <a:lvl9pPr>
              <a:defRPr sz="213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09600" y="6518275"/>
            <a:ext cx="2844800" cy="365125"/>
          </a:xfrm>
          <a:prstGeom prst="rect">
            <a:avLst/>
          </a:prstGeom>
        </p:spPr>
        <p:txBody>
          <a:bodyPr/>
          <a:lstStyle/>
          <a:p>
            <a:fld id="{6D51620A-2ED8-420E-91F5-E44CB908F1A2}" type="datetime1">
              <a:rPr lang="en-US" smtClean="0"/>
              <a:t>8/20/2019</a:t>
            </a:fld>
            <a:endParaRPr lang="en-US" dirty="0"/>
          </a:p>
        </p:txBody>
      </p:sp>
      <p:sp>
        <p:nvSpPr>
          <p:cNvPr id="9" name="Slide Number Placeholder 8"/>
          <p:cNvSpPr>
            <a:spLocks noGrp="1"/>
          </p:cNvSpPr>
          <p:nvPr>
            <p:ph type="sldNum" sz="quarter" idx="12"/>
          </p:nvPr>
        </p:nvSpPr>
        <p:spPr>
          <a:xfrm>
            <a:off x="8737600" y="6518275"/>
            <a:ext cx="2844800" cy="365125"/>
          </a:xfrm>
          <a:prstGeom prst="rect">
            <a:avLst/>
          </a:prstGeom>
        </p:spPr>
        <p:txBody>
          <a:bodyPr/>
          <a:lstStyle/>
          <a:p>
            <a:fld id="{6A5CEB0A-32B2-4797-AD62-041837E9D509}" type="slidenum">
              <a:rPr lang="en-US" smtClean="0"/>
              <a:t>‹#›</a:t>
            </a:fld>
            <a:endParaRPr lang="en-US" dirty="0"/>
          </a:p>
        </p:txBody>
      </p:sp>
      <p:sp>
        <p:nvSpPr>
          <p:cNvPr id="10" name="Content Placeholder 3"/>
          <p:cNvSpPr>
            <a:spLocks noGrp="1"/>
          </p:cNvSpPr>
          <p:nvPr>
            <p:ph sz="half" idx="13"/>
          </p:nvPr>
        </p:nvSpPr>
        <p:spPr>
          <a:xfrm>
            <a:off x="609600" y="3925824"/>
            <a:ext cx="5386917" cy="2540000"/>
          </a:xfrm>
          <a:ln w="9525">
            <a:noFill/>
          </a:ln>
        </p:spPr>
        <p:txBody>
          <a:bodyPr>
            <a:normAutofit/>
          </a:bodyPr>
          <a:lstStyle>
            <a:lvl1pPr marL="380990" indent="-380990">
              <a:defRPr sz="2133"/>
            </a:lvl1pPr>
            <a:lvl2pPr marL="768331" indent="-380990">
              <a:defRPr sz="1867"/>
            </a:lvl2pPr>
            <a:lvl3pPr marL="1068891" indent="-304792">
              <a:defRPr sz="1600"/>
            </a:lvl3pPr>
            <a:lvl4pPr marL="1295368" indent="-304792">
              <a:defRPr sz="1467"/>
            </a:lvl4pPr>
            <a:lvl5pPr marL="1526079" indent="-232828">
              <a:defRPr sz="1467"/>
            </a:lvl5pPr>
            <a:lvl6pPr>
              <a:defRPr sz="2133"/>
            </a:lvl6pPr>
            <a:lvl7pPr>
              <a:defRPr sz="2133"/>
            </a:lvl7pPr>
            <a:lvl8pPr>
              <a:defRPr sz="2133"/>
            </a:lvl8pPr>
            <a:lvl9pPr>
              <a:defRPr sz="213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3"/>
          <p:cNvSpPr>
            <a:spLocks noGrp="1"/>
          </p:cNvSpPr>
          <p:nvPr>
            <p:ph sz="half" idx="15"/>
          </p:nvPr>
        </p:nvSpPr>
        <p:spPr>
          <a:xfrm>
            <a:off x="6096000" y="1292352"/>
            <a:ext cx="5386917" cy="2540000"/>
          </a:xfrm>
          <a:ln w="9525">
            <a:noFill/>
          </a:ln>
        </p:spPr>
        <p:txBody>
          <a:bodyPr>
            <a:normAutofit/>
          </a:bodyPr>
          <a:lstStyle>
            <a:lvl1pPr marL="380990" indent="-380990">
              <a:defRPr sz="2133"/>
            </a:lvl1pPr>
            <a:lvl2pPr marL="768331" indent="-380990">
              <a:defRPr sz="1867"/>
            </a:lvl2pPr>
            <a:lvl3pPr marL="1068891" indent="-304792">
              <a:defRPr sz="1600"/>
            </a:lvl3pPr>
            <a:lvl4pPr marL="1295368" indent="-304792">
              <a:defRPr sz="1467"/>
            </a:lvl4pPr>
            <a:lvl5pPr marL="1526079" indent="-232828">
              <a:defRPr sz="1467"/>
            </a:lvl5pPr>
            <a:lvl6pPr>
              <a:defRPr sz="2133"/>
            </a:lvl6pPr>
            <a:lvl7pPr>
              <a:defRPr sz="2133"/>
            </a:lvl7pPr>
            <a:lvl8pPr>
              <a:defRPr sz="2133"/>
            </a:lvl8pPr>
            <a:lvl9pPr>
              <a:defRPr sz="213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half" idx="16"/>
          </p:nvPr>
        </p:nvSpPr>
        <p:spPr>
          <a:xfrm>
            <a:off x="6096000" y="3925824"/>
            <a:ext cx="5386917" cy="2540000"/>
          </a:xfrm>
          <a:ln w="9525">
            <a:noFill/>
          </a:ln>
        </p:spPr>
        <p:txBody>
          <a:bodyPr>
            <a:normAutofit/>
          </a:bodyPr>
          <a:lstStyle>
            <a:lvl1pPr marL="380990" indent="-380990">
              <a:defRPr sz="1867"/>
            </a:lvl1pPr>
            <a:lvl2pPr marL="768331" indent="-380990">
              <a:defRPr sz="1600"/>
            </a:lvl2pPr>
            <a:lvl3pPr marL="1068891" indent="-304792">
              <a:defRPr sz="1467"/>
            </a:lvl3pPr>
            <a:lvl4pPr marL="1295368" indent="-304792">
              <a:defRPr sz="1400"/>
            </a:lvl4pPr>
            <a:lvl5pPr marL="1526079" indent="-232828">
              <a:defRPr sz="1400"/>
            </a:lvl5pPr>
            <a:lvl6pPr>
              <a:defRPr sz="2133"/>
            </a:lvl6pPr>
            <a:lvl7pPr>
              <a:defRPr sz="2133"/>
            </a:lvl7pPr>
            <a:lvl8pPr>
              <a:defRPr sz="2133"/>
            </a:lvl8pPr>
            <a:lvl9pPr>
              <a:defRPr sz="2133"/>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424366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4344"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2118" y="2118"/>
                        <a:ext cx="2116" cy="2116"/>
                      </a:xfrm>
                      <a:prstGeom prst="rect">
                        <a:avLst/>
                      </a:prstGeom>
                    </p:spPr>
                  </p:pic>
                </p:oleObj>
              </mc:Fallback>
            </mc:AlternateContent>
          </a:graphicData>
        </a:graphic>
      </p:graphicFrame>
      <p:sp>
        <p:nvSpPr>
          <p:cNvPr id="4" name="Rectangle 3"/>
          <p:cNvSpPr/>
          <p:nvPr userDrawn="1"/>
        </p:nvSpPr>
        <p:spPr>
          <a:xfrm>
            <a:off x="0" y="4027099"/>
            <a:ext cx="12192000" cy="2032000"/>
          </a:xfrm>
          <a:prstGeom prst="rect">
            <a:avLst/>
          </a:prstGeom>
          <a:gradFill flip="none" rotWithShape="1">
            <a:gsLst>
              <a:gs pos="73000">
                <a:schemeClr val="bg1"/>
              </a:gs>
              <a:gs pos="13000">
                <a:schemeClr val="bg1">
                  <a:alpha val="82000"/>
                </a:schemeClr>
              </a:gs>
              <a:gs pos="0">
                <a:schemeClr val="accent2">
                  <a:alpha val="30000"/>
                </a:schemeClr>
              </a:gs>
              <a:gs pos="51000">
                <a:srgbClr val="F9FAFA">
                  <a:alpha val="79000"/>
                </a:srgbClr>
              </a:gs>
              <a:gs pos="61000">
                <a:srgbClr val="F8FAF9">
                  <a:alpha val="54000"/>
                </a:srgbClr>
              </a:gs>
              <a:gs pos="92000">
                <a:schemeClr val="bg1">
                  <a:lumMod val="0"/>
                  <a:lumOff val="100000"/>
                  <a:alpha val="88000"/>
                </a:schemeClr>
              </a:gs>
              <a:gs pos="95000">
                <a:schemeClr val="accent2">
                  <a:alpha val="40000"/>
                </a:schemeClr>
              </a:gs>
              <a:gs pos="100000">
                <a:schemeClr val="accent2">
                  <a:alpha val="14000"/>
                </a:schemeClr>
              </a:gs>
            </a:gsLst>
            <a:lin ang="19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 name="Picture 6" descr="http://sellmore.redlion.net/dist/logo_files/CoporateLogoSet/MSOffice%20for%20Microsoft%20Office%20use/RedLion-logo_MSO.png"/>
          <p:cNvPicPr/>
          <p:nvPr userDrawn="1"/>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50400" y="4658729"/>
            <a:ext cx="2133600" cy="914473"/>
          </a:xfrm>
          <a:prstGeom prst="rect">
            <a:avLst/>
          </a:prstGeom>
          <a:noFill/>
          <a:ln>
            <a:noFill/>
          </a:ln>
        </p:spPr>
      </p:pic>
      <p:sp>
        <p:nvSpPr>
          <p:cNvPr id="2" name="Title 1"/>
          <p:cNvSpPr>
            <a:spLocks noGrp="1"/>
          </p:cNvSpPr>
          <p:nvPr userDrawn="1">
            <p:ph type="ctrTitle"/>
          </p:nvPr>
        </p:nvSpPr>
        <p:spPr>
          <a:xfrm>
            <a:off x="-10744" y="4094195"/>
            <a:ext cx="12202743" cy="1117600"/>
          </a:xfrm>
          <a:noFill/>
        </p:spPr>
        <p:txBody>
          <a:bodyPr lIns="457200" rIns="3474720" anchor="b" anchorCtr="0"/>
          <a:lstStyle/>
          <a:p>
            <a:r>
              <a:rPr lang="en-US"/>
              <a:t>Click to edit Master title style</a:t>
            </a:r>
            <a:endParaRPr lang="en-US" dirty="0"/>
          </a:p>
        </p:txBody>
      </p:sp>
      <p:sp>
        <p:nvSpPr>
          <p:cNvPr id="3" name="Subtitle 2"/>
          <p:cNvSpPr>
            <a:spLocks noGrp="1"/>
          </p:cNvSpPr>
          <p:nvPr userDrawn="1">
            <p:ph type="subTitle" idx="1"/>
          </p:nvPr>
        </p:nvSpPr>
        <p:spPr>
          <a:xfrm>
            <a:off x="0" y="5230973"/>
            <a:ext cx="12192000" cy="738027"/>
          </a:xfrm>
          <a:noFill/>
        </p:spPr>
        <p:txBody>
          <a:bodyPr lIns="457200" rIns="3474720"/>
          <a:lstStyle>
            <a:lvl1pPr marL="0" indent="0" algn="l">
              <a:buNone/>
              <a:defRPr>
                <a:solidFill>
                  <a:schemeClr val="tx2">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40901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Success White Log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80748" y="38101"/>
            <a:ext cx="1901125" cy="1121664"/>
          </a:xfrm>
          <a:prstGeom prst="rect">
            <a:avLst/>
          </a:prstGeom>
        </p:spPr>
      </p:pic>
      <p:sp>
        <p:nvSpPr>
          <p:cNvPr id="2" name="Date Placeholder 1"/>
          <p:cNvSpPr>
            <a:spLocks noGrp="1"/>
          </p:cNvSpPr>
          <p:nvPr>
            <p:ph type="dt" sz="half" idx="10"/>
          </p:nvPr>
        </p:nvSpPr>
        <p:spPr>
          <a:xfrm>
            <a:off x="609600" y="6518275"/>
            <a:ext cx="2844800" cy="365125"/>
          </a:xfrm>
          <a:prstGeom prst="rect">
            <a:avLst/>
          </a:prstGeom>
        </p:spPr>
        <p:txBody>
          <a:bodyPr/>
          <a:lstStyle/>
          <a:p>
            <a:fld id="{CA8D9BE9-D0E9-482C-8F5E-09B5B00E06B8}" type="datetime1">
              <a:rPr lang="en-US" smtClean="0"/>
              <a:t>8/20/2019</a:t>
            </a:fld>
            <a:endParaRPr lang="en-US" dirty="0"/>
          </a:p>
        </p:txBody>
      </p:sp>
      <p:sp>
        <p:nvSpPr>
          <p:cNvPr id="4" name="Slide Number Placeholder 3"/>
          <p:cNvSpPr>
            <a:spLocks noGrp="1"/>
          </p:cNvSpPr>
          <p:nvPr>
            <p:ph type="sldNum" sz="quarter" idx="12"/>
          </p:nvPr>
        </p:nvSpPr>
        <p:spPr>
          <a:xfrm>
            <a:off x="8737600" y="6518275"/>
            <a:ext cx="2844800" cy="365125"/>
          </a:xfrm>
          <a:prstGeom prst="rect">
            <a:avLst/>
          </a:prstGeom>
        </p:spPr>
        <p:txBody>
          <a:bodyPr/>
          <a:lstStyle/>
          <a:p>
            <a:fld id="{6A5CEB0A-32B2-4797-AD62-041837E9D509}" type="slidenum">
              <a:rPr lang="en-US" smtClean="0"/>
              <a:t>‹#›</a:t>
            </a:fld>
            <a:endParaRPr lang="en-US" dirty="0"/>
          </a:p>
        </p:txBody>
      </p:sp>
      <p:cxnSp>
        <p:nvCxnSpPr>
          <p:cNvPr id="7" name="Straight Connector 6"/>
          <p:cNvCxnSpPr/>
          <p:nvPr userDrawn="1"/>
        </p:nvCxnSpPr>
        <p:spPr>
          <a:xfrm>
            <a:off x="0" y="1183199"/>
            <a:ext cx="10363200" cy="0"/>
          </a:xfrm>
          <a:prstGeom prst="line">
            <a:avLst/>
          </a:prstGeom>
          <a:ln w="38100">
            <a:gradFill flip="none" rotWithShape="1">
              <a:gsLst>
                <a:gs pos="84000">
                  <a:srgbClr val="C00000">
                    <a:alpha val="81000"/>
                  </a:srgbClr>
                </a:gs>
                <a:gs pos="0">
                  <a:srgbClr val="C41230"/>
                </a:gs>
                <a:gs pos="100000">
                  <a:schemeClr val="bg1">
                    <a:alpha val="96000"/>
                  </a:schemeClr>
                </a:gs>
              </a:gsLst>
              <a:lin ang="4800000" scaled="0"/>
              <a:tileRect/>
            </a:gra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09600" y="136821"/>
            <a:ext cx="8940800" cy="1056979"/>
          </a:xfrm>
        </p:spPr>
        <p:txBody>
          <a:bodyPr/>
          <a:lstStyle/>
          <a:p>
            <a:r>
              <a:rPr lang="en-US" dirty="0"/>
              <a:t>Click to edit Master title style</a:t>
            </a:r>
          </a:p>
        </p:txBody>
      </p:sp>
    </p:spTree>
    <p:extLst>
      <p:ext uri="{BB962C8B-B14F-4D97-AF65-F5344CB8AC3E}">
        <p14:creationId xmlns:p14="http://schemas.microsoft.com/office/powerpoint/2010/main" val="566652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Pictur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CB7760F4-E27C-445B-BCE8-603D0D44A407}"/>
              </a:ext>
            </a:extLst>
          </p:cNvPr>
          <p:cNvSpPr/>
          <p:nvPr userDrawn="1"/>
        </p:nvSpPr>
        <p:spPr>
          <a:xfrm flipH="1">
            <a:off x="10316275" y="2648757"/>
            <a:ext cx="1998437" cy="42394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2">
            <a:extLst>
              <a:ext uri="{FF2B5EF4-FFF2-40B4-BE49-F238E27FC236}">
                <a16:creationId xmlns:a16="http://schemas.microsoft.com/office/drawing/2014/main" id="{276850E5-D2AB-4B36-B917-B972B41A1F8C}"/>
              </a:ext>
            </a:extLst>
          </p:cNvPr>
          <p:cNvSpPr>
            <a:spLocks noGrp="1"/>
          </p:cNvSpPr>
          <p:nvPr>
            <p:ph type="pic" sz="quarter" idx="27"/>
          </p:nvPr>
        </p:nvSpPr>
        <p:spPr>
          <a:xfrm>
            <a:off x="4675188" y="0"/>
            <a:ext cx="7516812" cy="6858000"/>
          </a:xfrm>
          <a:effectLst/>
        </p:spPr>
        <p:txBody>
          <a:bodyPr/>
          <a:lstStyle/>
          <a:p>
            <a:endParaRPr lang="en-US" dirty="0"/>
          </a:p>
        </p:txBody>
      </p:sp>
      <p:sp>
        <p:nvSpPr>
          <p:cNvPr id="6"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113671120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CB7760F4-E27C-445B-BCE8-603D0D44A407}"/>
              </a:ext>
            </a:extLst>
          </p:cNvPr>
          <p:cNvSpPr/>
          <p:nvPr userDrawn="1"/>
        </p:nvSpPr>
        <p:spPr>
          <a:xfrm flipH="1">
            <a:off x="10316275" y="2648757"/>
            <a:ext cx="1998437" cy="42394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2">
            <a:extLst>
              <a:ext uri="{FF2B5EF4-FFF2-40B4-BE49-F238E27FC236}">
                <a16:creationId xmlns:a16="http://schemas.microsoft.com/office/drawing/2014/main" id="{A6AF5648-CC22-46D3-864D-F1A2B5D6F62B}"/>
              </a:ext>
            </a:extLst>
          </p:cNvPr>
          <p:cNvSpPr>
            <a:spLocks noGrp="1"/>
          </p:cNvSpPr>
          <p:nvPr>
            <p:ph type="pic" sz="quarter" idx="27"/>
          </p:nvPr>
        </p:nvSpPr>
        <p:spPr>
          <a:xfrm>
            <a:off x="4675188" y="0"/>
            <a:ext cx="7516812" cy="6858000"/>
          </a:xfrm>
          <a:effectLst/>
        </p:spPr>
        <p:txBody>
          <a:bodyPr/>
          <a:lstStyle/>
          <a:p>
            <a:endParaRPr lang="en-US" dirty="0"/>
          </a:p>
        </p:txBody>
      </p:sp>
      <p:sp>
        <p:nvSpPr>
          <p:cNvPr id="6"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104817485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section with pictur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8F8C3AC-92BE-48EF-AA3A-851BEEEF6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124"/>
            <a:ext cx="5997818" cy="6858000"/>
          </a:xfrm>
          <a:prstGeom prst="rect">
            <a:avLst/>
          </a:prstGeom>
        </p:spPr>
      </p:pic>
      <p:sp>
        <p:nvSpPr>
          <p:cNvPr id="4" name="Right Triangle 3">
            <a:extLst>
              <a:ext uri="{FF2B5EF4-FFF2-40B4-BE49-F238E27FC236}">
                <a16:creationId xmlns:a16="http://schemas.microsoft.com/office/drawing/2014/main" id="{CB7760F4-E27C-445B-BCE8-603D0D44A407}"/>
              </a:ext>
            </a:extLst>
          </p:cNvPr>
          <p:cNvSpPr/>
          <p:nvPr userDrawn="1"/>
        </p:nvSpPr>
        <p:spPr>
          <a:xfrm flipH="1">
            <a:off x="10316275" y="2648757"/>
            <a:ext cx="1998437" cy="42394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sign with white text&#10;&#10;Description automatically generated">
            <a:extLst>
              <a:ext uri="{FF2B5EF4-FFF2-40B4-BE49-F238E27FC236}">
                <a16:creationId xmlns:a16="http://schemas.microsoft.com/office/drawing/2014/main" id="{444985EE-1272-47C5-80A5-A12FB1F314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71833" y="6027532"/>
            <a:ext cx="859403" cy="590403"/>
          </a:xfrm>
          <a:prstGeom prst="rect">
            <a:avLst/>
          </a:prstGeom>
        </p:spPr>
      </p:pic>
      <p:sp>
        <p:nvSpPr>
          <p:cNvPr id="16" name="Text Placeholder 4">
            <a:extLst>
              <a:ext uri="{FF2B5EF4-FFF2-40B4-BE49-F238E27FC236}">
                <a16:creationId xmlns:a16="http://schemas.microsoft.com/office/drawing/2014/main" id="{AA4A856C-F407-47C7-B1C5-C5166C4E8C1D}"/>
              </a:ext>
            </a:extLst>
          </p:cNvPr>
          <p:cNvSpPr>
            <a:spLocks noGrp="1"/>
          </p:cNvSpPr>
          <p:nvPr>
            <p:ph type="body" sz="quarter" idx="11"/>
          </p:nvPr>
        </p:nvSpPr>
        <p:spPr>
          <a:xfrm>
            <a:off x="856209" y="4211387"/>
            <a:ext cx="3132138" cy="365125"/>
          </a:xfrm>
          <a:prstGeom prst="rect">
            <a:avLst/>
          </a:prstGeom>
        </p:spPr>
        <p:txBody>
          <a:bodyPr>
            <a:noAutofit/>
          </a:bodyPr>
          <a:lstStyle>
            <a:lvl1pPr marL="0" indent="0">
              <a:buNone/>
              <a:defRPr sz="1800" b="0">
                <a:solidFill>
                  <a:srgbClr val="A61D2C"/>
                </a:solidFill>
                <a:latin typeface="Titillium Bd" panose="00000800000000000000" pitchFamily="50" charset="0"/>
              </a:defRPr>
            </a:lvl1pPr>
            <a:lvl2pPr>
              <a:defRPr sz="1400"/>
            </a:lvl2pPr>
            <a:lvl3pPr>
              <a:defRPr sz="1200"/>
            </a:lvl3pPr>
            <a:lvl4pPr>
              <a:defRPr sz="1100"/>
            </a:lvl4pPr>
            <a:lvl5pPr>
              <a:defRPr sz="1100"/>
            </a:lvl5pPr>
          </a:lstStyle>
          <a:p>
            <a:endParaRPr lang="en-US" kern="0" dirty="0">
              <a:solidFill>
                <a:srgbClr val="A61D2C"/>
              </a:solidFill>
              <a:latin typeface="Titillium Web SemiBold" panose="00000700000000000000" pitchFamily="2" charset="0"/>
              <a:ea typeface="Tahoma" panose="020B0604030504040204" pitchFamily="34" charset="0"/>
              <a:cs typeface="Tahoma" panose="020B0604030504040204" pitchFamily="34" charset="0"/>
            </a:endParaRPr>
          </a:p>
        </p:txBody>
      </p:sp>
      <p:sp>
        <p:nvSpPr>
          <p:cNvPr id="17" name="Text Placeholder 4">
            <a:extLst>
              <a:ext uri="{FF2B5EF4-FFF2-40B4-BE49-F238E27FC236}">
                <a16:creationId xmlns:a16="http://schemas.microsoft.com/office/drawing/2014/main" id="{5F34AFB9-6736-4EB5-B7DD-D74E72A15E4C}"/>
              </a:ext>
            </a:extLst>
          </p:cNvPr>
          <p:cNvSpPr>
            <a:spLocks noGrp="1"/>
          </p:cNvSpPr>
          <p:nvPr>
            <p:ph type="body" sz="quarter" idx="12"/>
          </p:nvPr>
        </p:nvSpPr>
        <p:spPr>
          <a:xfrm>
            <a:off x="856209" y="4705100"/>
            <a:ext cx="3132138" cy="1010718"/>
          </a:xfrm>
          <a:prstGeom prst="rect">
            <a:avLst/>
          </a:prstGeom>
        </p:spPr>
        <p:txBody>
          <a:bodyPr>
            <a:noAutofit/>
          </a:bodyPr>
          <a:lstStyle>
            <a:lvl1pPr marL="0" indent="0">
              <a:buNone/>
              <a:defRPr sz="1600">
                <a:latin typeface="Lato" panose="020F0502020204030203" pitchFamily="34" charset="0"/>
                <a:ea typeface="Lato" panose="020F0502020204030203" pitchFamily="34" charset="0"/>
                <a:cs typeface="Lato" panose="020F0502020204030203" pitchFamily="34" charset="0"/>
              </a:defRPr>
            </a:lvl1pPr>
            <a:lvl2pPr>
              <a:defRPr sz="1400"/>
            </a:lvl2pPr>
            <a:lvl3pPr>
              <a:defRPr sz="1200"/>
            </a:lvl3pPr>
            <a:lvl4pPr>
              <a:defRPr sz="1100"/>
            </a:lvl4pPr>
            <a:lvl5pPr>
              <a:defRPr sz="1100"/>
            </a:lvl5pPr>
          </a:lstStyle>
          <a:p>
            <a:endParaRPr lang="en-US" sz="16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18" name="Text Placeholder 9">
            <a:extLst>
              <a:ext uri="{FF2B5EF4-FFF2-40B4-BE49-F238E27FC236}">
                <a16:creationId xmlns:a16="http://schemas.microsoft.com/office/drawing/2014/main" id="{F68C536E-08FF-47BB-8584-5FB4AFD403F9}"/>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19" name="Text Placeholder 9">
            <a:extLst>
              <a:ext uri="{FF2B5EF4-FFF2-40B4-BE49-F238E27FC236}">
                <a16:creationId xmlns:a16="http://schemas.microsoft.com/office/drawing/2014/main" id="{1B07DDCB-3187-41C8-B143-478679F3E372}"/>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sp>
        <p:nvSpPr>
          <p:cNvPr id="20" name="Rectangle 19">
            <a:extLst>
              <a:ext uri="{FF2B5EF4-FFF2-40B4-BE49-F238E27FC236}">
                <a16:creationId xmlns:a16="http://schemas.microsoft.com/office/drawing/2014/main" id="{64B46C95-40D7-4CBC-A67E-FDBDB4FE0E64}"/>
              </a:ext>
            </a:extLst>
          </p:cNvPr>
          <p:cNvSpPr/>
          <p:nvPr userDrawn="1"/>
        </p:nvSpPr>
        <p:spPr>
          <a:xfrm>
            <a:off x="647701" y="460055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E9E9"/>
              </a:solidFill>
            </a:endParaRPr>
          </a:p>
        </p:txBody>
      </p:sp>
      <p:sp>
        <p:nvSpPr>
          <p:cNvPr id="22" name="Picture Placeholder 12">
            <a:extLst>
              <a:ext uri="{FF2B5EF4-FFF2-40B4-BE49-F238E27FC236}">
                <a16:creationId xmlns:a16="http://schemas.microsoft.com/office/drawing/2014/main" id="{6E5550AE-FCEE-4321-8788-8C55098CC2D4}"/>
              </a:ext>
            </a:extLst>
          </p:cNvPr>
          <p:cNvSpPr>
            <a:spLocks noGrp="1"/>
          </p:cNvSpPr>
          <p:nvPr>
            <p:ph type="pic" sz="quarter" idx="27"/>
          </p:nvPr>
        </p:nvSpPr>
        <p:spPr>
          <a:xfrm>
            <a:off x="4675188" y="0"/>
            <a:ext cx="7516812" cy="6858000"/>
          </a:xfrm>
          <a:effectLst/>
        </p:spPr>
        <p:txBody>
          <a:bodyPr/>
          <a:lstStyle/>
          <a:p>
            <a:endParaRPr lang="en-US" dirty="0"/>
          </a:p>
        </p:txBody>
      </p:sp>
      <p:sp>
        <p:nvSpPr>
          <p:cNvPr id="24" name="Picture Placeholder 12">
            <a:extLst>
              <a:ext uri="{FF2B5EF4-FFF2-40B4-BE49-F238E27FC236}">
                <a16:creationId xmlns:a16="http://schemas.microsoft.com/office/drawing/2014/main" id="{32D74008-C760-4C1F-8D67-979D49C7837E}"/>
              </a:ext>
            </a:extLst>
          </p:cNvPr>
          <p:cNvSpPr>
            <a:spLocks noGrp="1"/>
          </p:cNvSpPr>
          <p:nvPr>
            <p:ph type="pic" sz="quarter" idx="28"/>
          </p:nvPr>
        </p:nvSpPr>
        <p:spPr>
          <a:xfrm>
            <a:off x="662590" y="1561901"/>
            <a:ext cx="3492216" cy="2398118"/>
          </a:xfrm>
          <a:effectLst/>
        </p:spPr>
        <p:txBody>
          <a:bodyPr/>
          <a:lstStyle/>
          <a:p>
            <a:endParaRPr lang="en-US" dirty="0"/>
          </a:p>
        </p:txBody>
      </p:sp>
      <p:sp>
        <p:nvSpPr>
          <p:cNvPr id="12"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21816317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section with pictur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8F8C3AC-92BE-48EF-AA3A-851BEEEF6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4" name="Right Triangle 3">
            <a:extLst>
              <a:ext uri="{FF2B5EF4-FFF2-40B4-BE49-F238E27FC236}">
                <a16:creationId xmlns:a16="http://schemas.microsoft.com/office/drawing/2014/main" id="{CB7760F4-E27C-445B-BCE8-603D0D44A407}"/>
              </a:ext>
            </a:extLst>
          </p:cNvPr>
          <p:cNvSpPr/>
          <p:nvPr userDrawn="1"/>
        </p:nvSpPr>
        <p:spPr>
          <a:xfrm flipH="1">
            <a:off x="10316275" y="2648757"/>
            <a:ext cx="1998437" cy="42394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sign with white text&#10;&#10;Description automatically generated">
            <a:extLst>
              <a:ext uri="{FF2B5EF4-FFF2-40B4-BE49-F238E27FC236}">
                <a16:creationId xmlns:a16="http://schemas.microsoft.com/office/drawing/2014/main" id="{444985EE-1272-47C5-80A5-A12FB1F314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71833" y="6027532"/>
            <a:ext cx="859403" cy="590403"/>
          </a:xfrm>
          <a:prstGeom prst="rect">
            <a:avLst/>
          </a:prstGeom>
        </p:spPr>
      </p:pic>
      <p:sp>
        <p:nvSpPr>
          <p:cNvPr id="16" name="Text Placeholder 4">
            <a:extLst>
              <a:ext uri="{FF2B5EF4-FFF2-40B4-BE49-F238E27FC236}">
                <a16:creationId xmlns:a16="http://schemas.microsoft.com/office/drawing/2014/main" id="{AA4A856C-F407-47C7-B1C5-C5166C4E8C1D}"/>
              </a:ext>
            </a:extLst>
          </p:cNvPr>
          <p:cNvSpPr>
            <a:spLocks noGrp="1"/>
          </p:cNvSpPr>
          <p:nvPr>
            <p:ph type="body" sz="quarter" idx="11" hasCustomPrompt="1"/>
          </p:nvPr>
        </p:nvSpPr>
        <p:spPr>
          <a:xfrm>
            <a:off x="856209" y="4211387"/>
            <a:ext cx="3132138" cy="365125"/>
          </a:xfrm>
          <a:prstGeom prst="rect">
            <a:avLst/>
          </a:prstGeom>
        </p:spPr>
        <p:txBody>
          <a:bodyPr>
            <a:noAutofit/>
          </a:bodyPr>
          <a:lstStyle>
            <a:lvl1pPr marL="0" indent="0">
              <a:buNone/>
              <a:defRPr sz="1800" b="1">
                <a:solidFill>
                  <a:srgbClr val="A61D2C"/>
                </a:solidFill>
              </a:defRPr>
            </a:lvl1pPr>
            <a:lvl2pPr>
              <a:defRPr sz="1400"/>
            </a:lvl2pPr>
            <a:lvl3pPr>
              <a:defRPr sz="1200"/>
            </a:lvl3pPr>
            <a:lvl4pPr>
              <a:defRPr sz="1100"/>
            </a:lvl4pPr>
            <a:lvl5pPr>
              <a:defRPr sz="1100"/>
            </a:lvl5pPr>
          </a:lstStyle>
          <a:p>
            <a:r>
              <a:rPr lang="en-US" kern="0" dirty="0">
                <a:solidFill>
                  <a:srgbClr val="A61D2C"/>
                </a:solidFill>
                <a:latin typeface="Titillium Web SemiBold" panose="00000700000000000000" pitchFamily="2" charset="0"/>
                <a:ea typeface="Tahoma" panose="020B0604030504040204" pitchFamily="34" charset="0"/>
                <a:cs typeface="Tahoma" panose="020B0604030504040204" pitchFamily="34" charset="0"/>
              </a:rPr>
              <a:t>SAMPLE TEXT</a:t>
            </a:r>
          </a:p>
        </p:txBody>
      </p:sp>
      <p:sp>
        <p:nvSpPr>
          <p:cNvPr id="17" name="Text Placeholder 4">
            <a:extLst>
              <a:ext uri="{FF2B5EF4-FFF2-40B4-BE49-F238E27FC236}">
                <a16:creationId xmlns:a16="http://schemas.microsoft.com/office/drawing/2014/main" id="{5F34AFB9-6736-4EB5-B7DD-D74E72A15E4C}"/>
              </a:ext>
            </a:extLst>
          </p:cNvPr>
          <p:cNvSpPr>
            <a:spLocks noGrp="1"/>
          </p:cNvSpPr>
          <p:nvPr>
            <p:ph type="body" sz="quarter" idx="12" hasCustomPrompt="1"/>
          </p:nvPr>
        </p:nvSpPr>
        <p:spPr>
          <a:xfrm>
            <a:off x="856209" y="4705100"/>
            <a:ext cx="3132138" cy="1010718"/>
          </a:xfrm>
          <a:prstGeom prst="rect">
            <a:avLst/>
          </a:prstGeom>
        </p:spPr>
        <p:txBody>
          <a:bodyPr>
            <a:noAutofit/>
          </a:bodyPr>
          <a:lstStyle>
            <a:lvl1pPr marL="0" indent="0">
              <a:buNone/>
              <a:defRPr sz="1600"/>
            </a:lvl1pPr>
            <a:lvl2pPr>
              <a:defRPr sz="1400"/>
            </a:lvl2pPr>
            <a:lvl3pPr>
              <a:defRPr sz="1200"/>
            </a:lvl3pPr>
            <a:lvl4pPr>
              <a:defRPr sz="1100"/>
            </a:lvl4pPr>
            <a:lvl5pPr>
              <a:defRPr sz="1100"/>
            </a:lvl5pPr>
          </a:lstStyle>
          <a:p>
            <a:r>
              <a:rPr lang="en-US" sz="16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8" name="Text Placeholder 9">
            <a:extLst>
              <a:ext uri="{FF2B5EF4-FFF2-40B4-BE49-F238E27FC236}">
                <a16:creationId xmlns:a16="http://schemas.microsoft.com/office/drawing/2014/main" id="{F68C536E-08FF-47BB-8584-5FB4AFD403F9}"/>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19" name="Text Placeholder 9">
            <a:extLst>
              <a:ext uri="{FF2B5EF4-FFF2-40B4-BE49-F238E27FC236}">
                <a16:creationId xmlns:a16="http://schemas.microsoft.com/office/drawing/2014/main" id="{1B07DDCB-3187-41C8-B143-478679F3E372}"/>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sp>
        <p:nvSpPr>
          <p:cNvPr id="20" name="Rectangle 19">
            <a:extLst>
              <a:ext uri="{FF2B5EF4-FFF2-40B4-BE49-F238E27FC236}">
                <a16:creationId xmlns:a16="http://schemas.microsoft.com/office/drawing/2014/main" id="{64B46C95-40D7-4CBC-A67E-FDBDB4FE0E64}"/>
              </a:ext>
            </a:extLst>
          </p:cNvPr>
          <p:cNvSpPr/>
          <p:nvPr userDrawn="1"/>
        </p:nvSpPr>
        <p:spPr>
          <a:xfrm>
            <a:off x="647701" y="460055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E9E9"/>
              </a:solidFill>
            </a:endParaRPr>
          </a:p>
        </p:txBody>
      </p:sp>
      <p:sp>
        <p:nvSpPr>
          <p:cNvPr id="21" name="Footer Placeholder 20">
            <a:extLst>
              <a:ext uri="{FF2B5EF4-FFF2-40B4-BE49-F238E27FC236}">
                <a16:creationId xmlns:a16="http://schemas.microsoft.com/office/drawing/2014/main" id="{5E9B0356-CDB1-4864-8D1D-190FF4AECCCB}"/>
              </a:ext>
            </a:extLst>
          </p:cNvPr>
          <p:cNvSpPr>
            <a:spLocks noGrp="1"/>
          </p:cNvSpPr>
          <p:nvPr>
            <p:ph type="ftr" sz="quarter" idx="21"/>
          </p:nvPr>
        </p:nvSpPr>
        <p:spPr>
          <a:xfrm>
            <a:off x="560388" y="6356350"/>
            <a:ext cx="4114800" cy="365125"/>
          </a:xfrm>
        </p:spPr>
        <p:txBody>
          <a:bodyPr/>
          <a:lstStyle/>
          <a:p>
            <a:endParaRPr lang="en-US"/>
          </a:p>
        </p:txBody>
      </p:sp>
      <p:sp>
        <p:nvSpPr>
          <p:cNvPr id="22" name="Picture Placeholder 12">
            <a:extLst>
              <a:ext uri="{FF2B5EF4-FFF2-40B4-BE49-F238E27FC236}">
                <a16:creationId xmlns:a16="http://schemas.microsoft.com/office/drawing/2014/main" id="{6E5550AE-FCEE-4321-8788-8C55098CC2D4}"/>
              </a:ext>
            </a:extLst>
          </p:cNvPr>
          <p:cNvSpPr>
            <a:spLocks noGrp="1"/>
          </p:cNvSpPr>
          <p:nvPr>
            <p:ph type="pic" sz="quarter" idx="27"/>
          </p:nvPr>
        </p:nvSpPr>
        <p:spPr>
          <a:xfrm>
            <a:off x="4675188" y="0"/>
            <a:ext cx="7516812" cy="6858000"/>
          </a:xfrm>
          <a:effectLst/>
        </p:spPr>
        <p:txBody>
          <a:bodyPr/>
          <a:lstStyle/>
          <a:p>
            <a:endParaRPr lang="en-US" dirty="0"/>
          </a:p>
        </p:txBody>
      </p:sp>
      <p:sp>
        <p:nvSpPr>
          <p:cNvPr id="24" name="Picture Placeholder 12">
            <a:extLst>
              <a:ext uri="{FF2B5EF4-FFF2-40B4-BE49-F238E27FC236}">
                <a16:creationId xmlns:a16="http://schemas.microsoft.com/office/drawing/2014/main" id="{32D74008-C760-4C1F-8D67-979D49C7837E}"/>
              </a:ext>
            </a:extLst>
          </p:cNvPr>
          <p:cNvSpPr>
            <a:spLocks noGrp="1"/>
          </p:cNvSpPr>
          <p:nvPr>
            <p:ph type="pic" sz="quarter" idx="28"/>
          </p:nvPr>
        </p:nvSpPr>
        <p:spPr>
          <a:xfrm>
            <a:off x="662590" y="1561901"/>
            <a:ext cx="3492216" cy="2398118"/>
          </a:xfrm>
          <a:effectLst/>
        </p:spPr>
        <p:txBody>
          <a:bodyPr/>
          <a:lstStyle/>
          <a:p>
            <a:endParaRPr lang="en-US" dirty="0"/>
          </a:p>
        </p:txBody>
      </p:sp>
    </p:spTree>
    <p:extLst>
      <p:ext uri="{BB962C8B-B14F-4D97-AF65-F5344CB8AC3E}">
        <p14:creationId xmlns:p14="http://schemas.microsoft.com/office/powerpoint/2010/main" val="3708121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Section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701659-A726-4FA0-9904-9A0C5CF6FD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20" name="Rectangle 19">
            <a:extLst>
              <a:ext uri="{FF2B5EF4-FFF2-40B4-BE49-F238E27FC236}">
                <a16:creationId xmlns:a16="http://schemas.microsoft.com/office/drawing/2014/main" id="{22C6B58B-C0BB-48D9-B027-FE69BE02D853}"/>
              </a:ext>
            </a:extLst>
          </p:cNvPr>
          <p:cNvSpPr/>
          <p:nvPr/>
        </p:nvSpPr>
        <p:spPr>
          <a:xfrm>
            <a:off x="647701" y="460055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E9E9"/>
              </a:solidFill>
            </a:endParaRPr>
          </a:p>
        </p:txBody>
      </p:sp>
      <p:sp>
        <p:nvSpPr>
          <p:cNvPr id="21" name="Rectangle 20">
            <a:extLst>
              <a:ext uri="{FF2B5EF4-FFF2-40B4-BE49-F238E27FC236}">
                <a16:creationId xmlns:a16="http://schemas.microsoft.com/office/drawing/2014/main" id="{99AE8C07-91F7-40BB-91B2-2153D5620B1C}"/>
              </a:ext>
            </a:extLst>
          </p:cNvPr>
          <p:cNvSpPr/>
          <p:nvPr/>
        </p:nvSpPr>
        <p:spPr>
          <a:xfrm>
            <a:off x="4465321" y="460055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E9E9"/>
              </a:solidFill>
            </a:endParaRPr>
          </a:p>
        </p:txBody>
      </p:sp>
      <p:sp>
        <p:nvSpPr>
          <p:cNvPr id="22" name="Rectangle 21">
            <a:extLst>
              <a:ext uri="{FF2B5EF4-FFF2-40B4-BE49-F238E27FC236}">
                <a16:creationId xmlns:a16="http://schemas.microsoft.com/office/drawing/2014/main" id="{2AB8F7F4-FFE4-4789-8680-16116055F0E6}"/>
              </a:ext>
            </a:extLst>
          </p:cNvPr>
          <p:cNvSpPr/>
          <p:nvPr/>
        </p:nvSpPr>
        <p:spPr>
          <a:xfrm>
            <a:off x="8282941" y="460055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E9E9"/>
              </a:solidFill>
            </a:endParaRPr>
          </a:p>
        </p:txBody>
      </p:sp>
      <p:pic>
        <p:nvPicPr>
          <p:cNvPr id="23" name="Picture 22" descr="A black sign with white text&#10;&#10;Description automatically generated">
            <a:extLst>
              <a:ext uri="{FF2B5EF4-FFF2-40B4-BE49-F238E27FC236}">
                <a16:creationId xmlns:a16="http://schemas.microsoft.com/office/drawing/2014/main" id="{A2E2DBDA-EC3B-4083-9826-F2FC7BD3D1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71833" y="6027532"/>
            <a:ext cx="859403" cy="590403"/>
          </a:xfrm>
          <a:prstGeom prst="rect">
            <a:avLst/>
          </a:prstGeom>
        </p:spPr>
      </p:pic>
      <p:sp>
        <p:nvSpPr>
          <p:cNvPr id="37" name="Text Placeholder 9">
            <a:extLst>
              <a:ext uri="{FF2B5EF4-FFF2-40B4-BE49-F238E27FC236}">
                <a16:creationId xmlns:a16="http://schemas.microsoft.com/office/drawing/2014/main" id="{FBB27D4F-5BED-41EE-A8C0-72FA1756B8EE}"/>
              </a:ext>
            </a:extLst>
          </p:cNvPr>
          <p:cNvSpPr>
            <a:spLocks noGrp="1"/>
          </p:cNvSpPr>
          <p:nvPr userDrawn="1">
            <p:ph type="body" sz="quarter" idx="18"/>
          </p:nvPr>
        </p:nvSpPr>
        <p:spPr>
          <a:xfrm>
            <a:off x="653933" y="372928"/>
            <a:ext cx="6129251"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38" name="Text Placeholder 9">
            <a:extLst>
              <a:ext uri="{FF2B5EF4-FFF2-40B4-BE49-F238E27FC236}">
                <a16:creationId xmlns:a16="http://schemas.microsoft.com/office/drawing/2014/main" id="{0E5F056A-C8C8-438D-8E17-9342D5517391}"/>
              </a:ext>
            </a:extLst>
          </p:cNvPr>
          <p:cNvSpPr>
            <a:spLocks noGrp="1"/>
          </p:cNvSpPr>
          <p:nvPr userDrawn="1">
            <p:ph type="body" sz="quarter" idx="19"/>
          </p:nvPr>
        </p:nvSpPr>
        <p:spPr>
          <a:xfrm>
            <a:off x="647701" y="859922"/>
            <a:ext cx="3390900"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sp>
        <p:nvSpPr>
          <p:cNvPr id="44" name="Text Placeholder 9">
            <a:extLst>
              <a:ext uri="{FF2B5EF4-FFF2-40B4-BE49-F238E27FC236}">
                <a16:creationId xmlns:a16="http://schemas.microsoft.com/office/drawing/2014/main" id="{375A2383-F20C-4E7B-823B-091E8A9DBBBA}"/>
              </a:ext>
            </a:extLst>
          </p:cNvPr>
          <p:cNvSpPr>
            <a:spLocks noGrp="1"/>
          </p:cNvSpPr>
          <p:nvPr>
            <p:ph type="body" sz="quarter" idx="23"/>
          </p:nvPr>
        </p:nvSpPr>
        <p:spPr>
          <a:xfrm>
            <a:off x="852938" y="4204270"/>
            <a:ext cx="3163626"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sp>
        <p:nvSpPr>
          <p:cNvPr id="46" name="Text Placeholder 45">
            <a:extLst>
              <a:ext uri="{FF2B5EF4-FFF2-40B4-BE49-F238E27FC236}">
                <a16:creationId xmlns:a16="http://schemas.microsoft.com/office/drawing/2014/main" id="{5D2673EB-C713-4BAB-BA77-D564253B7987}"/>
              </a:ext>
            </a:extLst>
          </p:cNvPr>
          <p:cNvSpPr>
            <a:spLocks noGrp="1"/>
          </p:cNvSpPr>
          <p:nvPr>
            <p:ph type="body" sz="quarter" idx="24" hasCustomPrompt="1"/>
          </p:nvPr>
        </p:nvSpPr>
        <p:spPr>
          <a:xfrm>
            <a:off x="852488" y="4721225"/>
            <a:ext cx="3186112" cy="1430338"/>
          </a:xfrm>
        </p:spPr>
        <p:txBody>
          <a:bodyPr>
            <a:normAutofit/>
          </a:bodyPr>
          <a:lstStyle>
            <a:lvl1pPr marL="0" indent="0">
              <a:buFontTx/>
              <a:buNone/>
              <a:defRPr sz="1400">
                <a:solidFill>
                  <a:schemeClr val="tx1"/>
                </a:solidFill>
                <a:latin typeface="Lato" panose="020F0502020204030203" pitchFamily="34" charset="0"/>
                <a:ea typeface="Lato" panose="020F0502020204030203" pitchFamily="34" charset="0"/>
                <a:cs typeface="Lato" panose="020F0502020204030203" pitchFamily="34" charset="0"/>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47" name="Text Placeholder 9">
            <a:extLst>
              <a:ext uri="{FF2B5EF4-FFF2-40B4-BE49-F238E27FC236}">
                <a16:creationId xmlns:a16="http://schemas.microsoft.com/office/drawing/2014/main" id="{DD6AFB70-285A-46C9-A09B-9FFC0100C3F0}"/>
              </a:ext>
            </a:extLst>
          </p:cNvPr>
          <p:cNvSpPr>
            <a:spLocks noGrp="1"/>
          </p:cNvSpPr>
          <p:nvPr>
            <p:ph type="body" sz="quarter" idx="25"/>
          </p:nvPr>
        </p:nvSpPr>
        <p:spPr>
          <a:xfrm>
            <a:off x="4675647" y="4144981"/>
            <a:ext cx="3163626"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sp>
        <p:nvSpPr>
          <p:cNvPr id="48" name="Text Placeholder 45">
            <a:extLst>
              <a:ext uri="{FF2B5EF4-FFF2-40B4-BE49-F238E27FC236}">
                <a16:creationId xmlns:a16="http://schemas.microsoft.com/office/drawing/2014/main" id="{21F269AB-94BD-4871-8E42-BA3C3C95D91E}"/>
              </a:ext>
            </a:extLst>
          </p:cNvPr>
          <p:cNvSpPr>
            <a:spLocks noGrp="1"/>
          </p:cNvSpPr>
          <p:nvPr>
            <p:ph type="body" sz="quarter" idx="26" hasCustomPrompt="1"/>
          </p:nvPr>
        </p:nvSpPr>
        <p:spPr>
          <a:xfrm>
            <a:off x="4675197" y="4661936"/>
            <a:ext cx="3186112" cy="1430338"/>
          </a:xfrm>
        </p:spPr>
        <p:txBody>
          <a:bodyPr>
            <a:normAutofit/>
          </a:bodyPr>
          <a:lstStyle>
            <a:lvl1pPr marL="0" indent="0">
              <a:buFontTx/>
              <a:buNone/>
              <a:defRPr sz="1400">
                <a:solidFill>
                  <a:schemeClr val="tx1"/>
                </a:solidFill>
                <a:latin typeface="Lato" panose="020F0502020204030203" pitchFamily="34" charset="0"/>
                <a:ea typeface="Lato" panose="020F0502020204030203" pitchFamily="34" charset="0"/>
                <a:cs typeface="Lato" panose="020F0502020204030203" pitchFamily="34" charset="0"/>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49" name="Text Placeholder 9">
            <a:extLst>
              <a:ext uri="{FF2B5EF4-FFF2-40B4-BE49-F238E27FC236}">
                <a16:creationId xmlns:a16="http://schemas.microsoft.com/office/drawing/2014/main" id="{C5376FA8-1F19-422C-8624-D5D7BE1B513E}"/>
              </a:ext>
            </a:extLst>
          </p:cNvPr>
          <p:cNvSpPr>
            <a:spLocks noGrp="1"/>
          </p:cNvSpPr>
          <p:nvPr>
            <p:ph type="body" sz="quarter" idx="27"/>
          </p:nvPr>
        </p:nvSpPr>
        <p:spPr>
          <a:xfrm>
            <a:off x="8485184" y="4144981"/>
            <a:ext cx="3163626"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sp>
        <p:nvSpPr>
          <p:cNvPr id="50" name="Text Placeholder 45">
            <a:extLst>
              <a:ext uri="{FF2B5EF4-FFF2-40B4-BE49-F238E27FC236}">
                <a16:creationId xmlns:a16="http://schemas.microsoft.com/office/drawing/2014/main" id="{837CC64B-4E46-49C9-A525-FAE60FE6BAA9}"/>
              </a:ext>
            </a:extLst>
          </p:cNvPr>
          <p:cNvSpPr>
            <a:spLocks noGrp="1"/>
          </p:cNvSpPr>
          <p:nvPr>
            <p:ph type="body" sz="quarter" idx="28" hasCustomPrompt="1"/>
          </p:nvPr>
        </p:nvSpPr>
        <p:spPr>
          <a:xfrm>
            <a:off x="8484734" y="4661936"/>
            <a:ext cx="3186112" cy="1430338"/>
          </a:xfrm>
        </p:spPr>
        <p:txBody>
          <a:bodyPr>
            <a:normAutofit/>
          </a:bodyPr>
          <a:lstStyle>
            <a:lvl1pPr marL="0" indent="0">
              <a:buFontTx/>
              <a:buNone/>
              <a:defRPr sz="1400">
                <a:solidFill>
                  <a:schemeClr val="tx1"/>
                </a:solidFill>
                <a:latin typeface="Lato" panose="020F0502020204030203" pitchFamily="34" charset="0"/>
                <a:ea typeface="Lato" panose="020F0502020204030203" pitchFamily="34" charset="0"/>
                <a:cs typeface="Lato" panose="020F0502020204030203" pitchFamily="34" charset="0"/>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9" name="Picture Placeholder 12">
            <a:extLst>
              <a:ext uri="{FF2B5EF4-FFF2-40B4-BE49-F238E27FC236}">
                <a16:creationId xmlns:a16="http://schemas.microsoft.com/office/drawing/2014/main" id="{2C3B40F8-D2CB-461B-9DC1-211D4660D0CF}"/>
              </a:ext>
            </a:extLst>
          </p:cNvPr>
          <p:cNvSpPr>
            <a:spLocks noGrp="1"/>
          </p:cNvSpPr>
          <p:nvPr>
            <p:ph type="pic" sz="quarter" idx="29"/>
          </p:nvPr>
        </p:nvSpPr>
        <p:spPr>
          <a:xfrm>
            <a:off x="647700" y="1650849"/>
            <a:ext cx="3390900" cy="2243265"/>
          </a:xfrm>
          <a:effectLst>
            <a:outerShdw blurRad="50800" dist="38100" dir="2700000" algn="tl" rotWithShape="0">
              <a:prstClr val="black">
                <a:alpha val="40000"/>
              </a:prstClr>
            </a:outerShdw>
          </a:effectLst>
        </p:spPr>
        <p:txBody>
          <a:bodyPr/>
          <a:lstStyle/>
          <a:p>
            <a:endParaRPr lang="en-US" dirty="0"/>
          </a:p>
        </p:txBody>
      </p:sp>
      <p:sp>
        <p:nvSpPr>
          <p:cNvPr id="24" name="Picture Placeholder 12">
            <a:extLst>
              <a:ext uri="{FF2B5EF4-FFF2-40B4-BE49-F238E27FC236}">
                <a16:creationId xmlns:a16="http://schemas.microsoft.com/office/drawing/2014/main" id="{F6F0A234-D1F2-4C50-924D-14C66012E81C}"/>
              </a:ext>
            </a:extLst>
          </p:cNvPr>
          <p:cNvSpPr>
            <a:spLocks noGrp="1"/>
          </p:cNvSpPr>
          <p:nvPr>
            <p:ph type="pic" sz="quarter" idx="30"/>
          </p:nvPr>
        </p:nvSpPr>
        <p:spPr>
          <a:xfrm>
            <a:off x="4400550" y="1650849"/>
            <a:ext cx="3390900" cy="2243265"/>
          </a:xfrm>
          <a:effectLst>
            <a:outerShdw blurRad="50800" dist="38100" dir="2700000" algn="tl" rotWithShape="0">
              <a:prstClr val="black">
                <a:alpha val="40000"/>
              </a:prstClr>
            </a:outerShdw>
          </a:effectLst>
        </p:spPr>
        <p:txBody>
          <a:bodyPr/>
          <a:lstStyle/>
          <a:p>
            <a:endParaRPr lang="en-US" dirty="0"/>
          </a:p>
        </p:txBody>
      </p:sp>
      <p:sp>
        <p:nvSpPr>
          <p:cNvPr id="25" name="Picture Placeholder 12">
            <a:extLst>
              <a:ext uri="{FF2B5EF4-FFF2-40B4-BE49-F238E27FC236}">
                <a16:creationId xmlns:a16="http://schemas.microsoft.com/office/drawing/2014/main" id="{4AEE006C-B2D9-46A8-922A-96C2DA26BC19}"/>
              </a:ext>
            </a:extLst>
          </p:cNvPr>
          <p:cNvSpPr>
            <a:spLocks noGrp="1"/>
          </p:cNvSpPr>
          <p:nvPr>
            <p:ph type="pic" sz="quarter" idx="31"/>
          </p:nvPr>
        </p:nvSpPr>
        <p:spPr>
          <a:xfrm>
            <a:off x="8153400" y="1650849"/>
            <a:ext cx="3390900" cy="2243265"/>
          </a:xfrm>
          <a:effectLst>
            <a:outerShdw blurRad="50800" dist="38100" dir="2700000" algn="tl" rotWithShape="0">
              <a:prstClr val="black">
                <a:alpha val="40000"/>
              </a:prstClr>
            </a:outerShdw>
          </a:effectLst>
        </p:spPr>
        <p:txBody>
          <a:bodyPr/>
          <a:lstStyle/>
          <a:p>
            <a:endParaRPr lang="en-US" dirty="0"/>
          </a:p>
        </p:txBody>
      </p:sp>
      <p:sp>
        <p:nvSpPr>
          <p:cNvPr id="18"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200191153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boxes with 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C42991-DB28-4B25-93AB-23892B0069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194182" y="0"/>
            <a:ext cx="5997818" cy="6858000"/>
          </a:xfrm>
          <a:prstGeom prst="rect">
            <a:avLst/>
          </a:prstGeom>
        </p:spPr>
      </p:pic>
      <p:pic>
        <p:nvPicPr>
          <p:cNvPr id="7" name="Picture 6">
            <a:extLst>
              <a:ext uri="{FF2B5EF4-FFF2-40B4-BE49-F238E27FC236}">
                <a16:creationId xmlns:a16="http://schemas.microsoft.com/office/drawing/2014/main" id="{F8D73E72-25B6-4A41-B159-2CC257373B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10" name="Text Placeholder 4">
            <a:extLst>
              <a:ext uri="{FF2B5EF4-FFF2-40B4-BE49-F238E27FC236}">
                <a16:creationId xmlns:a16="http://schemas.microsoft.com/office/drawing/2014/main" id="{7976414D-6583-489D-A426-6E4E50DB756C}"/>
              </a:ext>
            </a:extLst>
          </p:cNvPr>
          <p:cNvSpPr txBox="1">
            <a:spLocks/>
          </p:cNvSpPr>
          <p:nvPr userDrawn="1"/>
        </p:nvSpPr>
        <p:spPr>
          <a:xfrm>
            <a:off x="6195483" y="1535274"/>
            <a:ext cx="5386917" cy="639763"/>
          </a:xfrm>
          <a:prstGeom prst="rect">
            <a:avLst/>
          </a:prstGeom>
          <a:solidFill>
            <a:schemeClr val="accent1"/>
          </a:solidFill>
          <a:ln>
            <a:solidFill>
              <a:schemeClr val="accent1"/>
            </a:solidFill>
          </a:ln>
        </p:spPr>
        <p:txBody>
          <a:bodyPr vert="horz" lIns="22860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667" b="1" kern="1200" spc="-40" baseline="0">
                <a:solidFill>
                  <a:schemeClr val="bg1"/>
                </a:solidFill>
                <a:latin typeface="+mn-lt"/>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667" b="1"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9pPr>
          </a:lstStyle>
          <a:p>
            <a:endParaRPr lang="en-US" dirty="0">
              <a:latin typeface="Titillium Web SemiBold" panose="00000700000000000000" pitchFamily="2" charset="0"/>
            </a:endParaRPr>
          </a:p>
        </p:txBody>
      </p:sp>
      <p:sp>
        <p:nvSpPr>
          <p:cNvPr id="11" name="Content Placeholder 5">
            <a:extLst>
              <a:ext uri="{FF2B5EF4-FFF2-40B4-BE49-F238E27FC236}">
                <a16:creationId xmlns:a16="http://schemas.microsoft.com/office/drawing/2014/main" id="{FFCE02C0-924E-48DE-A6AC-DEA6B132D028}"/>
              </a:ext>
            </a:extLst>
          </p:cNvPr>
          <p:cNvSpPr txBox="1">
            <a:spLocks/>
          </p:cNvSpPr>
          <p:nvPr userDrawn="1"/>
        </p:nvSpPr>
        <p:spPr>
          <a:xfrm>
            <a:off x="6195485" y="2175037"/>
            <a:ext cx="5386917" cy="3337996"/>
          </a:xfrm>
          <a:prstGeom prst="rect">
            <a:avLst/>
          </a:prstGeom>
          <a:solidFill>
            <a:schemeClr val="bg1">
              <a:alpha val="48000"/>
            </a:schemeClr>
          </a:solidFill>
          <a:ln w="12700">
            <a:solidFill>
              <a:srgbClr val="E9E9E9"/>
            </a:solidFill>
          </a:ln>
        </p:spPr>
        <p:txBody>
          <a:bodyPr vert="horz" lIns="457200" tIns="228600" rIns="457200" bIns="457200" rtlCol="0" anchor="t" anchorCtr="0">
            <a:normAutofit/>
          </a:bodyPr>
          <a:lstStyle>
            <a:lvl1pPr marL="380990" indent="-38099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768331" indent="-38099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68891" indent="-304792"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3pPr>
            <a:lvl4pPr marL="1295368" indent="-304792"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526079" indent="-232828"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9pPr>
          </a:lstStyle>
          <a:p>
            <a:pPr marL="0" indent="0">
              <a:lnSpc>
                <a:spcPct val="100000"/>
              </a:lnSpc>
              <a:buClr>
                <a:srgbClr val="A61D2C"/>
              </a:buClr>
              <a:buSzPct val="75000"/>
              <a:buFont typeface="Arial" panose="020B0604020202020204" pitchFamily="34" charset="0"/>
              <a:buNone/>
            </a:pPr>
            <a:endParaRPr lang="en-US" sz="20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3" name="Picture 12" descr="A black sign with white text&#10;&#10;Description automatically generated">
            <a:extLst>
              <a:ext uri="{FF2B5EF4-FFF2-40B4-BE49-F238E27FC236}">
                <a16:creationId xmlns:a16="http://schemas.microsoft.com/office/drawing/2014/main" id="{6670779D-47CE-4EE7-A5DD-3C43914B56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4" name="Text Placeholder 9">
            <a:extLst>
              <a:ext uri="{FF2B5EF4-FFF2-40B4-BE49-F238E27FC236}">
                <a16:creationId xmlns:a16="http://schemas.microsoft.com/office/drawing/2014/main" id="{462BFD39-6715-44E7-AC07-B84E9FF46047}"/>
              </a:ext>
            </a:extLst>
          </p:cNvPr>
          <p:cNvSpPr>
            <a:spLocks noGrp="1"/>
          </p:cNvSpPr>
          <p:nvPr>
            <p:ph type="body" sz="quarter" idx="18"/>
          </p:nvPr>
        </p:nvSpPr>
        <p:spPr>
          <a:xfrm>
            <a:off x="653933" y="372928"/>
            <a:ext cx="6586451"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15" name="Text Placeholder 9">
            <a:extLst>
              <a:ext uri="{FF2B5EF4-FFF2-40B4-BE49-F238E27FC236}">
                <a16:creationId xmlns:a16="http://schemas.microsoft.com/office/drawing/2014/main" id="{B07C801A-41B5-4BB2-8A61-729161EA14F6}"/>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sp>
        <p:nvSpPr>
          <p:cNvPr id="16" name="Text Placeholder 4">
            <a:extLst>
              <a:ext uri="{FF2B5EF4-FFF2-40B4-BE49-F238E27FC236}">
                <a16:creationId xmlns:a16="http://schemas.microsoft.com/office/drawing/2014/main" id="{8121DF6B-3521-4893-A646-59EA828F7952}"/>
              </a:ext>
            </a:extLst>
          </p:cNvPr>
          <p:cNvSpPr txBox="1">
            <a:spLocks/>
          </p:cNvSpPr>
          <p:nvPr userDrawn="1"/>
        </p:nvSpPr>
        <p:spPr>
          <a:xfrm>
            <a:off x="647700" y="1535274"/>
            <a:ext cx="5386917" cy="639763"/>
          </a:xfrm>
          <a:prstGeom prst="rect">
            <a:avLst/>
          </a:prstGeom>
          <a:solidFill>
            <a:schemeClr val="accent1"/>
          </a:solidFill>
          <a:ln>
            <a:solidFill>
              <a:schemeClr val="accent1"/>
            </a:solidFill>
          </a:ln>
        </p:spPr>
        <p:txBody>
          <a:bodyPr vert="horz" lIns="22860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667" b="1" kern="1200" spc="-40" baseline="0">
                <a:solidFill>
                  <a:schemeClr val="bg1"/>
                </a:solidFill>
                <a:latin typeface="+mn-lt"/>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667" b="1"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9pPr>
          </a:lstStyle>
          <a:p>
            <a:endParaRPr lang="en-US" dirty="0">
              <a:latin typeface="Titillium Web SemiBold" panose="00000700000000000000" pitchFamily="2" charset="0"/>
            </a:endParaRPr>
          </a:p>
        </p:txBody>
      </p:sp>
      <p:sp>
        <p:nvSpPr>
          <p:cNvPr id="17" name="Content Placeholder 5">
            <a:extLst>
              <a:ext uri="{FF2B5EF4-FFF2-40B4-BE49-F238E27FC236}">
                <a16:creationId xmlns:a16="http://schemas.microsoft.com/office/drawing/2014/main" id="{ED531B5E-32B5-47E7-8436-8D75D5B01CC7}"/>
              </a:ext>
            </a:extLst>
          </p:cNvPr>
          <p:cNvSpPr txBox="1">
            <a:spLocks/>
          </p:cNvSpPr>
          <p:nvPr userDrawn="1"/>
        </p:nvSpPr>
        <p:spPr>
          <a:xfrm>
            <a:off x="647702" y="2175037"/>
            <a:ext cx="5386917" cy="3337996"/>
          </a:xfrm>
          <a:prstGeom prst="rect">
            <a:avLst/>
          </a:prstGeom>
          <a:solidFill>
            <a:schemeClr val="bg1">
              <a:alpha val="48000"/>
            </a:schemeClr>
          </a:solidFill>
          <a:ln w="12700">
            <a:solidFill>
              <a:srgbClr val="E9E9E9"/>
            </a:solidFill>
          </a:ln>
        </p:spPr>
        <p:txBody>
          <a:bodyPr vert="horz" lIns="457200" tIns="228600" rIns="457200" bIns="457200" rtlCol="0" anchor="t" anchorCtr="0">
            <a:normAutofit/>
          </a:bodyPr>
          <a:lstStyle>
            <a:lvl1pPr marL="380990" indent="-38099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768331" indent="-38099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68891" indent="-304792"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3pPr>
            <a:lvl4pPr marL="1295368" indent="-304792"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526079" indent="-232828"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9pPr>
          </a:lstStyle>
          <a:p>
            <a:pPr marL="0" indent="0">
              <a:lnSpc>
                <a:spcPct val="100000"/>
              </a:lnSpc>
              <a:buClr>
                <a:srgbClr val="A61D2C"/>
              </a:buClr>
              <a:buSzPct val="75000"/>
              <a:buFont typeface="Arial" panose="020B0604020202020204" pitchFamily="34" charset="0"/>
              <a:buNone/>
            </a:pPr>
            <a:endParaRPr lang="en-US" sz="20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9" name="Text Placeholder 18">
            <a:extLst>
              <a:ext uri="{FF2B5EF4-FFF2-40B4-BE49-F238E27FC236}">
                <a16:creationId xmlns:a16="http://schemas.microsoft.com/office/drawing/2014/main" id="{B88325D8-4C79-411F-BE72-B21E4C7507D8}"/>
              </a:ext>
            </a:extLst>
          </p:cNvPr>
          <p:cNvSpPr>
            <a:spLocks noGrp="1"/>
          </p:cNvSpPr>
          <p:nvPr>
            <p:ph type="body" sz="quarter" idx="20"/>
          </p:nvPr>
        </p:nvSpPr>
        <p:spPr>
          <a:xfrm>
            <a:off x="839788" y="2393950"/>
            <a:ext cx="5021262" cy="2928938"/>
          </a:xfrm>
        </p:spPr>
        <p:txBody>
          <a:bodyPr>
            <a:normAutofit/>
          </a:bodyPr>
          <a:lstStyle>
            <a:lvl1pPr marL="228600" indent="-228600">
              <a:buFontTx/>
              <a:buBlip>
                <a:blip r:embed="rId4"/>
              </a:buBlip>
              <a:defRPr sz="1400">
                <a:latin typeface="Lato" panose="020F0502020204030203" pitchFamily="34" charset="0"/>
                <a:ea typeface="Lato" panose="020F0502020204030203" pitchFamily="34" charset="0"/>
                <a:cs typeface="Lato" panose="020F0502020204030203" pitchFamily="34" charset="0"/>
              </a:defRPr>
            </a:lvl1pPr>
          </a:lstStyle>
          <a:p>
            <a:pPr lvl="0"/>
            <a:endParaRPr lang="en-US" dirty="0"/>
          </a:p>
        </p:txBody>
      </p:sp>
      <p:sp>
        <p:nvSpPr>
          <p:cNvPr id="20" name="Text Placeholder 18">
            <a:extLst>
              <a:ext uri="{FF2B5EF4-FFF2-40B4-BE49-F238E27FC236}">
                <a16:creationId xmlns:a16="http://schemas.microsoft.com/office/drawing/2014/main" id="{24F35378-7859-45AE-AF6B-7DADFCFF4AD5}"/>
              </a:ext>
            </a:extLst>
          </p:cNvPr>
          <p:cNvSpPr>
            <a:spLocks noGrp="1"/>
          </p:cNvSpPr>
          <p:nvPr>
            <p:ph type="body" sz="quarter" idx="21"/>
          </p:nvPr>
        </p:nvSpPr>
        <p:spPr>
          <a:xfrm>
            <a:off x="6379105" y="2404918"/>
            <a:ext cx="5021262" cy="2928938"/>
          </a:xfrm>
        </p:spPr>
        <p:txBody>
          <a:bodyPr>
            <a:normAutofit/>
          </a:bodyPr>
          <a:lstStyle>
            <a:lvl1pPr marL="228600" indent="-228600">
              <a:buFontTx/>
              <a:buBlip>
                <a:blip r:embed="rId4"/>
              </a:buBlip>
              <a:defRPr sz="1400">
                <a:latin typeface="Lato" panose="020F0502020204030203" pitchFamily="34" charset="0"/>
                <a:ea typeface="Lato" panose="020F0502020204030203" pitchFamily="34" charset="0"/>
                <a:cs typeface="Lato" panose="020F0502020204030203" pitchFamily="34" charset="0"/>
              </a:defRPr>
            </a:lvl1pPr>
          </a:lstStyle>
          <a:p>
            <a:pPr lvl="0"/>
            <a:endParaRPr lang="en-US" dirty="0"/>
          </a:p>
        </p:txBody>
      </p:sp>
      <p:sp>
        <p:nvSpPr>
          <p:cNvPr id="21" name="Text Placeholder 9">
            <a:extLst>
              <a:ext uri="{FF2B5EF4-FFF2-40B4-BE49-F238E27FC236}">
                <a16:creationId xmlns:a16="http://schemas.microsoft.com/office/drawing/2014/main" id="{5BB0E319-5F8B-40C5-86CE-0BFD31B5992A}"/>
              </a:ext>
            </a:extLst>
          </p:cNvPr>
          <p:cNvSpPr>
            <a:spLocks noGrp="1"/>
          </p:cNvSpPr>
          <p:nvPr>
            <p:ph type="body" sz="quarter" idx="22"/>
          </p:nvPr>
        </p:nvSpPr>
        <p:spPr>
          <a:xfrm>
            <a:off x="839788" y="1671672"/>
            <a:ext cx="3762367" cy="361628"/>
          </a:xfrm>
          <a:prstGeom prst="rect">
            <a:avLst/>
          </a:prstGeom>
        </p:spPr>
        <p:txBody>
          <a:bodyPr>
            <a:noAutofit/>
          </a:bodyPr>
          <a:lstStyle>
            <a:lvl1pPr marL="0" indent="0">
              <a:buNone/>
              <a:defRPr sz="2400" b="1">
                <a:solidFill>
                  <a:schemeClr val="bg1"/>
                </a:solidFill>
                <a:latin typeface="Titillium Bd" panose="00000800000000000000" pitchFamily="50" charset="0"/>
              </a:defRPr>
            </a:lvl1pPr>
          </a:lstStyle>
          <a:p>
            <a:pPr lvl="0"/>
            <a:endParaRPr lang="en-US" dirty="0"/>
          </a:p>
        </p:txBody>
      </p:sp>
      <p:sp>
        <p:nvSpPr>
          <p:cNvPr id="22" name="Text Placeholder 9">
            <a:extLst>
              <a:ext uri="{FF2B5EF4-FFF2-40B4-BE49-F238E27FC236}">
                <a16:creationId xmlns:a16="http://schemas.microsoft.com/office/drawing/2014/main" id="{6C1AE127-7D0F-4C93-929B-A8B1D1CA63A6}"/>
              </a:ext>
            </a:extLst>
          </p:cNvPr>
          <p:cNvSpPr>
            <a:spLocks noGrp="1"/>
          </p:cNvSpPr>
          <p:nvPr>
            <p:ph type="body" sz="quarter" idx="23"/>
          </p:nvPr>
        </p:nvSpPr>
        <p:spPr>
          <a:xfrm>
            <a:off x="6379105" y="1671672"/>
            <a:ext cx="3762367" cy="361628"/>
          </a:xfrm>
          <a:prstGeom prst="rect">
            <a:avLst/>
          </a:prstGeom>
        </p:spPr>
        <p:txBody>
          <a:bodyPr>
            <a:noAutofit/>
          </a:bodyPr>
          <a:lstStyle>
            <a:lvl1pPr marL="0" indent="0">
              <a:buNone/>
              <a:defRPr sz="2400" b="1">
                <a:solidFill>
                  <a:schemeClr val="bg1"/>
                </a:solidFill>
                <a:latin typeface="Titillium Bd" panose="00000800000000000000" pitchFamily="50" charset="0"/>
              </a:defRPr>
            </a:lvl1pPr>
          </a:lstStyle>
          <a:p>
            <a:pPr lvl="0"/>
            <a:endParaRPr lang="en-US" dirty="0"/>
          </a:p>
        </p:txBody>
      </p:sp>
      <p:sp>
        <p:nvSpPr>
          <p:cNvPr id="18" name="Footer Placeholder 2">
            <a:extLst>
              <a:ext uri="{FF2B5EF4-FFF2-40B4-BE49-F238E27FC236}">
                <a16:creationId xmlns:a16="http://schemas.microsoft.com/office/drawing/2014/main" id="{6FE02E13-B4E7-4CF8-9683-3598AA218247}"/>
              </a:ext>
            </a:extLst>
          </p:cNvPr>
          <p:cNvSpPr>
            <a:spLocks noGrp="1"/>
          </p:cNvSpPr>
          <p:nvPr>
            <p:ph type="ftr" sz="quarter" idx="24"/>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246460537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with two pictur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633085-5E8A-4BF1-A8AE-3B703A1BC2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7" name="Parallelogram 6">
            <a:extLst>
              <a:ext uri="{FF2B5EF4-FFF2-40B4-BE49-F238E27FC236}">
                <a16:creationId xmlns:a16="http://schemas.microsoft.com/office/drawing/2014/main" id="{C04FF914-8AE0-4543-A507-F54958CFAC38}"/>
              </a:ext>
            </a:extLst>
          </p:cNvPr>
          <p:cNvSpPr/>
          <p:nvPr userDrawn="1"/>
        </p:nvSpPr>
        <p:spPr>
          <a:xfrm>
            <a:off x="5607227" y="0"/>
            <a:ext cx="6738257" cy="6858000"/>
          </a:xfrm>
          <a:prstGeom prst="parallelogram">
            <a:avLst/>
          </a:prstGeom>
          <a:solidFill>
            <a:srgbClr val="1B36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sign with white text&#10;&#10;Description automatically generated">
            <a:extLst>
              <a:ext uri="{FF2B5EF4-FFF2-40B4-BE49-F238E27FC236}">
                <a16:creationId xmlns:a16="http://schemas.microsoft.com/office/drawing/2014/main" id="{7A868B4D-FFD6-44FD-8901-08DBC7FA8E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1" name="Text Placeholder 9">
            <a:extLst>
              <a:ext uri="{FF2B5EF4-FFF2-40B4-BE49-F238E27FC236}">
                <a16:creationId xmlns:a16="http://schemas.microsoft.com/office/drawing/2014/main" id="{E5A5DCE1-EFF0-440C-8EB2-41EA9D70EF5D}"/>
              </a:ext>
            </a:extLst>
          </p:cNvPr>
          <p:cNvSpPr>
            <a:spLocks noGrp="1"/>
          </p:cNvSpPr>
          <p:nvPr>
            <p:ph type="body" sz="quarter" idx="18"/>
          </p:nvPr>
        </p:nvSpPr>
        <p:spPr>
          <a:xfrm>
            <a:off x="653934" y="372928"/>
            <a:ext cx="5605550"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12" name="Text Placeholder 9">
            <a:extLst>
              <a:ext uri="{FF2B5EF4-FFF2-40B4-BE49-F238E27FC236}">
                <a16:creationId xmlns:a16="http://schemas.microsoft.com/office/drawing/2014/main" id="{1378A7D1-74AF-482E-BE76-347CB73680B3}"/>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sp>
        <p:nvSpPr>
          <p:cNvPr id="15" name="Text Placeholder 45">
            <a:extLst>
              <a:ext uri="{FF2B5EF4-FFF2-40B4-BE49-F238E27FC236}">
                <a16:creationId xmlns:a16="http://schemas.microsoft.com/office/drawing/2014/main" id="{10488375-9855-4C43-97A2-3E5DE31D2023}"/>
              </a:ext>
            </a:extLst>
          </p:cNvPr>
          <p:cNvSpPr>
            <a:spLocks noGrp="1"/>
          </p:cNvSpPr>
          <p:nvPr>
            <p:ph type="body" sz="quarter" idx="26" hasCustomPrompt="1"/>
          </p:nvPr>
        </p:nvSpPr>
        <p:spPr>
          <a:xfrm>
            <a:off x="647699" y="1647920"/>
            <a:ext cx="3462827" cy="3180453"/>
          </a:xfrm>
        </p:spPr>
        <p:txBody>
          <a:bodyPr>
            <a:normAutofit/>
          </a:bodyPr>
          <a:lstStyle>
            <a:lvl1pPr marL="0" indent="0">
              <a:buFontTx/>
              <a:buNone/>
              <a:defRPr sz="1400">
                <a:latin typeface="Lato" panose="020F0502020204030203" pitchFamily="34" charset="0"/>
                <a:ea typeface="Lato" panose="020F0502020204030203" pitchFamily="34" charset="0"/>
                <a:cs typeface="Lato" panose="020F0502020204030203" pitchFamily="34" charset="0"/>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3" name="Picture Placeholder 12">
            <a:extLst>
              <a:ext uri="{FF2B5EF4-FFF2-40B4-BE49-F238E27FC236}">
                <a16:creationId xmlns:a16="http://schemas.microsoft.com/office/drawing/2014/main" id="{7B6614B4-A716-4BB4-A70C-8044B4466EDC}"/>
              </a:ext>
            </a:extLst>
          </p:cNvPr>
          <p:cNvSpPr>
            <a:spLocks noGrp="1"/>
          </p:cNvSpPr>
          <p:nvPr>
            <p:ph type="pic" sz="quarter" idx="27"/>
          </p:nvPr>
        </p:nvSpPr>
        <p:spPr>
          <a:xfrm>
            <a:off x="4874231" y="3393155"/>
            <a:ext cx="2544762" cy="2343150"/>
          </a:xfrm>
          <a:effectLst>
            <a:outerShdw blurRad="50800" dist="38100" dir="2700000" algn="tl" rotWithShape="0">
              <a:prstClr val="black">
                <a:alpha val="40000"/>
              </a:prstClr>
            </a:outerShdw>
          </a:effectLst>
        </p:spPr>
        <p:txBody>
          <a:bodyPr/>
          <a:lstStyle/>
          <a:p>
            <a:endParaRPr lang="en-US" dirty="0"/>
          </a:p>
        </p:txBody>
      </p:sp>
      <p:sp>
        <p:nvSpPr>
          <p:cNvPr id="16" name="Picture Placeholder 12">
            <a:extLst>
              <a:ext uri="{FF2B5EF4-FFF2-40B4-BE49-F238E27FC236}">
                <a16:creationId xmlns:a16="http://schemas.microsoft.com/office/drawing/2014/main" id="{AD7D08CE-7751-48AD-A960-8AE082C71BD2}"/>
              </a:ext>
            </a:extLst>
          </p:cNvPr>
          <p:cNvSpPr>
            <a:spLocks noGrp="1"/>
          </p:cNvSpPr>
          <p:nvPr>
            <p:ph type="pic" sz="quarter" idx="28"/>
          </p:nvPr>
        </p:nvSpPr>
        <p:spPr>
          <a:xfrm>
            <a:off x="7712376" y="3393155"/>
            <a:ext cx="2544762" cy="2343150"/>
          </a:xfrm>
          <a:effectLst>
            <a:outerShdw blurRad="50800" dist="38100" dir="2700000" algn="tl" rotWithShape="0">
              <a:prstClr val="black">
                <a:alpha val="40000"/>
              </a:prstClr>
            </a:outerShdw>
          </a:effectLst>
        </p:spPr>
        <p:txBody>
          <a:bodyPr/>
          <a:lstStyle/>
          <a:p>
            <a:endParaRPr lang="en-US"/>
          </a:p>
        </p:txBody>
      </p:sp>
      <p:sp>
        <p:nvSpPr>
          <p:cNvPr id="10"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125444989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graph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22134F-6FB1-475A-B228-FC669A435D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299845" cy="6858000"/>
          </a:xfrm>
          <a:prstGeom prst="rect">
            <a:avLst/>
          </a:prstGeom>
        </p:spPr>
      </p:pic>
      <p:sp>
        <p:nvSpPr>
          <p:cNvPr id="14" name="Chart Placeholder 12">
            <a:extLst>
              <a:ext uri="{FF2B5EF4-FFF2-40B4-BE49-F238E27FC236}">
                <a16:creationId xmlns:a16="http://schemas.microsoft.com/office/drawing/2014/main" id="{0DA6EFBD-71BB-4D81-B1AC-A05F8B8664AA}"/>
              </a:ext>
            </a:extLst>
          </p:cNvPr>
          <p:cNvSpPr>
            <a:spLocks noGrp="1"/>
          </p:cNvSpPr>
          <p:nvPr>
            <p:ph type="chart" sz="quarter" idx="11"/>
          </p:nvPr>
        </p:nvSpPr>
        <p:spPr>
          <a:xfrm>
            <a:off x="1595438" y="3865420"/>
            <a:ext cx="8545512" cy="1919201"/>
          </a:xfrm>
          <a:prstGeom prst="rect">
            <a:avLst/>
          </a:prstGeom>
        </p:spPr>
        <p:txBody>
          <a:bodyPr/>
          <a:lstStyle/>
          <a:p>
            <a:endParaRPr lang="en-US"/>
          </a:p>
        </p:txBody>
      </p:sp>
      <p:sp>
        <p:nvSpPr>
          <p:cNvPr id="15" name="Chart Placeholder 12">
            <a:extLst>
              <a:ext uri="{FF2B5EF4-FFF2-40B4-BE49-F238E27FC236}">
                <a16:creationId xmlns:a16="http://schemas.microsoft.com/office/drawing/2014/main" id="{DEFE520A-0747-4D57-9ADB-0DECFFB9E906}"/>
              </a:ext>
            </a:extLst>
          </p:cNvPr>
          <p:cNvSpPr>
            <a:spLocks noGrp="1"/>
          </p:cNvSpPr>
          <p:nvPr>
            <p:ph type="chart" sz="quarter" idx="12"/>
          </p:nvPr>
        </p:nvSpPr>
        <p:spPr>
          <a:xfrm>
            <a:off x="1595438" y="1658731"/>
            <a:ext cx="8545512" cy="1919201"/>
          </a:xfrm>
          <a:prstGeom prst="rect">
            <a:avLst/>
          </a:prstGeom>
        </p:spPr>
        <p:txBody>
          <a:bodyPr/>
          <a:lstStyle/>
          <a:p>
            <a:endParaRPr lang="en-US"/>
          </a:p>
        </p:txBody>
      </p:sp>
      <p:sp>
        <p:nvSpPr>
          <p:cNvPr id="16" name="Text Placeholder 9">
            <a:extLst>
              <a:ext uri="{FF2B5EF4-FFF2-40B4-BE49-F238E27FC236}">
                <a16:creationId xmlns:a16="http://schemas.microsoft.com/office/drawing/2014/main" id="{A1FFCDAB-93C1-4371-822B-564AF350D04C}"/>
              </a:ext>
            </a:extLst>
          </p:cNvPr>
          <p:cNvSpPr>
            <a:spLocks noGrp="1"/>
          </p:cNvSpPr>
          <p:nvPr>
            <p:ph type="body" sz="quarter" idx="18"/>
          </p:nvPr>
        </p:nvSpPr>
        <p:spPr>
          <a:xfrm>
            <a:off x="653934" y="372928"/>
            <a:ext cx="5996248"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17" name="Text Placeholder 9">
            <a:extLst>
              <a:ext uri="{FF2B5EF4-FFF2-40B4-BE49-F238E27FC236}">
                <a16:creationId xmlns:a16="http://schemas.microsoft.com/office/drawing/2014/main" id="{6EAD88B2-2C7A-48FD-8CA4-7A708FA63263}"/>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pic>
        <p:nvPicPr>
          <p:cNvPr id="18" name="Picture 17" descr="A black sign with white text&#10;&#10;Description automatically generated">
            <a:extLst>
              <a:ext uri="{FF2B5EF4-FFF2-40B4-BE49-F238E27FC236}">
                <a16:creationId xmlns:a16="http://schemas.microsoft.com/office/drawing/2014/main" id="{4609EEDA-2FBC-4CFF-9150-955E3FEFA6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8"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309435056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 and picture with fram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90B7DA-0E8C-4520-8A6F-73E19B574C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4" name="Text Placeholder 9">
            <a:extLst>
              <a:ext uri="{FF2B5EF4-FFF2-40B4-BE49-F238E27FC236}">
                <a16:creationId xmlns:a16="http://schemas.microsoft.com/office/drawing/2014/main" id="{DE8DFDB6-D841-47F7-A68A-C3ED6CD4B81F}"/>
              </a:ext>
            </a:extLst>
          </p:cNvPr>
          <p:cNvSpPr>
            <a:spLocks noGrp="1"/>
          </p:cNvSpPr>
          <p:nvPr>
            <p:ph type="body" sz="quarter" idx="18"/>
          </p:nvPr>
        </p:nvSpPr>
        <p:spPr>
          <a:xfrm>
            <a:off x="653933" y="372928"/>
            <a:ext cx="5956591"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5" name="Text Placeholder 9">
            <a:extLst>
              <a:ext uri="{FF2B5EF4-FFF2-40B4-BE49-F238E27FC236}">
                <a16:creationId xmlns:a16="http://schemas.microsoft.com/office/drawing/2014/main" id="{46EE0E06-5D30-4D6F-8B28-5CD2388924E0}"/>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pic>
        <p:nvPicPr>
          <p:cNvPr id="7" name="Picture 6" descr="A black sign with white text&#10;&#10;Description automatically generated">
            <a:extLst>
              <a:ext uri="{FF2B5EF4-FFF2-40B4-BE49-F238E27FC236}">
                <a16:creationId xmlns:a16="http://schemas.microsoft.com/office/drawing/2014/main" id="{1B702F41-F45D-4795-AE82-1B5E87E23F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0" name="Text Placeholder 45">
            <a:extLst>
              <a:ext uri="{FF2B5EF4-FFF2-40B4-BE49-F238E27FC236}">
                <a16:creationId xmlns:a16="http://schemas.microsoft.com/office/drawing/2014/main" id="{CA69E560-DF0C-4B52-9E18-6FCD89BCED66}"/>
              </a:ext>
            </a:extLst>
          </p:cNvPr>
          <p:cNvSpPr>
            <a:spLocks noGrp="1"/>
          </p:cNvSpPr>
          <p:nvPr>
            <p:ph type="body" sz="quarter" idx="26" hasCustomPrompt="1"/>
          </p:nvPr>
        </p:nvSpPr>
        <p:spPr>
          <a:xfrm>
            <a:off x="647699" y="1708507"/>
            <a:ext cx="5350119" cy="3180453"/>
          </a:xfrm>
        </p:spPr>
        <p:txBody>
          <a:bodyPr>
            <a:normAutofit/>
          </a:bodyPr>
          <a:lstStyle>
            <a:lvl1pPr marL="0" indent="0">
              <a:buFontTx/>
              <a:buNone/>
              <a:defRPr sz="1400">
                <a:latin typeface="Lato" panose="020F0502020204030203" pitchFamily="34" charset="0"/>
                <a:ea typeface="Lato" panose="020F0502020204030203" pitchFamily="34" charset="0"/>
                <a:cs typeface="Lato" panose="020F0502020204030203" pitchFamily="34" charset="0"/>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1" name="Picture Placeholder 12">
            <a:extLst>
              <a:ext uri="{FF2B5EF4-FFF2-40B4-BE49-F238E27FC236}">
                <a16:creationId xmlns:a16="http://schemas.microsoft.com/office/drawing/2014/main" id="{5979C381-199C-4CF2-BE5A-A562D3FE057B}"/>
              </a:ext>
            </a:extLst>
          </p:cNvPr>
          <p:cNvSpPr>
            <a:spLocks noGrp="1"/>
          </p:cNvSpPr>
          <p:nvPr>
            <p:ph type="pic" sz="quarter" idx="27"/>
          </p:nvPr>
        </p:nvSpPr>
        <p:spPr>
          <a:xfrm>
            <a:off x="6372226" y="948915"/>
            <a:ext cx="5819774" cy="4394609"/>
          </a:xfrm>
          <a:effectLst/>
        </p:spPr>
        <p:txBody>
          <a:bodyPr/>
          <a:lstStyle/>
          <a:p>
            <a:endParaRPr lang="en-US" dirty="0"/>
          </a:p>
        </p:txBody>
      </p:sp>
      <p:sp>
        <p:nvSpPr>
          <p:cNvPr id="13" name="Parallelogram 12">
            <a:extLst>
              <a:ext uri="{FF2B5EF4-FFF2-40B4-BE49-F238E27FC236}">
                <a16:creationId xmlns:a16="http://schemas.microsoft.com/office/drawing/2014/main" id="{0872A690-60E0-478B-AC33-8CD42DA9C09F}"/>
              </a:ext>
            </a:extLst>
          </p:cNvPr>
          <p:cNvSpPr/>
          <p:nvPr userDrawn="1"/>
        </p:nvSpPr>
        <p:spPr>
          <a:xfrm>
            <a:off x="7180613" y="654979"/>
            <a:ext cx="7505205" cy="475013"/>
          </a:xfrm>
          <a:prstGeom prst="parallelogram">
            <a:avLst>
              <a:gd name="adj" fmla="val 85000"/>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7F84F907-0D92-43D7-92B8-DA194B0BDB2D}"/>
              </a:ext>
            </a:extLst>
          </p:cNvPr>
          <p:cNvSpPr/>
          <p:nvPr userDrawn="1"/>
        </p:nvSpPr>
        <p:spPr>
          <a:xfrm>
            <a:off x="5625726" y="5080837"/>
            <a:ext cx="7828810" cy="821469"/>
          </a:xfrm>
          <a:prstGeom prst="parallelogram">
            <a:avLst>
              <a:gd name="adj" fmla="val 90053"/>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202672866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Picture with shadow">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29FA45-60B8-4741-A063-582F3973D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3" name="Text Placeholder 9">
            <a:extLst>
              <a:ext uri="{FF2B5EF4-FFF2-40B4-BE49-F238E27FC236}">
                <a16:creationId xmlns:a16="http://schemas.microsoft.com/office/drawing/2014/main" id="{63D6687D-87DB-41DB-8AB2-DD7B671AB401}"/>
              </a:ext>
            </a:extLst>
          </p:cNvPr>
          <p:cNvSpPr>
            <a:spLocks noGrp="1"/>
          </p:cNvSpPr>
          <p:nvPr>
            <p:ph type="body" sz="quarter" idx="18"/>
          </p:nvPr>
        </p:nvSpPr>
        <p:spPr>
          <a:xfrm>
            <a:off x="653933" y="372928"/>
            <a:ext cx="4865717"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4" name="Text Placeholder 9">
            <a:extLst>
              <a:ext uri="{FF2B5EF4-FFF2-40B4-BE49-F238E27FC236}">
                <a16:creationId xmlns:a16="http://schemas.microsoft.com/office/drawing/2014/main" id="{4A3FB9FA-55DB-42AB-B222-D154BCA2D9AB}"/>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pic>
        <p:nvPicPr>
          <p:cNvPr id="5" name="Picture 4" descr="A black sign with white text&#10;&#10;Description automatically generated">
            <a:extLst>
              <a:ext uri="{FF2B5EF4-FFF2-40B4-BE49-F238E27FC236}">
                <a16:creationId xmlns:a16="http://schemas.microsoft.com/office/drawing/2014/main" id="{56EF03CA-6B58-4AB5-9D64-B72F293D0E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6" name="Text Placeholder 45">
            <a:extLst>
              <a:ext uri="{FF2B5EF4-FFF2-40B4-BE49-F238E27FC236}">
                <a16:creationId xmlns:a16="http://schemas.microsoft.com/office/drawing/2014/main" id="{7DF6FEFE-6A8C-40E7-8CEE-C4130507348B}"/>
              </a:ext>
            </a:extLst>
          </p:cNvPr>
          <p:cNvSpPr>
            <a:spLocks noGrp="1"/>
          </p:cNvSpPr>
          <p:nvPr>
            <p:ph type="body" sz="quarter" idx="26" hasCustomPrompt="1"/>
          </p:nvPr>
        </p:nvSpPr>
        <p:spPr>
          <a:xfrm>
            <a:off x="647699" y="1647920"/>
            <a:ext cx="3462827" cy="3180453"/>
          </a:xfrm>
        </p:spPr>
        <p:txBody>
          <a:bodyPr>
            <a:normAutofit/>
          </a:bodyPr>
          <a:lstStyle>
            <a:lvl1pPr marL="0" indent="0">
              <a:buFontTx/>
              <a:buNone/>
              <a:defRPr sz="1400">
                <a:latin typeface="Lato" panose="020F0502020204030203" pitchFamily="34" charset="0"/>
                <a:ea typeface="Lato" panose="020F0502020204030203" pitchFamily="34" charset="0"/>
                <a:cs typeface="Lato" panose="020F0502020204030203" pitchFamily="34" charset="0"/>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0" name="Picture Placeholder 12">
            <a:extLst>
              <a:ext uri="{FF2B5EF4-FFF2-40B4-BE49-F238E27FC236}">
                <a16:creationId xmlns:a16="http://schemas.microsoft.com/office/drawing/2014/main" id="{B7B89CA9-0BC6-4897-984C-27F8288EC5BC}"/>
              </a:ext>
            </a:extLst>
          </p:cNvPr>
          <p:cNvSpPr>
            <a:spLocks noGrp="1"/>
          </p:cNvSpPr>
          <p:nvPr>
            <p:ph type="pic" sz="quarter" idx="27"/>
          </p:nvPr>
        </p:nvSpPr>
        <p:spPr>
          <a:xfrm>
            <a:off x="5355569" y="948915"/>
            <a:ext cx="5819774" cy="4394609"/>
          </a:xfrm>
          <a:effectLst>
            <a:outerShdw blurRad="50800" dist="38100" dir="2700000" algn="tl" rotWithShape="0">
              <a:prstClr val="black">
                <a:alpha val="40000"/>
              </a:prstClr>
            </a:outerShdw>
          </a:effectLst>
        </p:spPr>
        <p:txBody>
          <a:bodyPr/>
          <a:lstStyle/>
          <a:p>
            <a:endParaRPr lang="en-US" dirty="0"/>
          </a:p>
        </p:txBody>
      </p:sp>
      <p:sp>
        <p:nvSpPr>
          <p:cNvPr id="8"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53438939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FE1ABD-A923-4248-A513-D36F81A1A8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pic>
        <p:nvPicPr>
          <p:cNvPr id="6" name="Picture 5" descr="A black sign with white text&#10;&#10;Description automatically generated">
            <a:extLst>
              <a:ext uri="{FF2B5EF4-FFF2-40B4-BE49-F238E27FC236}">
                <a16:creationId xmlns:a16="http://schemas.microsoft.com/office/drawing/2014/main" id="{06459887-B685-4D6F-BD26-ACEE3AA0FF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4"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21454359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7" name="Text Placeholder 9">
            <a:extLst>
              <a:ext uri="{FF2B5EF4-FFF2-40B4-BE49-F238E27FC236}">
                <a16:creationId xmlns:a16="http://schemas.microsoft.com/office/drawing/2014/main" id="{61CDD2E3-0979-4893-A70E-A9C7CE431951}"/>
              </a:ext>
            </a:extLst>
          </p:cNvPr>
          <p:cNvSpPr>
            <a:spLocks noGrp="1"/>
          </p:cNvSpPr>
          <p:nvPr>
            <p:ph type="body" sz="quarter" idx="18"/>
          </p:nvPr>
        </p:nvSpPr>
        <p:spPr>
          <a:xfrm>
            <a:off x="653933" y="372928"/>
            <a:ext cx="6220691"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ECB4FDB-8E4E-45C4-A83D-418A0C279AF4}"/>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0"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53953850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ith titl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97818" y="0"/>
            <a:ext cx="6194182" cy="6858000"/>
          </a:xfrm>
          <a:prstGeom prst="rect">
            <a:avLst/>
          </a:prstGeom>
        </p:spPr>
      </p:pic>
      <p:sp>
        <p:nvSpPr>
          <p:cNvPr id="7" name="Text Placeholder 9">
            <a:extLst>
              <a:ext uri="{FF2B5EF4-FFF2-40B4-BE49-F238E27FC236}">
                <a16:creationId xmlns:a16="http://schemas.microsoft.com/office/drawing/2014/main" id="{61CDD2E3-0979-4893-A70E-A9C7CE431951}"/>
              </a:ext>
            </a:extLst>
          </p:cNvPr>
          <p:cNvSpPr>
            <a:spLocks noGrp="1"/>
          </p:cNvSpPr>
          <p:nvPr>
            <p:ph type="body" sz="quarter" idx="18"/>
          </p:nvPr>
        </p:nvSpPr>
        <p:spPr>
          <a:xfrm>
            <a:off x="653934" y="372928"/>
            <a:ext cx="6569826"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ECB4FDB-8E4E-45C4-A83D-418A0C279AF4}"/>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0"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47620688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and tex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7" name="Text Placeholder 9">
            <a:extLst>
              <a:ext uri="{FF2B5EF4-FFF2-40B4-BE49-F238E27FC236}">
                <a16:creationId xmlns:a16="http://schemas.microsoft.com/office/drawing/2014/main" id="{61CDD2E3-0979-4893-A70E-A9C7CE431951}"/>
              </a:ext>
            </a:extLst>
          </p:cNvPr>
          <p:cNvSpPr>
            <a:spLocks noGrp="1"/>
          </p:cNvSpPr>
          <p:nvPr>
            <p:ph type="body" sz="quarter" idx="18"/>
          </p:nvPr>
        </p:nvSpPr>
        <p:spPr>
          <a:xfrm>
            <a:off x="653934" y="372928"/>
            <a:ext cx="579674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ECB4FDB-8E4E-45C4-A83D-418A0C279AF4}"/>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4" name="TextBox 13">
            <a:extLst>
              <a:ext uri="{FF2B5EF4-FFF2-40B4-BE49-F238E27FC236}">
                <a16:creationId xmlns:a16="http://schemas.microsoft.com/office/drawing/2014/main" id="{84074E3A-4CF7-4619-89BA-103D726B4653}"/>
              </a:ext>
            </a:extLst>
          </p:cNvPr>
          <p:cNvSpPr txBox="1"/>
          <p:nvPr userDrawn="1"/>
        </p:nvSpPr>
        <p:spPr>
          <a:xfrm>
            <a:off x="570341" y="1720289"/>
            <a:ext cx="520391" cy="1446550"/>
          </a:xfrm>
          <a:prstGeom prst="rect">
            <a:avLst/>
          </a:prstGeom>
          <a:noFill/>
        </p:spPr>
        <p:txBody>
          <a:bodyPr wrap="square" rtlCol="0">
            <a:spAutoFit/>
          </a:bodyPr>
          <a:lstStyle/>
          <a:p>
            <a:r>
              <a:rPr lang="en-US" sz="8800" dirty="0">
                <a:solidFill>
                  <a:srgbClr val="1B365D"/>
                </a:solidFill>
                <a:latin typeface="Titillium Bd" panose="00000800000000000000" pitchFamily="50" charset="0"/>
              </a:rPr>
              <a:t>“</a:t>
            </a:r>
          </a:p>
        </p:txBody>
      </p:sp>
      <p:sp>
        <p:nvSpPr>
          <p:cNvPr id="15" name="Text Placeholder 9">
            <a:extLst>
              <a:ext uri="{FF2B5EF4-FFF2-40B4-BE49-F238E27FC236}">
                <a16:creationId xmlns:a16="http://schemas.microsoft.com/office/drawing/2014/main" id="{7DAB1609-C73D-4D53-83D0-3079F2B99F04}"/>
              </a:ext>
            </a:extLst>
          </p:cNvPr>
          <p:cNvSpPr>
            <a:spLocks noGrp="1"/>
          </p:cNvSpPr>
          <p:nvPr>
            <p:ph type="body" sz="quarter" idx="25"/>
          </p:nvPr>
        </p:nvSpPr>
        <p:spPr>
          <a:xfrm>
            <a:off x="4937886" y="4377737"/>
            <a:ext cx="3163626" cy="361628"/>
          </a:xfrm>
          <a:prstGeom prst="rect">
            <a:avLst/>
          </a:prstGeom>
        </p:spPr>
        <p:txBody>
          <a:bodyPr>
            <a:noAutofit/>
          </a:bodyPr>
          <a:lstStyle>
            <a:lvl1pPr marL="0" indent="0">
              <a:buNone/>
              <a:defRPr sz="2400" b="1">
                <a:solidFill>
                  <a:srgbClr val="1B365D"/>
                </a:solidFill>
                <a:latin typeface="Titillium" panose="00000500000000000000" pitchFamily="50" charset="0"/>
              </a:defRPr>
            </a:lvl1pPr>
          </a:lstStyle>
          <a:p>
            <a:pPr lvl="0"/>
            <a:endParaRPr lang="en-US" dirty="0"/>
          </a:p>
        </p:txBody>
      </p:sp>
      <p:sp>
        <p:nvSpPr>
          <p:cNvPr id="16" name="Text Placeholder 45">
            <a:extLst>
              <a:ext uri="{FF2B5EF4-FFF2-40B4-BE49-F238E27FC236}">
                <a16:creationId xmlns:a16="http://schemas.microsoft.com/office/drawing/2014/main" id="{E1FBD34C-CBE7-4EF8-90A7-5635E2F8E6A2}"/>
              </a:ext>
            </a:extLst>
          </p:cNvPr>
          <p:cNvSpPr>
            <a:spLocks noGrp="1"/>
          </p:cNvSpPr>
          <p:nvPr>
            <p:ph type="body" sz="quarter" idx="26" hasCustomPrompt="1"/>
          </p:nvPr>
        </p:nvSpPr>
        <p:spPr>
          <a:xfrm>
            <a:off x="4937886" y="4847939"/>
            <a:ext cx="5844172" cy="1430338"/>
          </a:xfrm>
        </p:spPr>
        <p:txBody>
          <a:bodyPr>
            <a:normAutofit/>
          </a:bodyPr>
          <a:lstStyle>
            <a:lvl1pPr marL="0" indent="0">
              <a:buFontTx/>
              <a:buNone/>
              <a:defRPr sz="1600">
                <a:latin typeface="Lato" panose="020F0502020204030203" pitchFamily="34" charset="0"/>
                <a:ea typeface="Lato" panose="020F0502020204030203" pitchFamily="34" charset="0"/>
                <a:cs typeface="Lato" panose="020F0502020204030203" pitchFamily="34" charset="0"/>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7" name="Text Placeholder 45">
            <a:extLst>
              <a:ext uri="{FF2B5EF4-FFF2-40B4-BE49-F238E27FC236}">
                <a16:creationId xmlns:a16="http://schemas.microsoft.com/office/drawing/2014/main" id="{3B04913F-83D7-42E9-BB43-DB4A283BCCD6}"/>
              </a:ext>
            </a:extLst>
          </p:cNvPr>
          <p:cNvSpPr>
            <a:spLocks noGrp="1"/>
          </p:cNvSpPr>
          <p:nvPr>
            <p:ph type="body" sz="quarter" idx="27" hasCustomPrompt="1"/>
          </p:nvPr>
        </p:nvSpPr>
        <p:spPr>
          <a:xfrm>
            <a:off x="1241044" y="1998661"/>
            <a:ext cx="3169024" cy="1692189"/>
          </a:xfrm>
        </p:spPr>
        <p:txBody>
          <a:bodyPr>
            <a:normAutofit/>
          </a:bodyPr>
          <a:lstStyle>
            <a:lvl1pPr marL="0" indent="0">
              <a:buFontTx/>
              <a:buNone/>
              <a:defRPr sz="2000" b="1">
                <a:latin typeface="+mj-lt"/>
              </a:defRPr>
            </a:lvl1pPr>
            <a:lvl2pPr>
              <a:defRPr sz="2200"/>
            </a:lvl2pPr>
            <a:lvl5pPr marL="1828800" indent="0">
              <a:buNone/>
              <a:defRPr/>
            </a:lvl5pPr>
          </a:lstStyle>
          <a:p>
            <a:pPr lvl="0"/>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2" name="Rectangle 1"/>
          <p:cNvSpPr/>
          <p:nvPr userDrawn="1"/>
        </p:nvSpPr>
        <p:spPr>
          <a:xfrm>
            <a:off x="4410067" y="1720289"/>
            <a:ext cx="2386302" cy="1446550"/>
          </a:xfrm>
          <a:prstGeom prst="rect">
            <a:avLst/>
          </a:prstGeom>
        </p:spPr>
        <p:txBody>
          <a:bodyPr wrap="square">
            <a:spAutoFit/>
          </a:bodyPr>
          <a:lstStyle/>
          <a:p>
            <a:r>
              <a:rPr lang="en-US" sz="8800" dirty="0" smtClean="0">
                <a:solidFill>
                  <a:srgbClr val="1B365D"/>
                </a:solidFill>
                <a:latin typeface="Titillium Bd" panose="00000800000000000000" pitchFamily="50" charset="0"/>
              </a:rPr>
              <a:t>”</a:t>
            </a:r>
            <a:endParaRPr lang="en-US" sz="8800" dirty="0">
              <a:solidFill>
                <a:srgbClr val="1B365D"/>
              </a:solidFill>
              <a:latin typeface="Titillium Bd" panose="00000800000000000000" pitchFamily="50" charset="0"/>
            </a:endParaRPr>
          </a:p>
        </p:txBody>
      </p:sp>
      <p:sp>
        <p:nvSpPr>
          <p:cNvPr id="11"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4935048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Section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701659-A726-4FA0-9904-9A0C5CF6FD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20" name="Rectangle 19">
            <a:extLst>
              <a:ext uri="{FF2B5EF4-FFF2-40B4-BE49-F238E27FC236}">
                <a16:creationId xmlns:a16="http://schemas.microsoft.com/office/drawing/2014/main" id="{22C6B58B-C0BB-48D9-B027-FE69BE02D853}"/>
              </a:ext>
            </a:extLst>
          </p:cNvPr>
          <p:cNvSpPr/>
          <p:nvPr/>
        </p:nvSpPr>
        <p:spPr>
          <a:xfrm>
            <a:off x="647701" y="460055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E9E9"/>
              </a:solidFill>
            </a:endParaRPr>
          </a:p>
        </p:txBody>
      </p:sp>
      <p:sp>
        <p:nvSpPr>
          <p:cNvPr id="21" name="Rectangle 20">
            <a:extLst>
              <a:ext uri="{FF2B5EF4-FFF2-40B4-BE49-F238E27FC236}">
                <a16:creationId xmlns:a16="http://schemas.microsoft.com/office/drawing/2014/main" id="{99AE8C07-91F7-40BB-91B2-2153D5620B1C}"/>
              </a:ext>
            </a:extLst>
          </p:cNvPr>
          <p:cNvSpPr/>
          <p:nvPr/>
        </p:nvSpPr>
        <p:spPr>
          <a:xfrm>
            <a:off x="4465321" y="460055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E9E9"/>
              </a:solidFill>
            </a:endParaRPr>
          </a:p>
        </p:txBody>
      </p:sp>
      <p:sp>
        <p:nvSpPr>
          <p:cNvPr id="22" name="Rectangle 21">
            <a:extLst>
              <a:ext uri="{FF2B5EF4-FFF2-40B4-BE49-F238E27FC236}">
                <a16:creationId xmlns:a16="http://schemas.microsoft.com/office/drawing/2014/main" id="{2AB8F7F4-FFE4-4789-8680-16116055F0E6}"/>
              </a:ext>
            </a:extLst>
          </p:cNvPr>
          <p:cNvSpPr/>
          <p:nvPr/>
        </p:nvSpPr>
        <p:spPr>
          <a:xfrm>
            <a:off x="8282941" y="460055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E9E9"/>
              </a:solidFill>
            </a:endParaRPr>
          </a:p>
        </p:txBody>
      </p:sp>
      <p:pic>
        <p:nvPicPr>
          <p:cNvPr id="23" name="Picture 22" descr="A black sign with white text&#10;&#10;Description automatically generated">
            <a:extLst>
              <a:ext uri="{FF2B5EF4-FFF2-40B4-BE49-F238E27FC236}">
                <a16:creationId xmlns:a16="http://schemas.microsoft.com/office/drawing/2014/main" id="{A2E2DBDA-EC3B-4083-9826-F2FC7BD3D1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71833" y="6027532"/>
            <a:ext cx="859403" cy="590403"/>
          </a:xfrm>
          <a:prstGeom prst="rect">
            <a:avLst/>
          </a:prstGeom>
        </p:spPr>
      </p:pic>
      <p:sp>
        <p:nvSpPr>
          <p:cNvPr id="37" name="Text Placeholder 9">
            <a:extLst>
              <a:ext uri="{FF2B5EF4-FFF2-40B4-BE49-F238E27FC236}">
                <a16:creationId xmlns:a16="http://schemas.microsoft.com/office/drawing/2014/main" id="{FBB27D4F-5BED-41EE-A8C0-72FA1756B8EE}"/>
              </a:ext>
            </a:extLst>
          </p:cNvPr>
          <p:cNvSpPr>
            <a:spLocks noGrp="1"/>
          </p:cNvSpPr>
          <p:nvPr userDrawn="1">
            <p:ph type="body" sz="quarter" idx="18"/>
          </p:nvPr>
        </p:nvSpPr>
        <p:spPr>
          <a:xfrm>
            <a:off x="653934" y="372928"/>
            <a:ext cx="3384666"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38" name="Text Placeholder 9">
            <a:extLst>
              <a:ext uri="{FF2B5EF4-FFF2-40B4-BE49-F238E27FC236}">
                <a16:creationId xmlns:a16="http://schemas.microsoft.com/office/drawing/2014/main" id="{0E5F056A-C8C8-438D-8E17-9342D5517391}"/>
              </a:ext>
            </a:extLst>
          </p:cNvPr>
          <p:cNvSpPr>
            <a:spLocks noGrp="1"/>
          </p:cNvSpPr>
          <p:nvPr userDrawn="1">
            <p:ph type="body" sz="quarter" idx="19"/>
          </p:nvPr>
        </p:nvSpPr>
        <p:spPr>
          <a:xfrm>
            <a:off x="647701" y="859922"/>
            <a:ext cx="3390900"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sp>
        <p:nvSpPr>
          <p:cNvPr id="40" name="Footer Placeholder 39">
            <a:extLst>
              <a:ext uri="{FF2B5EF4-FFF2-40B4-BE49-F238E27FC236}">
                <a16:creationId xmlns:a16="http://schemas.microsoft.com/office/drawing/2014/main" id="{24CD4C97-2668-47D8-B174-2F0915C35A4F}"/>
              </a:ext>
            </a:extLst>
          </p:cNvPr>
          <p:cNvSpPr>
            <a:spLocks noGrp="1"/>
          </p:cNvSpPr>
          <p:nvPr userDrawn="1">
            <p:ph type="ftr" sz="quarter" idx="21"/>
          </p:nvPr>
        </p:nvSpPr>
        <p:spPr/>
        <p:txBody>
          <a:bodyPr/>
          <a:lstStyle/>
          <a:p>
            <a:endParaRPr lang="en-US"/>
          </a:p>
        </p:txBody>
      </p:sp>
      <p:sp>
        <p:nvSpPr>
          <p:cNvPr id="44" name="Text Placeholder 9">
            <a:extLst>
              <a:ext uri="{FF2B5EF4-FFF2-40B4-BE49-F238E27FC236}">
                <a16:creationId xmlns:a16="http://schemas.microsoft.com/office/drawing/2014/main" id="{375A2383-F20C-4E7B-823B-091E8A9DBBBA}"/>
              </a:ext>
            </a:extLst>
          </p:cNvPr>
          <p:cNvSpPr>
            <a:spLocks noGrp="1"/>
          </p:cNvSpPr>
          <p:nvPr>
            <p:ph type="body" sz="quarter" idx="23"/>
          </p:nvPr>
        </p:nvSpPr>
        <p:spPr>
          <a:xfrm>
            <a:off x="852938" y="4204270"/>
            <a:ext cx="3163626"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sp>
        <p:nvSpPr>
          <p:cNvPr id="46" name="Text Placeholder 45">
            <a:extLst>
              <a:ext uri="{FF2B5EF4-FFF2-40B4-BE49-F238E27FC236}">
                <a16:creationId xmlns:a16="http://schemas.microsoft.com/office/drawing/2014/main" id="{5D2673EB-C713-4BAB-BA77-D564253B7987}"/>
              </a:ext>
            </a:extLst>
          </p:cNvPr>
          <p:cNvSpPr>
            <a:spLocks noGrp="1"/>
          </p:cNvSpPr>
          <p:nvPr>
            <p:ph type="body" sz="quarter" idx="24" hasCustomPrompt="1"/>
          </p:nvPr>
        </p:nvSpPr>
        <p:spPr>
          <a:xfrm>
            <a:off x="852488" y="4721225"/>
            <a:ext cx="3186112" cy="1430338"/>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47" name="Text Placeholder 9">
            <a:extLst>
              <a:ext uri="{FF2B5EF4-FFF2-40B4-BE49-F238E27FC236}">
                <a16:creationId xmlns:a16="http://schemas.microsoft.com/office/drawing/2014/main" id="{DD6AFB70-285A-46C9-A09B-9FFC0100C3F0}"/>
              </a:ext>
            </a:extLst>
          </p:cNvPr>
          <p:cNvSpPr>
            <a:spLocks noGrp="1"/>
          </p:cNvSpPr>
          <p:nvPr>
            <p:ph type="body" sz="quarter" idx="25"/>
          </p:nvPr>
        </p:nvSpPr>
        <p:spPr>
          <a:xfrm>
            <a:off x="4675647" y="4144981"/>
            <a:ext cx="3163626"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sp>
        <p:nvSpPr>
          <p:cNvPr id="48" name="Text Placeholder 45">
            <a:extLst>
              <a:ext uri="{FF2B5EF4-FFF2-40B4-BE49-F238E27FC236}">
                <a16:creationId xmlns:a16="http://schemas.microsoft.com/office/drawing/2014/main" id="{21F269AB-94BD-4871-8E42-BA3C3C95D91E}"/>
              </a:ext>
            </a:extLst>
          </p:cNvPr>
          <p:cNvSpPr>
            <a:spLocks noGrp="1"/>
          </p:cNvSpPr>
          <p:nvPr>
            <p:ph type="body" sz="quarter" idx="26" hasCustomPrompt="1"/>
          </p:nvPr>
        </p:nvSpPr>
        <p:spPr>
          <a:xfrm>
            <a:off x="4675197" y="4661936"/>
            <a:ext cx="3186112" cy="1430338"/>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49" name="Text Placeholder 9">
            <a:extLst>
              <a:ext uri="{FF2B5EF4-FFF2-40B4-BE49-F238E27FC236}">
                <a16:creationId xmlns:a16="http://schemas.microsoft.com/office/drawing/2014/main" id="{C5376FA8-1F19-422C-8624-D5D7BE1B513E}"/>
              </a:ext>
            </a:extLst>
          </p:cNvPr>
          <p:cNvSpPr>
            <a:spLocks noGrp="1"/>
          </p:cNvSpPr>
          <p:nvPr>
            <p:ph type="body" sz="quarter" idx="27"/>
          </p:nvPr>
        </p:nvSpPr>
        <p:spPr>
          <a:xfrm>
            <a:off x="8485184" y="4144981"/>
            <a:ext cx="3163626"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sp>
        <p:nvSpPr>
          <p:cNvPr id="50" name="Text Placeholder 45">
            <a:extLst>
              <a:ext uri="{FF2B5EF4-FFF2-40B4-BE49-F238E27FC236}">
                <a16:creationId xmlns:a16="http://schemas.microsoft.com/office/drawing/2014/main" id="{837CC64B-4E46-49C9-A525-FAE60FE6BAA9}"/>
              </a:ext>
            </a:extLst>
          </p:cNvPr>
          <p:cNvSpPr>
            <a:spLocks noGrp="1"/>
          </p:cNvSpPr>
          <p:nvPr>
            <p:ph type="body" sz="quarter" idx="28" hasCustomPrompt="1"/>
          </p:nvPr>
        </p:nvSpPr>
        <p:spPr>
          <a:xfrm>
            <a:off x="8484734" y="4661936"/>
            <a:ext cx="3186112" cy="1430338"/>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9" name="Picture Placeholder 12">
            <a:extLst>
              <a:ext uri="{FF2B5EF4-FFF2-40B4-BE49-F238E27FC236}">
                <a16:creationId xmlns:a16="http://schemas.microsoft.com/office/drawing/2014/main" id="{2C3B40F8-D2CB-461B-9DC1-211D4660D0CF}"/>
              </a:ext>
            </a:extLst>
          </p:cNvPr>
          <p:cNvSpPr>
            <a:spLocks noGrp="1"/>
          </p:cNvSpPr>
          <p:nvPr>
            <p:ph type="pic" sz="quarter" idx="29"/>
          </p:nvPr>
        </p:nvSpPr>
        <p:spPr>
          <a:xfrm>
            <a:off x="647700" y="1650849"/>
            <a:ext cx="3390900" cy="2243265"/>
          </a:xfrm>
          <a:effectLst>
            <a:outerShdw blurRad="50800" dist="38100" dir="2700000" algn="tl" rotWithShape="0">
              <a:prstClr val="black">
                <a:alpha val="40000"/>
              </a:prstClr>
            </a:outerShdw>
          </a:effectLst>
        </p:spPr>
        <p:txBody>
          <a:bodyPr/>
          <a:lstStyle/>
          <a:p>
            <a:endParaRPr lang="en-US" dirty="0"/>
          </a:p>
        </p:txBody>
      </p:sp>
      <p:sp>
        <p:nvSpPr>
          <p:cNvPr id="24" name="Picture Placeholder 12">
            <a:extLst>
              <a:ext uri="{FF2B5EF4-FFF2-40B4-BE49-F238E27FC236}">
                <a16:creationId xmlns:a16="http://schemas.microsoft.com/office/drawing/2014/main" id="{F6F0A234-D1F2-4C50-924D-14C66012E81C}"/>
              </a:ext>
            </a:extLst>
          </p:cNvPr>
          <p:cNvSpPr>
            <a:spLocks noGrp="1"/>
          </p:cNvSpPr>
          <p:nvPr>
            <p:ph type="pic" sz="quarter" idx="30"/>
          </p:nvPr>
        </p:nvSpPr>
        <p:spPr>
          <a:xfrm>
            <a:off x="4400550" y="1650849"/>
            <a:ext cx="3390900" cy="2243265"/>
          </a:xfrm>
          <a:effectLst>
            <a:outerShdw blurRad="50800" dist="38100" dir="2700000" algn="tl" rotWithShape="0">
              <a:prstClr val="black">
                <a:alpha val="40000"/>
              </a:prstClr>
            </a:outerShdw>
          </a:effectLst>
        </p:spPr>
        <p:txBody>
          <a:bodyPr/>
          <a:lstStyle/>
          <a:p>
            <a:endParaRPr lang="en-US" dirty="0"/>
          </a:p>
        </p:txBody>
      </p:sp>
      <p:sp>
        <p:nvSpPr>
          <p:cNvPr id="25" name="Picture Placeholder 12">
            <a:extLst>
              <a:ext uri="{FF2B5EF4-FFF2-40B4-BE49-F238E27FC236}">
                <a16:creationId xmlns:a16="http://schemas.microsoft.com/office/drawing/2014/main" id="{4AEE006C-B2D9-46A8-922A-96C2DA26BC19}"/>
              </a:ext>
            </a:extLst>
          </p:cNvPr>
          <p:cNvSpPr>
            <a:spLocks noGrp="1"/>
          </p:cNvSpPr>
          <p:nvPr>
            <p:ph type="pic" sz="quarter" idx="31"/>
          </p:nvPr>
        </p:nvSpPr>
        <p:spPr>
          <a:xfrm>
            <a:off x="8153400" y="1650849"/>
            <a:ext cx="3390900" cy="2243265"/>
          </a:xfrm>
          <a:effectLst>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4200517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4" name="Rectangle 3">
            <a:extLst>
              <a:ext uri="{FF2B5EF4-FFF2-40B4-BE49-F238E27FC236}">
                <a16:creationId xmlns:a16="http://schemas.microsoft.com/office/drawing/2014/main" id="{A771A078-DAD4-40D6-8A4B-84741E5B3ACA}"/>
              </a:ext>
            </a:extLst>
          </p:cNvPr>
          <p:cNvSpPr/>
          <p:nvPr userDrawn="1"/>
        </p:nvSpPr>
        <p:spPr>
          <a:xfrm>
            <a:off x="9378176" y="0"/>
            <a:ext cx="281382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763D731A-2430-46DD-A4D9-6C7054C45AF1}"/>
              </a:ext>
            </a:extLst>
          </p:cNvPr>
          <p:cNvSpPr/>
          <p:nvPr userDrawn="1"/>
        </p:nvSpPr>
        <p:spPr>
          <a:xfrm>
            <a:off x="5919461" y="0"/>
            <a:ext cx="6738257" cy="6858000"/>
          </a:xfrm>
          <a:prstGeom prst="parallelogram">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9AFEBDF7-5892-4B76-A9ED-60F73BADE3B7}"/>
              </a:ext>
            </a:extLst>
          </p:cNvPr>
          <p:cNvSpPr>
            <a:spLocks noGrp="1"/>
          </p:cNvSpPr>
          <p:nvPr>
            <p:ph type="body" sz="quarter" idx="18"/>
          </p:nvPr>
        </p:nvSpPr>
        <p:spPr>
          <a:xfrm>
            <a:off x="653933" y="372928"/>
            <a:ext cx="6691345"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F9C40284-8712-40ED-86B8-0D559D73B283}"/>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sp>
        <p:nvSpPr>
          <p:cNvPr id="11" name="Text Placeholder 45">
            <a:extLst>
              <a:ext uri="{FF2B5EF4-FFF2-40B4-BE49-F238E27FC236}">
                <a16:creationId xmlns:a16="http://schemas.microsoft.com/office/drawing/2014/main" id="{6383229D-5F06-4DAF-BBAB-FDFC44C4DA35}"/>
              </a:ext>
            </a:extLst>
          </p:cNvPr>
          <p:cNvSpPr>
            <a:spLocks noGrp="1"/>
          </p:cNvSpPr>
          <p:nvPr>
            <p:ph type="body" sz="quarter" idx="26" hasCustomPrompt="1"/>
          </p:nvPr>
        </p:nvSpPr>
        <p:spPr>
          <a:xfrm>
            <a:off x="647699" y="1647920"/>
            <a:ext cx="3462827" cy="4350158"/>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3" name="Content Placeholder 12">
            <a:extLst>
              <a:ext uri="{FF2B5EF4-FFF2-40B4-BE49-F238E27FC236}">
                <a16:creationId xmlns:a16="http://schemas.microsoft.com/office/drawing/2014/main" id="{36AF6534-A35F-4041-8C36-8E50797AD510}"/>
              </a:ext>
            </a:extLst>
          </p:cNvPr>
          <p:cNvSpPr>
            <a:spLocks noGrp="1"/>
          </p:cNvSpPr>
          <p:nvPr>
            <p:ph sz="quarter" idx="27"/>
          </p:nvPr>
        </p:nvSpPr>
        <p:spPr>
          <a:xfrm>
            <a:off x="4572000" y="1647825"/>
            <a:ext cx="6853238" cy="4349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Graphic 16">
            <a:extLst>
              <a:ext uri="{FF2B5EF4-FFF2-40B4-BE49-F238E27FC236}">
                <a16:creationId xmlns:a16="http://schemas.microsoft.com/office/drawing/2014/main" id="{9DC70221-CDCE-4982-9846-780B486B5A78}"/>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1125199" y="6061148"/>
            <a:ext cx="836790" cy="556787"/>
          </a:xfrm>
          <a:prstGeom prst="rect">
            <a:avLst/>
          </a:prstGeom>
        </p:spPr>
      </p:pic>
      <p:sp>
        <p:nvSpPr>
          <p:cNvPr id="10"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418812809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pictur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1C91E61-35D8-4A03-A541-7C53ECE5EF77}"/>
              </a:ext>
            </a:extLst>
          </p:cNvPr>
          <p:cNvSpPr>
            <a:spLocks noGrp="1"/>
          </p:cNvSpPr>
          <p:nvPr>
            <p:ph type="pic" sz="quarter" idx="10"/>
          </p:nvPr>
        </p:nvSpPr>
        <p:spPr>
          <a:xfrm>
            <a:off x="0" y="1"/>
            <a:ext cx="12203113" cy="5760720"/>
          </a:xfrm>
          <a:prstGeom prst="rect">
            <a:avLst/>
          </a:prstGeom>
          <a:solidFill>
            <a:srgbClr val="1B365D"/>
          </a:solidFill>
        </p:spPr>
        <p:txBody>
          <a:bodyPr/>
          <a:lstStyle/>
          <a:p>
            <a:endParaRPr lang="en-US"/>
          </a:p>
        </p:txBody>
      </p:sp>
      <p:sp>
        <p:nvSpPr>
          <p:cNvPr id="2" name="Rectangle 1">
            <a:extLst>
              <a:ext uri="{FF2B5EF4-FFF2-40B4-BE49-F238E27FC236}">
                <a16:creationId xmlns:a16="http://schemas.microsoft.com/office/drawing/2014/main" id="{CA0AB482-79E3-43E2-AFF4-9C13C3E110D4}"/>
              </a:ext>
            </a:extLst>
          </p:cNvPr>
          <p:cNvSpPr/>
          <p:nvPr userDrawn="1"/>
        </p:nvSpPr>
        <p:spPr>
          <a:xfrm>
            <a:off x="0" y="5760721"/>
            <a:ext cx="12203113" cy="1097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592243FD-8D03-4EE1-A37F-BA007592899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1125199" y="6061148"/>
            <a:ext cx="836790" cy="556787"/>
          </a:xfrm>
          <a:prstGeom prst="rect">
            <a:avLst/>
          </a:prstGeom>
        </p:spPr>
      </p:pic>
      <p:sp>
        <p:nvSpPr>
          <p:cNvPr id="5"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190450781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Items with Text">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4078D4F-3EC0-4550-829A-03EB6D9714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29" name="Rectangle 28">
            <a:extLst>
              <a:ext uri="{FF2B5EF4-FFF2-40B4-BE49-F238E27FC236}">
                <a16:creationId xmlns:a16="http://schemas.microsoft.com/office/drawing/2014/main" id="{D4ADFF29-840E-48C2-AD6B-5DEFC43A9373}"/>
              </a:ext>
            </a:extLst>
          </p:cNvPr>
          <p:cNvSpPr/>
          <p:nvPr userDrawn="1"/>
        </p:nvSpPr>
        <p:spPr>
          <a:xfrm>
            <a:off x="9378176" y="0"/>
            <a:ext cx="281382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a:extLst>
              <a:ext uri="{FF2B5EF4-FFF2-40B4-BE49-F238E27FC236}">
                <a16:creationId xmlns:a16="http://schemas.microsoft.com/office/drawing/2014/main" id="{D2850D3E-7871-452A-81A9-66ECE54B5C14}"/>
              </a:ext>
            </a:extLst>
          </p:cNvPr>
          <p:cNvSpPr/>
          <p:nvPr userDrawn="1"/>
        </p:nvSpPr>
        <p:spPr>
          <a:xfrm>
            <a:off x="5919461" y="0"/>
            <a:ext cx="6738257" cy="6858000"/>
          </a:xfrm>
          <a:prstGeom prst="parallelogram">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9">
            <a:extLst>
              <a:ext uri="{FF2B5EF4-FFF2-40B4-BE49-F238E27FC236}">
                <a16:creationId xmlns:a16="http://schemas.microsoft.com/office/drawing/2014/main" id="{7D1CC215-D113-4FF4-BB2D-481B54958EA1}"/>
              </a:ext>
            </a:extLst>
          </p:cNvPr>
          <p:cNvSpPr>
            <a:spLocks noGrp="1"/>
          </p:cNvSpPr>
          <p:nvPr>
            <p:ph type="body" sz="quarter" idx="18"/>
          </p:nvPr>
        </p:nvSpPr>
        <p:spPr>
          <a:xfrm>
            <a:off x="653933" y="372928"/>
            <a:ext cx="6191483"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0AA91F8B-CB92-4876-8E3D-2AAA911B47C6}"/>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pic>
        <p:nvPicPr>
          <p:cNvPr id="9" name="Graphic 8">
            <a:extLst>
              <a:ext uri="{FF2B5EF4-FFF2-40B4-BE49-F238E27FC236}">
                <a16:creationId xmlns:a16="http://schemas.microsoft.com/office/drawing/2014/main" id="{3947AE7F-84E7-4B67-9A38-296F34BCA526}"/>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1125199" y="6061148"/>
            <a:ext cx="836790" cy="556787"/>
          </a:xfrm>
          <a:prstGeom prst="rect">
            <a:avLst/>
          </a:prstGeom>
        </p:spPr>
      </p:pic>
      <p:sp>
        <p:nvSpPr>
          <p:cNvPr id="3"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
        <p:nvSpPr>
          <p:cNvPr id="6" name="Content Placeholder 5">
            <a:extLst>
              <a:ext uri="{FF2B5EF4-FFF2-40B4-BE49-F238E27FC236}">
                <a16:creationId xmlns:a16="http://schemas.microsoft.com/office/drawing/2014/main" id="{2875E517-5A87-4700-8906-0D2EB6B59593}"/>
              </a:ext>
            </a:extLst>
          </p:cNvPr>
          <p:cNvSpPr>
            <a:spLocks noGrp="1"/>
          </p:cNvSpPr>
          <p:nvPr>
            <p:ph sz="quarter" idx="22"/>
          </p:nvPr>
        </p:nvSpPr>
        <p:spPr>
          <a:xfrm>
            <a:off x="3443288" y="1690688"/>
            <a:ext cx="7034212" cy="4403725"/>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a:extLst>
              <a:ext uri="{FF2B5EF4-FFF2-40B4-BE49-F238E27FC236}">
                <a16:creationId xmlns:a16="http://schemas.microsoft.com/office/drawing/2014/main" id="{B88632CE-0047-48BC-A767-EAE61E0939AE}"/>
              </a:ext>
            </a:extLst>
          </p:cNvPr>
          <p:cNvSpPr>
            <a:spLocks noGrp="1"/>
          </p:cNvSpPr>
          <p:nvPr>
            <p:ph type="pic" sz="quarter" idx="27"/>
          </p:nvPr>
        </p:nvSpPr>
        <p:spPr>
          <a:xfrm>
            <a:off x="499037" y="1690688"/>
            <a:ext cx="2229112" cy="1976437"/>
          </a:xfrm>
          <a:effectLst>
            <a:outerShdw blurRad="50800" dist="38100" dir="2700000" algn="tl" rotWithShape="0">
              <a:prstClr val="black">
                <a:alpha val="40000"/>
              </a:prstClr>
            </a:outerShdw>
          </a:effectLst>
        </p:spPr>
        <p:txBody>
          <a:bodyPr/>
          <a:lstStyle/>
          <a:p>
            <a:endParaRPr lang="en-US" dirty="0"/>
          </a:p>
        </p:txBody>
      </p:sp>
      <p:sp>
        <p:nvSpPr>
          <p:cNvPr id="14" name="Picture Placeholder 12">
            <a:extLst>
              <a:ext uri="{FF2B5EF4-FFF2-40B4-BE49-F238E27FC236}">
                <a16:creationId xmlns:a16="http://schemas.microsoft.com/office/drawing/2014/main" id="{FB44FBBC-3859-41C0-B8C6-58D871ECAD7F}"/>
              </a:ext>
            </a:extLst>
          </p:cNvPr>
          <p:cNvSpPr>
            <a:spLocks noGrp="1"/>
          </p:cNvSpPr>
          <p:nvPr>
            <p:ph type="pic" sz="quarter" idx="28"/>
          </p:nvPr>
        </p:nvSpPr>
        <p:spPr>
          <a:xfrm>
            <a:off x="499037" y="4117976"/>
            <a:ext cx="2229112" cy="1976437"/>
          </a:xfrm>
          <a:effectLst>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92043851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Section Layout">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0B7B665C-F372-48A0-97B5-C8358B898B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213774" y="0"/>
            <a:ext cx="5997818" cy="6858000"/>
          </a:xfrm>
          <a:prstGeom prst="rect">
            <a:avLst/>
          </a:prstGeom>
        </p:spPr>
      </p:pic>
      <p:sp>
        <p:nvSpPr>
          <p:cNvPr id="70" name="Picture Placeholder 2">
            <a:extLst>
              <a:ext uri="{FF2B5EF4-FFF2-40B4-BE49-F238E27FC236}">
                <a16:creationId xmlns:a16="http://schemas.microsoft.com/office/drawing/2014/main" id="{270E9647-0A66-4F1E-967D-7C88B202B374}"/>
              </a:ext>
            </a:extLst>
          </p:cNvPr>
          <p:cNvSpPr>
            <a:spLocks noGrp="1"/>
          </p:cNvSpPr>
          <p:nvPr>
            <p:ph type="pic" sz="quarter" idx="13"/>
          </p:nvPr>
        </p:nvSpPr>
        <p:spPr>
          <a:xfrm>
            <a:off x="6166332" y="1957948"/>
            <a:ext cx="2662151" cy="1812261"/>
          </a:xfrm>
          <a:prstGeom prst="parallelogram">
            <a:avLst/>
          </a:prstGeom>
          <a:effectLst>
            <a:outerShdw blurRad="50800" dist="38100" dir="2700000" algn="tl" rotWithShape="0">
              <a:prstClr val="black">
                <a:alpha val="40000"/>
              </a:prstClr>
            </a:outerShdw>
          </a:effectLst>
        </p:spPr>
        <p:txBody>
          <a:bodyPr/>
          <a:lstStyle/>
          <a:p>
            <a:endParaRPr lang="en-US" dirty="0"/>
          </a:p>
        </p:txBody>
      </p:sp>
      <p:sp>
        <p:nvSpPr>
          <p:cNvPr id="71" name="Picture Placeholder 2">
            <a:extLst>
              <a:ext uri="{FF2B5EF4-FFF2-40B4-BE49-F238E27FC236}">
                <a16:creationId xmlns:a16="http://schemas.microsoft.com/office/drawing/2014/main" id="{79E818EC-87A6-4652-B01C-1A0CB95FEBF5}"/>
              </a:ext>
            </a:extLst>
          </p:cNvPr>
          <p:cNvSpPr>
            <a:spLocks noGrp="1"/>
          </p:cNvSpPr>
          <p:nvPr>
            <p:ph type="pic" sz="quarter" idx="14"/>
          </p:nvPr>
        </p:nvSpPr>
        <p:spPr>
          <a:xfrm>
            <a:off x="8900077" y="1957948"/>
            <a:ext cx="2662151" cy="1812261"/>
          </a:xfrm>
          <a:prstGeom prst="parallelogram">
            <a:avLst/>
          </a:prstGeom>
          <a:effectLst>
            <a:outerShdw blurRad="50800" dist="38100" dir="2700000" algn="tl" rotWithShape="0">
              <a:prstClr val="black">
                <a:alpha val="40000"/>
              </a:prstClr>
            </a:outerShdw>
          </a:effectLst>
        </p:spPr>
        <p:txBody>
          <a:bodyPr/>
          <a:lstStyle/>
          <a:p>
            <a:endParaRPr lang="en-US" dirty="0"/>
          </a:p>
        </p:txBody>
      </p:sp>
      <p:sp>
        <p:nvSpPr>
          <p:cNvPr id="72" name="Picture Placeholder 2">
            <a:extLst>
              <a:ext uri="{FF2B5EF4-FFF2-40B4-BE49-F238E27FC236}">
                <a16:creationId xmlns:a16="http://schemas.microsoft.com/office/drawing/2014/main" id="{961BB053-1AA7-4D1F-95D6-CDD882E47039}"/>
              </a:ext>
            </a:extLst>
          </p:cNvPr>
          <p:cNvSpPr>
            <a:spLocks noGrp="1"/>
          </p:cNvSpPr>
          <p:nvPr>
            <p:ph type="pic" sz="quarter" idx="15"/>
          </p:nvPr>
        </p:nvSpPr>
        <p:spPr>
          <a:xfrm>
            <a:off x="3428197" y="1957948"/>
            <a:ext cx="2662151" cy="1812261"/>
          </a:xfrm>
          <a:prstGeom prst="parallelogram">
            <a:avLst/>
          </a:prstGeom>
          <a:effectLst>
            <a:outerShdw blurRad="50800" dist="38100" dir="2700000" algn="tl" rotWithShape="0">
              <a:prstClr val="black">
                <a:alpha val="40000"/>
              </a:prstClr>
            </a:outerShdw>
          </a:effectLst>
        </p:spPr>
        <p:txBody>
          <a:bodyPr/>
          <a:lstStyle/>
          <a:p>
            <a:endParaRPr lang="en-US" dirty="0"/>
          </a:p>
        </p:txBody>
      </p:sp>
      <p:sp>
        <p:nvSpPr>
          <p:cNvPr id="73" name="Picture Placeholder 2">
            <a:extLst>
              <a:ext uri="{FF2B5EF4-FFF2-40B4-BE49-F238E27FC236}">
                <a16:creationId xmlns:a16="http://schemas.microsoft.com/office/drawing/2014/main" id="{BFE2D71F-4814-4BC9-936F-247135F0432C}"/>
              </a:ext>
            </a:extLst>
          </p:cNvPr>
          <p:cNvSpPr>
            <a:spLocks noGrp="1"/>
          </p:cNvSpPr>
          <p:nvPr>
            <p:ph type="pic" sz="quarter" idx="16"/>
          </p:nvPr>
        </p:nvSpPr>
        <p:spPr>
          <a:xfrm>
            <a:off x="690799" y="1957948"/>
            <a:ext cx="2662151" cy="1812261"/>
          </a:xfrm>
          <a:prstGeom prst="parallelogram">
            <a:avLst/>
          </a:prstGeom>
          <a:effectLst>
            <a:outerShdw blurRad="50800" dist="38100" dir="2700000" algn="tl" rotWithShape="0">
              <a:prstClr val="black">
                <a:alpha val="40000"/>
              </a:prstClr>
            </a:outerShdw>
          </a:effectLst>
        </p:spPr>
        <p:txBody>
          <a:bodyPr/>
          <a:lstStyle/>
          <a:p>
            <a:endParaRPr lang="en-US" dirty="0"/>
          </a:p>
        </p:txBody>
      </p:sp>
      <p:sp>
        <p:nvSpPr>
          <p:cNvPr id="7" name="Text Placeholder 9">
            <a:extLst>
              <a:ext uri="{FF2B5EF4-FFF2-40B4-BE49-F238E27FC236}">
                <a16:creationId xmlns:a16="http://schemas.microsoft.com/office/drawing/2014/main" id="{80B43838-E88D-4586-A1E1-40A2E561C75B}"/>
              </a:ext>
            </a:extLst>
          </p:cNvPr>
          <p:cNvSpPr>
            <a:spLocks noGrp="1"/>
          </p:cNvSpPr>
          <p:nvPr>
            <p:ph type="body" sz="quarter" idx="18"/>
          </p:nvPr>
        </p:nvSpPr>
        <p:spPr>
          <a:xfrm>
            <a:off x="653934" y="372928"/>
            <a:ext cx="5512398"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7E96208-D884-4BB3-959D-DE3A7792118A}"/>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pic>
        <p:nvPicPr>
          <p:cNvPr id="12" name="Picture 11" descr="A black sign with white text&#10;&#10;Description automatically generated">
            <a:extLst>
              <a:ext uri="{FF2B5EF4-FFF2-40B4-BE49-F238E27FC236}">
                <a16:creationId xmlns:a16="http://schemas.microsoft.com/office/drawing/2014/main" id="{B2ED332B-412C-480B-9240-D91D92F7CE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6" name="Text Placeholder 9">
            <a:extLst>
              <a:ext uri="{FF2B5EF4-FFF2-40B4-BE49-F238E27FC236}">
                <a16:creationId xmlns:a16="http://schemas.microsoft.com/office/drawing/2014/main" id="{EEFB3365-27B4-424A-ADEF-73A9AEAE31C5}"/>
              </a:ext>
            </a:extLst>
          </p:cNvPr>
          <p:cNvSpPr>
            <a:spLocks noGrp="1"/>
          </p:cNvSpPr>
          <p:nvPr>
            <p:ph type="body" sz="quarter" idx="23" hasCustomPrompt="1"/>
          </p:nvPr>
        </p:nvSpPr>
        <p:spPr>
          <a:xfrm>
            <a:off x="700949" y="4021390"/>
            <a:ext cx="530150"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r>
              <a:rPr lang="en-US" dirty="0"/>
              <a:t>01</a:t>
            </a:r>
          </a:p>
        </p:txBody>
      </p:sp>
      <p:sp>
        <p:nvSpPr>
          <p:cNvPr id="17" name="Text Placeholder 45">
            <a:extLst>
              <a:ext uri="{FF2B5EF4-FFF2-40B4-BE49-F238E27FC236}">
                <a16:creationId xmlns:a16="http://schemas.microsoft.com/office/drawing/2014/main" id="{21F63B4D-6C3B-4BAC-8E78-EEBF07CC825F}"/>
              </a:ext>
            </a:extLst>
          </p:cNvPr>
          <p:cNvSpPr>
            <a:spLocks noGrp="1"/>
          </p:cNvSpPr>
          <p:nvPr>
            <p:ph type="body" sz="quarter" idx="24" hasCustomPrompt="1"/>
          </p:nvPr>
        </p:nvSpPr>
        <p:spPr>
          <a:xfrm>
            <a:off x="689284" y="4538345"/>
            <a:ext cx="2273097" cy="490855"/>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18" name="Text Placeholder 9">
            <a:extLst>
              <a:ext uri="{FF2B5EF4-FFF2-40B4-BE49-F238E27FC236}">
                <a16:creationId xmlns:a16="http://schemas.microsoft.com/office/drawing/2014/main" id="{36386EAA-A2BA-4D6E-99DC-36DDCC2526F7}"/>
              </a:ext>
            </a:extLst>
          </p:cNvPr>
          <p:cNvSpPr>
            <a:spLocks noGrp="1"/>
          </p:cNvSpPr>
          <p:nvPr>
            <p:ph type="body" sz="quarter" idx="25"/>
          </p:nvPr>
        </p:nvSpPr>
        <p:spPr>
          <a:xfrm>
            <a:off x="1227773" y="4019536"/>
            <a:ext cx="1905820" cy="361628"/>
          </a:xfrm>
          <a:prstGeom prst="rect">
            <a:avLst/>
          </a:prstGeom>
        </p:spPr>
        <p:txBody>
          <a:bodyPr>
            <a:noAutofit/>
          </a:bodyPr>
          <a:lstStyle>
            <a:lvl1pPr marL="0" indent="0">
              <a:buNone/>
              <a:defRPr sz="1800" b="1">
                <a:solidFill>
                  <a:srgbClr val="1B365D"/>
                </a:solidFill>
                <a:latin typeface="Titillium Bd" panose="00000800000000000000" pitchFamily="50" charset="0"/>
              </a:defRPr>
            </a:lvl1pPr>
          </a:lstStyle>
          <a:p>
            <a:pPr lvl="0"/>
            <a:endParaRPr lang="en-US" dirty="0"/>
          </a:p>
        </p:txBody>
      </p:sp>
      <p:sp>
        <p:nvSpPr>
          <p:cNvPr id="19" name="Text Placeholder 45">
            <a:extLst>
              <a:ext uri="{FF2B5EF4-FFF2-40B4-BE49-F238E27FC236}">
                <a16:creationId xmlns:a16="http://schemas.microsoft.com/office/drawing/2014/main" id="{6F283760-52C8-492E-99EE-BDD40E3D5104}"/>
              </a:ext>
            </a:extLst>
          </p:cNvPr>
          <p:cNvSpPr>
            <a:spLocks noGrp="1"/>
          </p:cNvSpPr>
          <p:nvPr>
            <p:ph type="body" sz="quarter" idx="26" hasCustomPrompt="1"/>
          </p:nvPr>
        </p:nvSpPr>
        <p:spPr>
          <a:xfrm>
            <a:off x="689284" y="5195207"/>
            <a:ext cx="2273098" cy="978263"/>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4"/>
              </a:buBlip>
              <a:tabLst/>
              <a:defRPr sz="16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20" name="Text Placeholder 9">
            <a:extLst>
              <a:ext uri="{FF2B5EF4-FFF2-40B4-BE49-F238E27FC236}">
                <a16:creationId xmlns:a16="http://schemas.microsoft.com/office/drawing/2014/main" id="{FC707D7C-8C9D-427D-A097-FCF2F6FE43CA}"/>
              </a:ext>
            </a:extLst>
          </p:cNvPr>
          <p:cNvSpPr>
            <a:spLocks noGrp="1"/>
          </p:cNvSpPr>
          <p:nvPr>
            <p:ph type="body" sz="quarter" idx="27" hasCustomPrompt="1"/>
          </p:nvPr>
        </p:nvSpPr>
        <p:spPr>
          <a:xfrm>
            <a:off x="3406509" y="4021390"/>
            <a:ext cx="53528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r>
              <a:rPr lang="en-US" dirty="0"/>
              <a:t>01</a:t>
            </a:r>
          </a:p>
        </p:txBody>
      </p:sp>
      <p:sp>
        <p:nvSpPr>
          <p:cNvPr id="21" name="Text Placeholder 45">
            <a:extLst>
              <a:ext uri="{FF2B5EF4-FFF2-40B4-BE49-F238E27FC236}">
                <a16:creationId xmlns:a16="http://schemas.microsoft.com/office/drawing/2014/main" id="{9692CB66-02AC-4080-B820-0854750421DC}"/>
              </a:ext>
            </a:extLst>
          </p:cNvPr>
          <p:cNvSpPr>
            <a:spLocks noGrp="1"/>
          </p:cNvSpPr>
          <p:nvPr>
            <p:ph type="body" sz="quarter" idx="28" hasCustomPrompt="1"/>
          </p:nvPr>
        </p:nvSpPr>
        <p:spPr>
          <a:xfrm>
            <a:off x="3394844" y="4538345"/>
            <a:ext cx="2273097" cy="490855"/>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22" name="Text Placeholder 9">
            <a:extLst>
              <a:ext uri="{FF2B5EF4-FFF2-40B4-BE49-F238E27FC236}">
                <a16:creationId xmlns:a16="http://schemas.microsoft.com/office/drawing/2014/main" id="{9F1D243D-7FB7-4292-BB1A-58DD823338CC}"/>
              </a:ext>
            </a:extLst>
          </p:cNvPr>
          <p:cNvSpPr>
            <a:spLocks noGrp="1"/>
          </p:cNvSpPr>
          <p:nvPr>
            <p:ph type="body" sz="quarter" idx="29"/>
          </p:nvPr>
        </p:nvSpPr>
        <p:spPr>
          <a:xfrm>
            <a:off x="3941796" y="4019536"/>
            <a:ext cx="1803707" cy="361628"/>
          </a:xfrm>
          <a:prstGeom prst="rect">
            <a:avLst/>
          </a:prstGeom>
        </p:spPr>
        <p:txBody>
          <a:bodyPr>
            <a:noAutofit/>
          </a:bodyPr>
          <a:lstStyle>
            <a:lvl1pPr marL="0" indent="0">
              <a:buNone/>
              <a:defRPr sz="1800" b="1">
                <a:solidFill>
                  <a:srgbClr val="1B365D"/>
                </a:solidFill>
                <a:latin typeface="Titillium Bd" panose="00000800000000000000" pitchFamily="50" charset="0"/>
              </a:defRPr>
            </a:lvl1pPr>
          </a:lstStyle>
          <a:p>
            <a:pPr lvl="0"/>
            <a:endParaRPr lang="en-US" dirty="0"/>
          </a:p>
        </p:txBody>
      </p:sp>
      <p:sp>
        <p:nvSpPr>
          <p:cNvPr id="23" name="Text Placeholder 45">
            <a:extLst>
              <a:ext uri="{FF2B5EF4-FFF2-40B4-BE49-F238E27FC236}">
                <a16:creationId xmlns:a16="http://schemas.microsoft.com/office/drawing/2014/main" id="{FF8978D6-03F4-4E9C-BCD4-08B4BDC5E36E}"/>
              </a:ext>
            </a:extLst>
          </p:cNvPr>
          <p:cNvSpPr>
            <a:spLocks noGrp="1"/>
          </p:cNvSpPr>
          <p:nvPr>
            <p:ph type="body" sz="quarter" idx="30" hasCustomPrompt="1"/>
          </p:nvPr>
        </p:nvSpPr>
        <p:spPr>
          <a:xfrm>
            <a:off x="3394844" y="5195207"/>
            <a:ext cx="2273098" cy="978263"/>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4"/>
              </a:buBlip>
              <a:tabLst/>
              <a:defRPr sz="16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24" name="Text Placeholder 9">
            <a:extLst>
              <a:ext uri="{FF2B5EF4-FFF2-40B4-BE49-F238E27FC236}">
                <a16:creationId xmlns:a16="http://schemas.microsoft.com/office/drawing/2014/main" id="{3CDB95BD-0B81-4B0E-9DBC-BFBE422DE347}"/>
              </a:ext>
            </a:extLst>
          </p:cNvPr>
          <p:cNvSpPr>
            <a:spLocks noGrp="1"/>
          </p:cNvSpPr>
          <p:nvPr>
            <p:ph type="body" sz="quarter" idx="31" hasCustomPrompt="1"/>
          </p:nvPr>
        </p:nvSpPr>
        <p:spPr>
          <a:xfrm>
            <a:off x="6117206" y="4021390"/>
            <a:ext cx="53528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r>
              <a:rPr lang="en-US" dirty="0"/>
              <a:t>01</a:t>
            </a:r>
          </a:p>
        </p:txBody>
      </p:sp>
      <p:sp>
        <p:nvSpPr>
          <p:cNvPr id="25" name="Text Placeholder 45">
            <a:extLst>
              <a:ext uri="{FF2B5EF4-FFF2-40B4-BE49-F238E27FC236}">
                <a16:creationId xmlns:a16="http://schemas.microsoft.com/office/drawing/2014/main" id="{D4BC8306-FDC6-4403-BDF1-0303C3A5B4AE}"/>
              </a:ext>
            </a:extLst>
          </p:cNvPr>
          <p:cNvSpPr>
            <a:spLocks noGrp="1"/>
          </p:cNvSpPr>
          <p:nvPr>
            <p:ph type="body" sz="quarter" idx="32" hasCustomPrompt="1"/>
          </p:nvPr>
        </p:nvSpPr>
        <p:spPr>
          <a:xfrm>
            <a:off x="6105541" y="4538345"/>
            <a:ext cx="2273097" cy="490855"/>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26" name="Text Placeholder 9">
            <a:extLst>
              <a:ext uri="{FF2B5EF4-FFF2-40B4-BE49-F238E27FC236}">
                <a16:creationId xmlns:a16="http://schemas.microsoft.com/office/drawing/2014/main" id="{9CB18514-9BAA-4C3C-844C-21F44A5DCCF0}"/>
              </a:ext>
            </a:extLst>
          </p:cNvPr>
          <p:cNvSpPr>
            <a:spLocks noGrp="1"/>
          </p:cNvSpPr>
          <p:nvPr>
            <p:ph type="body" sz="quarter" idx="33"/>
          </p:nvPr>
        </p:nvSpPr>
        <p:spPr>
          <a:xfrm>
            <a:off x="6652493" y="4019536"/>
            <a:ext cx="1803707" cy="361628"/>
          </a:xfrm>
          <a:prstGeom prst="rect">
            <a:avLst/>
          </a:prstGeom>
        </p:spPr>
        <p:txBody>
          <a:bodyPr>
            <a:noAutofit/>
          </a:bodyPr>
          <a:lstStyle>
            <a:lvl1pPr marL="0" indent="0">
              <a:buNone/>
              <a:defRPr sz="1800" b="1">
                <a:solidFill>
                  <a:srgbClr val="1B365D"/>
                </a:solidFill>
                <a:latin typeface="Titillium Bd" panose="00000800000000000000" pitchFamily="50" charset="0"/>
              </a:defRPr>
            </a:lvl1pPr>
          </a:lstStyle>
          <a:p>
            <a:pPr lvl="0"/>
            <a:endParaRPr lang="en-US" dirty="0"/>
          </a:p>
        </p:txBody>
      </p:sp>
      <p:sp>
        <p:nvSpPr>
          <p:cNvPr id="27" name="Text Placeholder 45">
            <a:extLst>
              <a:ext uri="{FF2B5EF4-FFF2-40B4-BE49-F238E27FC236}">
                <a16:creationId xmlns:a16="http://schemas.microsoft.com/office/drawing/2014/main" id="{4E05909B-EAC0-4AFD-BF65-C505B61403B5}"/>
              </a:ext>
            </a:extLst>
          </p:cNvPr>
          <p:cNvSpPr>
            <a:spLocks noGrp="1"/>
          </p:cNvSpPr>
          <p:nvPr>
            <p:ph type="body" sz="quarter" idx="34" hasCustomPrompt="1"/>
          </p:nvPr>
        </p:nvSpPr>
        <p:spPr>
          <a:xfrm>
            <a:off x="6105541" y="5195207"/>
            <a:ext cx="2273098" cy="978263"/>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4"/>
              </a:buBlip>
              <a:tabLst/>
              <a:defRPr sz="16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28" name="Text Placeholder 9">
            <a:extLst>
              <a:ext uri="{FF2B5EF4-FFF2-40B4-BE49-F238E27FC236}">
                <a16:creationId xmlns:a16="http://schemas.microsoft.com/office/drawing/2014/main" id="{192036A2-8308-48C7-8127-34B39D22A634}"/>
              </a:ext>
            </a:extLst>
          </p:cNvPr>
          <p:cNvSpPr>
            <a:spLocks noGrp="1"/>
          </p:cNvSpPr>
          <p:nvPr>
            <p:ph type="body" sz="quarter" idx="35" hasCustomPrompt="1"/>
          </p:nvPr>
        </p:nvSpPr>
        <p:spPr>
          <a:xfrm>
            <a:off x="8891433" y="4021390"/>
            <a:ext cx="53528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r>
              <a:rPr lang="en-US" dirty="0"/>
              <a:t>01</a:t>
            </a:r>
          </a:p>
        </p:txBody>
      </p:sp>
      <p:sp>
        <p:nvSpPr>
          <p:cNvPr id="29" name="Text Placeholder 45">
            <a:extLst>
              <a:ext uri="{FF2B5EF4-FFF2-40B4-BE49-F238E27FC236}">
                <a16:creationId xmlns:a16="http://schemas.microsoft.com/office/drawing/2014/main" id="{78578D8C-1898-491A-80A2-D4A8C7FC9E59}"/>
              </a:ext>
            </a:extLst>
          </p:cNvPr>
          <p:cNvSpPr>
            <a:spLocks noGrp="1"/>
          </p:cNvSpPr>
          <p:nvPr>
            <p:ph type="body" sz="quarter" idx="36" hasCustomPrompt="1"/>
          </p:nvPr>
        </p:nvSpPr>
        <p:spPr>
          <a:xfrm>
            <a:off x="8879768" y="4538345"/>
            <a:ext cx="2273097" cy="490855"/>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30" name="Text Placeholder 9">
            <a:extLst>
              <a:ext uri="{FF2B5EF4-FFF2-40B4-BE49-F238E27FC236}">
                <a16:creationId xmlns:a16="http://schemas.microsoft.com/office/drawing/2014/main" id="{87F65823-74F0-46F4-8EB0-80EAD325AEDC}"/>
              </a:ext>
            </a:extLst>
          </p:cNvPr>
          <p:cNvSpPr>
            <a:spLocks noGrp="1"/>
          </p:cNvSpPr>
          <p:nvPr>
            <p:ph type="body" sz="quarter" idx="37"/>
          </p:nvPr>
        </p:nvSpPr>
        <p:spPr>
          <a:xfrm>
            <a:off x="9426720" y="4019536"/>
            <a:ext cx="1803707" cy="361628"/>
          </a:xfrm>
          <a:prstGeom prst="rect">
            <a:avLst/>
          </a:prstGeom>
        </p:spPr>
        <p:txBody>
          <a:bodyPr>
            <a:noAutofit/>
          </a:bodyPr>
          <a:lstStyle>
            <a:lvl1pPr marL="0" indent="0">
              <a:buNone/>
              <a:defRPr sz="1800" b="1">
                <a:solidFill>
                  <a:srgbClr val="1B365D"/>
                </a:solidFill>
                <a:latin typeface="Titillium Bd" panose="00000800000000000000" pitchFamily="50" charset="0"/>
              </a:defRPr>
            </a:lvl1pPr>
          </a:lstStyle>
          <a:p>
            <a:pPr lvl="0"/>
            <a:endParaRPr lang="en-US" dirty="0"/>
          </a:p>
        </p:txBody>
      </p:sp>
      <p:sp>
        <p:nvSpPr>
          <p:cNvPr id="31" name="Text Placeholder 45">
            <a:extLst>
              <a:ext uri="{FF2B5EF4-FFF2-40B4-BE49-F238E27FC236}">
                <a16:creationId xmlns:a16="http://schemas.microsoft.com/office/drawing/2014/main" id="{B43E873E-9E32-4A6F-BBC1-E9CB52C4CBA3}"/>
              </a:ext>
            </a:extLst>
          </p:cNvPr>
          <p:cNvSpPr>
            <a:spLocks noGrp="1"/>
          </p:cNvSpPr>
          <p:nvPr>
            <p:ph type="body" sz="quarter" idx="38" hasCustomPrompt="1"/>
          </p:nvPr>
        </p:nvSpPr>
        <p:spPr>
          <a:xfrm>
            <a:off x="8879768" y="5195207"/>
            <a:ext cx="2273098" cy="978263"/>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4"/>
              </a:buBlip>
              <a:tabLst/>
              <a:defRPr sz="16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32"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363555265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5FBCB8-00E8-4AD0-870D-CB8886CADA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194184" y="0"/>
            <a:ext cx="5997818" cy="6858000"/>
          </a:xfrm>
          <a:prstGeom prst="rect">
            <a:avLst/>
          </a:prstGeom>
        </p:spPr>
      </p:pic>
      <p:pic>
        <p:nvPicPr>
          <p:cNvPr id="7" name="Picture 6">
            <a:extLst>
              <a:ext uri="{FF2B5EF4-FFF2-40B4-BE49-F238E27FC236}">
                <a16:creationId xmlns:a16="http://schemas.microsoft.com/office/drawing/2014/main" id="{0AAC6671-B197-4E7B-9E5D-374DBD16C3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8" name="Parallelogram 7">
            <a:extLst>
              <a:ext uri="{FF2B5EF4-FFF2-40B4-BE49-F238E27FC236}">
                <a16:creationId xmlns:a16="http://schemas.microsoft.com/office/drawing/2014/main" id="{DB40C7AC-3BBF-47E8-AAB8-7A81209F9034}"/>
              </a:ext>
            </a:extLst>
          </p:cNvPr>
          <p:cNvSpPr/>
          <p:nvPr userDrawn="1"/>
        </p:nvSpPr>
        <p:spPr>
          <a:xfrm flipH="1">
            <a:off x="-193042" y="0"/>
            <a:ext cx="6581422" cy="6858000"/>
          </a:xfrm>
          <a:prstGeom prst="parallelogram">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Title 1">
            <a:extLst>
              <a:ext uri="{FF2B5EF4-FFF2-40B4-BE49-F238E27FC236}">
                <a16:creationId xmlns:a16="http://schemas.microsoft.com/office/drawing/2014/main" id="{334E727C-E03B-419F-A2B9-F69A64277A1F}"/>
              </a:ext>
            </a:extLst>
          </p:cNvPr>
          <p:cNvSpPr txBox="1">
            <a:spLocks/>
          </p:cNvSpPr>
          <p:nvPr userDrawn="1"/>
        </p:nvSpPr>
        <p:spPr>
          <a:xfrm>
            <a:off x="1288135" y="2678486"/>
            <a:ext cx="3822390" cy="4558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E9E9E9"/>
                </a:solidFill>
                <a:latin typeface="Titillium" panose="00000500000000000000" pitchFamily="50" charset="0"/>
              </a:rPr>
              <a:t>FOR MORE INFORMATION</a:t>
            </a:r>
            <a:endParaRPr lang="en-US" sz="3600" dirty="0">
              <a:solidFill>
                <a:srgbClr val="E9E9E9"/>
              </a:solidFill>
              <a:latin typeface="Titillium" panose="00000500000000000000" pitchFamily="50" charset="0"/>
            </a:endParaRPr>
          </a:p>
        </p:txBody>
      </p:sp>
      <p:sp>
        <p:nvSpPr>
          <p:cNvPr id="10" name="TextBox 9">
            <a:extLst>
              <a:ext uri="{FF2B5EF4-FFF2-40B4-BE49-F238E27FC236}">
                <a16:creationId xmlns:a16="http://schemas.microsoft.com/office/drawing/2014/main" id="{3D26B28B-1644-4B13-9DA5-DC02E9B054B9}"/>
              </a:ext>
            </a:extLst>
          </p:cNvPr>
          <p:cNvSpPr txBox="1"/>
          <p:nvPr userDrawn="1"/>
        </p:nvSpPr>
        <p:spPr>
          <a:xfrm>
            <a:off x="1757725" y="3191326"/>
            <a:ext cx="3352800" cy="923330"/>
          </a:xfrm>
          <a:prstGeom prst="rect">
            <a:avLst/>
          </a:prstGeom>
          <a:noFill/>
        </p:spPr>
        <p:txBody>
          <a:bodyPr wrap="square" rtlCol="0">
            <a:spAutoFit/>
          </a:bodyPr>
          <a:lstStyle/>
          <a:p>
            <a:r>
              <a:rPr lang="en-US" dirty="0">
                <a:solidFill>
                  <a:schemeClr val="bg1"/>
                </a:solidFill>
              </a:rPr>
              <a:t>20 Willow Springs, York, PA 17406, US</a:t>
            </a:r>
          </a:p>
          <a:p>
            <a:endParaRPr lang="en-US" dirty="0"/>
          </a:p>
        </p:txBody>
      </p:sp>
      <p:sp>
        <p:nvSpPr>
          <p:cNvPr id="11" name="TextBox 10">
            <a:extLst>
              <a:ext uri="{FF2B5EF4-FFF2-40B4-BE49-F238E27FC236}">
                <a16:creationId xmlns:a16="http://schemas.microsoft.com/office/drawing/2014/main" id="{C3AB7258-DBA8-4395-BC2A-6BA414D0EAC8}"/>
              </a:ext>
            </a:extLst>
          </p:cNvPr>
          <p:cNvSpPr txBox="1"/>
          <p:nvPr userDrawn="1"/>
        </p:nvSpPr>
        <p:spPr>
          <a:xfrm>
            <a:off x="1746436" y="3926184"/>
            <a:ext cx="3352800" cy="646331"/>
          </a:xfrm>
          <a:prstGeom prst="rect">
            <a:avLst/>
          </a:prstGeom>
          <a:noFill/>
        </p:spPr>
        <p:txBody>
          <a:bodyPr wrap="square" rtlCol="0">
            <a:spAutoFit/>
          </a:bodyPr>
          <a:lstStyle/>
          <a:p>
            <a:r>
              <a:rPr lang="en-US" dirty="0">
                <a:solidFill>
                  <a:schemeClr val="bg1"/>
                </a:solidFill>
              </a:rPr>
              <a:t>+1 (717)767-6511</a:t>
            </a:r>
          </a:p>
          <a:p>
            <a:endParaRPr lang="en-US" dirty="0"/>
          </a:p>
        </p:txBody>
      </p:sp>
      <p:sp>
        <p:nvSpPr>
          <p:cNvPr id="12" name="TextBox 11">
            <a:extLst>
              <a:ext uri="{FF2B5EF4-FFF2-40B4-BE49-F238E27FC236}">
                <a16:creationId xmlns:a16="http://schemas.microsoft.com/office/drawing/2014/main" id="{41AFF976-22B2-4377-AC4E-0B1EB4A494BC}"/>
              </a:ext>
            </a:extLst>
          </p:cNvPr>
          <p:cNvSpPr txBox="1"/>
          <p:nvPr userDrawn="1"/>
        </p:nvSpPr>
        <p:spPr>
          <a:xfrm>
            <a:off x="1757725" y="4303127"/>
            <a:ext cx="3352800" cy="646331"/>
          </a:xfrm>
          <a:prstGeom prst="rect">
            <a:avLst/>
          </a:prstGeom>
          <a:noFill/>
        </p:spPr>
        <p:txBody>
          <a:bodyPr wrap="square" rtlCol="0">
            <a:spAutoFit/>
          </a:bodyPr>
          <a:lstStyle/>
          <a:p>
            <a:r>
              <a:rPr lang="en-US" dirty="0">
                <a:solidFill>
                  <a:srgbClr val="E9E9E9"/>
                </a:solidFill>
                <a:latin typeface="Titillium" panose="00000500000000000000" pitchFamily="50" charset="0"/>
              </a:rPr>
              <a:t>WWW.REDLION.NET</a:t>
            </a:r>
          </a:p>
          <a:p>
            <a:endParaRPr lang="en-US" dirty="0"/>
          </a:p>
        </p:txBody>
      </p:sp>
      <p:pic>
        <p:nvPicPr>
          <p:cNvPr id="13" name="Picture 12" descr="A black sign with white text&#10;&#10;Description automatically generated">
            <a:extLst>
              <a:ext uri="{FF2B5EF4-FFF2-40B4-BE49-F238E27FC236}">
                <a16:creationId xmlns:a16="http://schemas.microsoft.com/office/drawing/2014/main" id="{44FA15BC-3B07-44A5-A0EF-C33999729DB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810408" y="2240894"/>
            <a:ext cx="2927386" cy="2011090"/>
          </a:xfrm>
          <a:prstGeom prst="rect">
            <a:avLst/>
          </a:prstGeom>
        </p:spPr>
      </p:pic>
      <p:sp>
        <p:nvSpPr>
          <p:cNvPr id="14" name="TextBox 13">
            <a:extLst>
              <a:ext uri="{FF2B5EF4-FFF2-40B4-BE49-F238E27FC236}">
                <a16:creationId xmlns:a16="http://schemas.microsoft.com/office/drawing/2014/main" id="{B4A7C2C3-7BF5-42EB-B3E3-D335D781A7C3}"/>
              </a:ext>
            </a:extLst>
          </p:cNvPr>
          <p:cNvSpPr txBox="1"/>
          <p:nvPr userDrawn="1"/>
        </p:nvSpPr>
        <p:spPr>
          <a:xfrm>
            <a:off x="6830491" y="4331007"/>
            <a:ext cx="5132525" cy="523220"/>
          </a:xfrm>
          <a:prstGeom prst="rect">
            <a:avLst/>
          </a:prstGeom>
          <a:noFill/>
        </p:spPr>
        <p:txBody>
          <a:bodyPr wrap="square" rtlCol="0">
            <a:spAutoFit/>
          </a:bodyPr>
          <a:lstStyle/>
          <a:p>
            <a:r>
              <a:rPr lang="en-US" sz="2800" dirty="0">
                <a:solidFill>
                  <a:srgbClr val="A61D2C"/>
                </a:solidFill>
                <a:latin typeface="BankGothic Md BT" panose="020B0807020203060204" pitchFamily="34" charset="0"/>
              </a:rPr>
              <a:t>Excellence. </a:t>
            </a:r>
            <a:r>
              <a:rPr lang="en-US" sz="2800" dirty="0">
                <a:latin typeface="BankGothic Md BT" panose="020B0807020203060204" pitchFamily="34" charset="0"/>
              </a:rPr>
              <a:t>Redefined.</a:t>
            </a:r>
          </a:p>
        </p:txBody>
      </p:sp>
      <p:sp>
        <p:nvSpPr>
          <p:cNvPr id="15"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24986547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boxes with 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C42991-DB28-4B25-93AB-23892B0069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194182" y="0"/>
            <a:ext cx="5997818" cy="6858000"/>
          </a:xfrm>
          <a:prstGeom prst="rect">
            <a:avLst/>
          </a:prstGeom>
        </p:spPr>
      </p:pic>
      <p:pic>
        <p:nvPicPr>
          <p:cNvPr id="7" name="Picture 6">
            <a:extLst>
              <a:ext uri="{FF2B5EF4-FFF2-40B4-BE49-F238E27FC236}">
                <a16:creationId xmlns:a16="http://schemas.microsoft.com/office/drawing/2014/main" id="{F8D73E72-25B6-4A41-B159-2CC257373B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10" name="Text Placeholder 4">
            <a:extLst>
              <a:ext uri="{FF2B5EF4-FFF2-40B4-BE49-F238E27FC236}">
                <a16:creationId xmlns:a16="http://schemas.microsoft.com/office/drawing/2014/main" id="{7976414D-6583-489D-A426-6E4E50DB756C}"/>
              </a:ext>
            </a:extLst>
          </p:cNvPr>
          <p:cNvSpPr txBox="1">
            <a:spLocks/>
          </p:cNvSpPr>
          <p:nvPr userDrawn="1"/>
        </p:nvSpPr>
        <p:spPr>
          <a:xfrm>
            <a:off x="6195483" y="1535274"/>
            <a:ext cx="5386917" cy="639763"/>
          </a:xfrm>
          <a:prstGeom prst="rect">
            <a:avLst/>
          </a:prstGeom>
          <a:solidFill>
            <a:schemeClr val="accent1"/>
          </a:solidFill>
          <a:ln>
            <a:solidFill>
              <a:schemeClr val="accent1"/>
            </a:solidFill>
          </a:ln>
        </p:spPr>
        <p:txBody>
          <a:bodyPr vert="horz" lIns="22860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667" b="1" kern="1200" spc="-40" baseline="0">
                <a:solidFill>
                  <a:schemeClr val="bg1"/>
                </a:solidFill>
                <a:latin typeface="+mn-lt"/>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667" b="1"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9pPr>
          </a:lstStyle>
          <a:p>
            <a:endParaRPr lang="en-US" dirty="0">
              <a:latin typeface="Titillium Web SemiBold" panose="00000700000000000000" pitchFamily="2" charset="0"/>
            </a:endParaRPr>
          </a:p>
        </p:txBody>
      </p:sp>
      <p:sp>
        <p:nvSpPr>
          <p:cNvPr id="11" name="Content Placeholder 5">
            <a:extLst>
              <a:ext uri="{FF2B5EF4-FFF2-40B4-BE49-F238E27FC236}">
                <a16:creationId xmlns:a16="http://schemas.microsoft.com/office/drawing/2014/main" id="{FFCE02C0-924E-48DE-A6AC-DEA6B132D028}"/>
              </a:ext>
            </a:extLst>
          </p:cNvPr>
          <p:cNvSpPr txBox="1">
            <a:spLocks/>
          </p:cNvSpPr>
          <p:nvPr userDrawn="1"/>
        </p:nvSpPr>
        <p:spPr>
          <a:xfrm>
            <a:off x="6195485" y="2175037"/>
            <a:ext cx="5386917" cy="3337996"/>
          </a:xfrm>
          <a:prstGeom prst="rect">
            <a:avLst/>
          </a:prstGeom>
          <a:solidFill>
            <a:schemeClr val="bg1">
              <a:alpha val="48000"/>
            </a:schemeClr>
          </a:solidFill>
          <a:ln w="12700">
            <a:solidFill>
              <a:srgbClr val="E9E9E9"/>
            </a:solidFill>
          </a:ln>
        </p:spPr>
        <p:txBody>
          <a:bodyPr vert="horz" lIns="457200" tIns="228600" rIns="457200" bIns="457200" rtlCol="0" anchor="t" anchorCtr="0">
            <a:normAutofit/>
          </a:bodyPr>
          <a:lstStyle>
            <a:lvl1pPr marL="380990" indent="-38099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768331" indent="-38099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68891" indent="-304792"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3pPr>
            <a:lvl4pPr marL="1295368" indent="-304792"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526079" indent="-232828"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9pPr>
          </a:lstStyle>
          <a:p>
            <a:pPr marL="0" indent="0">
              <a:lnSpc>
                <a:spcPct val="100000"/>
              </a:lnSpc>
              <a:buClr>
                <a:srgbClr val="A61D2C"/>
              </a:buClr>
              <a:buSzPct val="75000"/>
              <a:buFont typeface="Arial" panose="020B0604020202020204" pitchFamily="34" charset="0"/>
              <a:buNone/>
            </a:pPr>
            <a:endParaRPr lang="en-US" sz="200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3" name="Picture 12" descr="A black sign with white text&#10;&#10;Description automatically generated">
            <a:extLst>
              <a:ext uri="{FF2B5EF4-FFF2-40B4-BE49-F238E27FC236}">
                <a16:creationId xmlns:a16="http://schemas.microsoft.com/office/drawing/2014/main" id="{6670779D-47CE-4EE7-A5DD-3C43914B56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4" name="Text Placeholder 9">
            <a:extLst>
              <a:ext uri="{FF2B5EF4-FFF2-40B4-BE49-F238E27FC236}">
                <a16:creationId xmlns:a16="http://schemas.microsoft.com/office/drawing/2014/main" id="{462BFD39-6715-44E7-AC07-B84E9FF46047}"/>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15" name="Text Placeholder 9">
            <a:extLst>
              <a:ext uri="{FF2B5EF4-FFF2-40B4-BE49-F238E27FC236}">
                <a16:creationId xmlns:a16="http://schemas.microsoft.com/office/drawing/2014/main" id="{B07C801A-41B5-4BB2-8A61-729161EA14F6}"/>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sp>
        <p:nvSpPr>
          <p:cNvPr id="16" name="Text Placeholder 4">
            <a:extLst>
              <a:ext uri="{FF2B5EF4-FFF2-40B4-BE49-F238E27FC236}">
                <a16:creationId xmlns:a16="http://schemas.microsoft.com/office/drawing/2014/main" id="{8121DF6B-3521-4893-A646-59EA828F7952}"/>
              </a:ext>
            </a:extLst>
          </p:cNvPr>
          <p:cNvSpPr txBox="1">
            <a:spLocks/>
          </p:cNvSpPr>
          <p:nvPr userDrawn="1"/>
        </p:nvSpPr>
        <p:spPr>
          <a:xfrm>
            <a:off x="647700" y="1535274"/>
            <a:ext cx="5386917" cy="639763"/>
          </a:xfrm>
          <a:prstGeom prst="rect">
            <a:avLst/>
          </a:prstGeom>
          <a:solidFill>
            <a:schemeClr val="accent1"/>
          </a:solidFill>
          <a:ln>
            <a:solidFill>
              <a:schemeClr val="accent1"/>
            </a:solidFill>
          </a:ln>
        </p:spPr>
        <p:txBody>
          <a:bodyPr vert="horz" lIns="22860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667" b="1" kern="1200" spc="-40" baseline="0">
                <a:solidFill>
                  <a:schemeClr val="bg1"/>
                </a:solidFill>
                <a:latin typeface="+mn-lt"/>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667" b="1"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9pPr>
          </a:lstStyle>
          <a:p>
            <a:endParaRPr lang="en-US" dirty="0">
              <a:latin typeface="Titillium Web SemiBold" panose="00000700000000000000" pitchFamily="2" charset="0"/>
            </a:endParaRPr>
          </a:p>
        </p:txBody>
      </p:sp>
      <p:sp>
        <p:nvSpPr>
          <p:cNvPr id="17" name="Content Placeholder 5">
            <a:extLst>
              <a:ext uri="{FF2B5EF4-FFF2-40B4-BE49-F238E27FC236}">
                <a16:creationId xmlns:a16="http://schemas.microsoft.com/office/drawing/2014/main" id="{ED531B5E-32B5-47E7-8436-8D75D5B01CC7}"/>
              </a:ext>
            </a:extLst>
          </p:cNvPr>
          <p:cNvSpPr txBox="1">
            <a:spLocks/>
          </p:cNvSpPr>
          <p:nvPr userDrawn="1"/>
        </p:nvSpPr>
        <p:spPr>
          <a:xfrm>
            <a:off x="647702" y="2175037"/>
            <a:ext cx="5386917" cy="3337996"/>
          </a:xfrm>
          <a:prstGeom prst="rect">
            <a:avLst/>
          </a:prstGeom>
          <a:solidFill>
            <a:schemeClr val="bg1">
              <a:alpha val="48000"/>
            </a:schemeClr>
          </a:solidFill>
          <a:ln w="12700">
            <a:solidFill>
              <a:srgbClr val="E9E9E9"/>
            </a:solidFill>
          </a:ln>
        </p:spPr>
        <p:txBody>
          <a:bodyPr vert="horz" lIns="457200" tIns="228600" rIns="457200" bIns="457200" rtlCol="0" anchor="t" anchorCtr="0">
            <a:normAutofit/>
          </a:bodyPr>
          <a:lstStyle>
            <a:lvl1pPr marL="380990" indent="-380990" algn="l" defTabSz="914400" rtl="0" eaLnBrk="1" latinLnBrk="0" hangingPunct="1">
              <a:lnSpc>
                <a:spcPct val="90000"/>
              </a:lnSpc>
              <a:spcBef>
                <a:spcPts val="1000"/>
              </a:spcBef>
              <a:buFont typeface="Arial" panose="020B0604020202020204" pitchFamily="34" charset="0"/>
              <a:buChar char="•"/>
              <a:defRPr sz="2667" kern="1200">
                <a:solidFill>
                  <a:schemeClr val="tx1"/>
                </a:solidFill>
                <a:latin typeface="+mn-lt"/>
                <a:ea typeface="+mn-ea"/>
                <a:cs typeface="+mn-cs"/>
              </a:defRPr>
            </a:lvl1pPr>
            <a:lvl2pPr marL="768331" indent="-38099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68891" indent="-304792"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3pPr>
            <a:lvl4pPr marL="1295368" indent="-304792"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1526079" indent="-232828" algn="l" defTabSz="914400"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9pPr>
          </a:lstStyle>
          <a:p>
            <a:pPr marL="0" indent="0">
              <a:lnSpc>
                <a:spcPct val="100000"/>
              </a:lnSpc>
              <a:buClr>
                <a:srgbClr val="A61D2C"/>
              </a:buClr>
              <a:buSzPct val="75000"/>
              <a:buFont typeface="Arial" panose="020B0604020202020204" pitchFamily="34" charset="0"/>
              <a:buNone/>
            </a:pPr>
            <a:endParaRPr lang="en-US" sz="20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19" name="Text Placeholder 18">
            <a:extLst>
              <a:ext uri="{FF2B5EF4-FFF2-40B4-BE49-F238E27FC236}">
                <a16:creationId xmlns:a16="http://schemas.microsoft.com/office/drawing/2014/main" id="{B88325D8-4C79-411F-BE72-B21E4C7507D8}"/>
              </a:ext>
            </a:extLst>
          </p:cNvPr>
          <p:cNvSpPr>
            <a:spLocks noGrp="1"/>
          </p:cNvSpPr>
          <p:nvPr>
            <p:ph type="body" sz="quarter" idx="20"/>
          </p:nvPr>
        </p:nvSpPr>
        <p:spPr>
          <a:xfrm>
            <a:off x="839788" y="2393950"/>
            <a:ext cx="5021262" cy="2928938"/>
          </a:xfrm>
        </p:spPr>
        <p:txBody>
          <a:bodyPr>
            <a:normAutofit/>
          </a:bodyPr>
          <a:lstStyle>
            <a:lvl1pPr marL="228600" indent="-228600">
              <a:buFontTx/>
              <a:buBlip>
                <a:blip r:embed="rId4"/>
              </a:buBlip>
              <a:defRPr sz="1400"/>
            </a:lvl1pPr>
          </a:lstStyle>
          <a:p>
            <a:pPr lvl="0"/>
            <a:endParaRPr lang="en-US" dirty="0"/>
          </a:p>
        </p:txBody>
      </p:sp>
      <p:sp>
        <p:nvSpPr>
          <p:cNvPr id="20" name="Text Placeholder 18">
            <a:extLst>
              <a:ext uri="{FF2B5EF4-FFF2-40B4-BE49-F238E27FC236}">
                <a16:creationId xmlns:a16="http://schemas.microsoft.com/office/drawing/2014/main" id="{24F35378-7859-45AE-AF6B-7DADFCFF4AD5}"/>
              </a:ext>
            </a:extLst>
          </p:cNvPr>
          <p:cNvSpPr>
            <a:spLocks noGrp="1"/>
          </p:cNvSpPr>
          <p:nvPr>
            <p:ph type="body" sz="quarter" idx="21"/>
          </p:nvPr>
        </p:nvSpPr>
        <p:spPr>
          <a:xfrm>
            <a:off x="6379105" y="2404918"/>
            <a:ext cx="5021262" cy="2928938"/>
          </a:xfrm>
        </p:spPr>
        <p:txBody>
          <a:bodyPr>
            <a:normAutofit/>
          </a:bodyPr>
          <a:lstStyle>
            <a:lvl1pPr marL="228600" indent="-228600">
              <a:buFontTx/>
              <a:buBlip>
                <a:blip r:embed="rId4"/>
              </a:buBlip>
              <a:defRPr sz="1400"/>
            </a:lvl1pPr>
          </a:lstStyle>
          <a:p>
            <a:pPr lvl="0"/>
            <a:endParaRPr lang="en-US" dirty="0"/>
          </a:p>
        </p:txBody>
      </p:sp>
      <p:sp>
        <p:nvSpPr>
          <p:cNvPr id="21" name="Text Placeholder 9">
            <a:extLst>
              <a:ext uri="{FF2B5EF4-FFF2-40B4-BE49-F238E27FC236}">
                <a16:creationId xmlns:a16="http://schemas.microsoft.com/office/drawing/2014/main" id="{5BB0E319-5F8B-40C5-86CE-0BFD31B5992A}"/>
              </a:ext>
            </a:extLst>
          </p:cNvPr>
          <p:cNvSpPr>
            <a:spLocks noGrp="1"/>
          </p:cNvSpPr>
          <p:nvPr>
            <p:ph type="body" sz="quarter" idx="22"/>
          </p:nvPr>
        </p:nvSpPr>
        <p:spPr>
          <a:xfrm>
            <a:off x="839788" y="1671672"/>
            <a:ext cx="3762367" cy="361628"/>
          </a:xfrm>
          <a:prstGeom prst="rect">
            <a:avLst/>
          </a:prstGeom>
        </p:spPr>
        <p:txBody>
          <a:bodyPr>
            <a:noAutofit/>
          </a:bodyPr>
          <a:lstStyle>
            <a:lvl1pPr marL="0" indent="0">
              <a:buNone/>
              <a:defRPr sz="2400" b="1">
                <a:solidFill>
                  <a:schemeClr val="bg1"/>
                </a:solidFill>
                <a:latin typeface="Titillium Web SemiBold" panose="00000700000000000000" pitchFamily="2" charset="0"/>
              </a:defRPr>
            </a:lvl1pPr>
          </a:lstStyle>
          <a:p>
            <a:pPr lvl="0"/>
            <a:endParaRPr lang="en-US" dirty="0"/>
          </a:p>
        </p:txBody>
      </p:sp>
      <p:sp>
        <p:nvSpPr>
          <p:cNvPr id="22" name="Text Placeholder 9">
            <a:extLst>
              <a:ext uri="{FF2B5EF4-FFF2-40B4-BE49-F238E27FC236}">
                <a16:creationId xmlns:a16="http://schemas.microsoft.com/office/drawing/2014/main" id="{6C1AE127-7D0F-4C93-929B-A8B1D1CA63A6}"/>
              </a:ext>
            </a:extLst>
          </p:cNvPr>
          <p:cNvSpPr>
            <a:spLocks noGrp="1"/>
          </p:cNvSpPr>
          <p:nvPr>
            <p:ph type="body" sz="quarter" idx="23"/>
          </p:nvPr>
        </p:nvSpPr>
        <p:spPr>
          <a:xfrm>
            <a:off x="6379105" y="1671672"/>
            <a:ext cx="3762367" cy="361628"/>
          </a:xfrm>
          <a:prstGeom prst="rect">
            <a:avLst/>
          </a:prstGeom>
        </p:spPr>
        <p:txBody>
          <a:bodyPr>
            <a:noAutofit/>
          </a:bodyPr>
          <a:lstStyle>
            <a:lvl1pPr marL="0" indent="0">
              <a:buNone/>
              <a:defRPr sz="2400" b="1">
                <a:solidFill>
                  <a:schemeClr val="bg1"/>
                </a:solidFill>
                <a:latin typeface="Titillium Web SemiBold" panose="00000700000000000000" pitchFamily="2" charset="0"/>
              </a:defRPr>
            </a:lvl1pPr>
          </a:lstStyle>
          <a:p>
            <a:pPr lvl="0"/>
            <a:endParaRPr lang="en-US" dirty="0"/>
          </a:p>
        </p:txBody>
      </p:sp>
      <p:sp>
        <p:nvSpPr>
          <p:cNvPr id="24" name="Footer Placeholder 23">
            <a:extLst>
              <a:ext uri="{FF2B5EF4-FFF2-40B4-BE49-F238E27FC236}">
                <a16:creationId xmlns:a16="http://schemas.microsoft.com/office/drawing/2014/main" id="{EC24DF39-08E4-4824-931B-5211C1E03AC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51656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two pictur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633085-5E8A-4BF1-A8AE-3B703A1BC2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7" name="Parallelogram 6">
            <a:extLst>
              <a:ext uri="{FF2B5EF4-FFF2-40B4-BE49-F238E27FC236}">
                <a16:creationId xmlns:a16="http://schemas.microsoft.com/office/drawing/2014/main" id="{C04FF914-8AE0-4543-A507-F54958CFAC38}"/>
              </a:ext>
            </a:extLst>
          </p:cNvPr>
          <p:cNvSpPr/>
          <p:nvPr userDrawn="1"/>
        </p:nvSpPr>
        <p:spPr>
          <a:xfrm>
            <a:off x="5607227" y="0"/>
            <a:ext cx="6738257" cy="6858000"/>
          </a:xfrm>
          <a:prstGeom prst="parallelogram">
            <a:avLst/>
          </a:prstGeom>
          <a:solidFill>
            <a:srgbClr val="1B36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sign with white text&#10;&#10;Description automatically generated">
            <a:extLst>
              <a:ext uri="{FF2B5EF4-FFF2-40B4-BE49-F238E27FC236}">
                <a16:creationId xmlns:a16="http://schemas.microsoft.com/office/drawing/2014/main" id="{7A868B4D-FFD6-44FD-8901-08DBC7FA8E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11" name="Text Placeholder 9">
            <a:extLst>
              <a:ext uri="{FF2B5EF4-FFF2-40B4-BE49-F238E27FC236}">
                <a16:creationId xmlns:a16="http://schemas.microsoft.com/office/drawing/2014/main" id="{E5A5DCE1-EFF0-440C-8EB2-41EA9D70EF5D}"/>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12" name="Text Placeholder 9">
            <a:extLst>
              <a:ext uri="{FF2B5EF4-FFF2-40B4-BE49-F238E27FC236}">
                <a16:creationId xmlns:a16="http://schemas.microsoft.com/office/drawing/2014/main" id="{1378A7D1-74AF-482E-BE76-347CB73680B3}"/>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sp>
        <p:nvSpPr>
          <p:cNvPr id="3" name="Footer Placeholder 2">
            <a:extLst>
              <a:ext uri="{FF2B5EF4-FFF2-40B4-BE49-F238E27FC236}">
                <a16:creationId xmlns:a16="http://schemas.microsoft.com/office/drawing/2014/main" id="{93727DAF-731E-4781-BC61-09C566236D31}"/>
              </a:ext>
            </a:extLst>
          </p:cNvPr>
          <p:cNvSpPr>
            <a:spLocks noGrp="1"/>
          </p:cNvSpPr>
          <p:nvPr>
            <p:ph type="ftr" sz="quarter" idx="21"/>
          </p:nvPr>
        </p:nvSpPr>
        <p:spPr/>
        <p:txBody>
          <a:bodyPr/>
          <a:lstStyle/>
          <a:p>
            <a:endParaRPr lang="en-US"/>
          </a:p>
        </p:txBody>
      </p:sp>
      <p:sp>
        <p:nvSpPr>
          <p:cNvPr id="15" name="Text Placeholder 45">
            <a:extLst>
              <a:ext uri="{FF2B5EF4-FFF2-40B4-BE49-F238E27FC236}">
                <a16:creationId xmlns:a16="http://schemas.microsoft.com/office/drawing/2014/main" id="{10488375-9855-4C43-97A2-3E5DE31D2023}"/>
              </a:ext>
            </a:extLst>
          </p:cNvPr>
          <p:cNvSpPr>
            <a:spLocks noGrp="1"/>
          </p:cNvSpPr>
          <p:nvPr>
            <p:ph type="body" sz="quarter" idx="26" hasCustomPrompt="1"/>
          </p:nvPr>
        </p:nvSpPr>
        <p:spPr>
          <a:xfrm>
            <a:off x="647699" y="1647920"/>
            <a:ext cx="3462827" cy="3180453"/>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3" name="Picture Placeholder 12">
            <a:extLst>
              <a:ext uri="{FF2B5EF4-FFF2-40B4-BE49-F238E27FC236}">
                <a16:creationId xmlns:a16="http://schemas.microsoft.com/office/drawing/2014/main" id="{7B6614B4-A716-4BB4-A70C-8044B4466EDC}"/>
              </a:ext>
            </a:extLst>
          </p:cNvPr>
          <p:cNvSpPr>
            <a:spLocks noGrp="1"/>
          </p:cNvSpPr>
          <p:nvPr>
            <p:ph type="pic" sz="quarter" idx="27"/>
          </p:nvPr>
        </p:nvSpPr>
        <p:spPr>
          <a:xfrm>
            <a:off x="4874231" y="3393155"/>
            <a:ext cx="2544762" cy="2343150"/>
          </a:xfrm>
          <a:effectLst>
            <a:outerShdw blurRad="50800" dist="38100" dir="2700000" algn="tl" rotWithShape="0">
              <a:prstClr val="black">
                <a:alpha val="40000"/>
              </a:prstClr>
            </a:outerShdw>
          </a:effectLst>
        </p:spPr>
        <p:txBody>
          <a:bodyPr/>
          <a:lstStyle/>
          <a:p>
            <a:endParaRPr lang="en-US" dirty="0"/>
          </a:p>
        </p:txBody>
      </p:sp>
      <p:sp>
        <p:nvSpPr>
          <p:cNvPr id="16" name="Picture Placeholder 12">
            <a:extLst>
              <a:ext uri="{FF2B5EF4-FFF2-40B4-BE49-F238E27FC236}">
                <a16:creationId xmlns:a16="http://schemas.microsoft.com/office/drawing/2014/main" id="{AD7D08CE-7751-48AD-A960-8AE082C71BD2}"/>
              </a:ext>
            </a:extLst>
          </p:cNvPr>
          <p:cNvSpPr>
            <a:spLocks noGrp="1"/>
          </p:cNvSpPr>
          <p:nvPr>
            <p:ph type="pic" sz="quarter" idx="28"/>
          </p:nvPr>
        </p:nvSpPr>
        <p:spPr>
          <a:xfrm>
            <a:off x="7712376" y="3393155"/>
            <a:ext cx="2544762" cy="2343150"/>
          </a:xfrm>
          <a:effectLst>
            <a:outerShdw blurRad="50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122289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graph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22134F-6FB1-475A-B228-FC669A435D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299845" cy="6858000"/>
          </a:xfrm>
          <a:prstGeom prst="rect">
            <a:avLst/>
          </a:prstGeom>
        </p:spPr>
      </p:pic>
      <p:sp>
        <p:nvSpPr>
          <p:cNvPr id="14" name="Chart Placeholder 12">
            <a:extLst>
              <a:ext uri="{FF2B5EF4-FFF2-40B4-BE49-F238E27FC236}">
                <a16:creationId xmlns:a16="http://schemas.microsoft.com/office/drawing/2014/main" id="{0DA6EFBD-71BB-4D81-B1AC-A05F8B8664AA}"/>
              </a:ext>
            </a:extLst>
          </p:cNvPr>
          <p:cNvSpPr>
            <a:spLocks noGrp="1"/>
          </p:cNvSpPr>
          <p:nvPr>
            <p:ph type="chart" sz="quarter" idx="11"/>
          </p:nvPr>
        </p:nvSpPr>
        <p:spPr>
          <a:xfrm>
            <a:off x="1595438" y="3865420"/>
            <a:ext cx="8545512" cy="1919201"/>
          </a:xfrm>
          <a:prstGeom prst="rect">
            <a:avLst/>
          </a:prstGeom>
        </p:spPr>
        <p:txBody>
          <a:bodyPr/>
          <a:lstStyle/>
          <a:p>
            <a:endParaRPr lang="en-US"/>
          </a:p>
        </p:txBody>
      </p:sp>
      <p:sp>
        <p:nvSpPr>
          <p:cNvPr id="15" name="Chart Placeholder 12">
            <a:extLst>
              <a:ext uri="{FF2B5EF4-FFF2-40B4-BE49-F238E27FC236}">
                <a16:creationId xmlns:a16="http://schemas.microsoft.com/office/drawing/2014/main" id="{DEFE520A-0747-4D57-9ADB-0DECFFB9E906}"/>
              </a:ext>
            </a:extLst>
          </p:cNvPr>
          <p:cNvSpPr>
            <a:spLocks noGrp="1"/>
          </p:cNvSpPr>
          <p:nvPr>
            <p:ph type="chart" sz="quarter" idx="12"/>
          </p:nvPr>
        </p:nvSpPr>
        <p:spPr>
          <a:xfrm>
            <a:off x="1595438" y="1658731"/>
            <a:ext cx="8545512" cy="1919201"/>
          </a:xfrm>
          <a:prstGeom prst="rect">
            <a:avLst/>
          </a:prstGeom>
        </p:spPr>
        <p:txBody>
          <a:bodyPr/>
          <a:lstStyle/>
          <a:p>
            <a:endParaRPr lang="en-US"/>
          </a:p>
        </p:txBody>
      </p:sp>
      <p:sp>
        <p:nvSpPr>
          <p:cNvPr id="16" name="Text Placeholder 9">
            <a:extLst>
              <a:ext uri="{FF2B5EF4-FFF2-40B4-BE49-F238E27FC236}">
                <a16:creationId xmlns:a16="http://schemas.microsoft.com/office/drawing/2014/main" id="{A1FFCDAB-93C1-4371-822B-564AF350D04C}"/>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17" name="Text Placeholder 9">
            <a:extLst>
              <a:ext uri="{FF2B5EF4-FFF2-40B4-BE49-F238E27FC236}">
                <a16:creationId xmlns:a16="http://schemas.microsoft.com/office/drawing/2014/main" id="{6EAD88B2-2C7A-48FD-8CA4-7A708FA63263}"/>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pic>
        <p:nvPicPr>
          <p:cNvPr id="18" name="Picture 17" descr="A black sign with white text&#10;&#10;Description automatically generated">
            <a:extLst>
              <a:ext uri="{FF2B5EF4-FFF2-40B4-BE49-F238E27FC236}">
                <a16:creationId xmlns:a16="http://schemas.microsoft.com/office/drawing/2014/main" id="{4609EEDA-2FBC-4CFF-9150-955E3FEFA6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20" name="Footer Placeholder 19">
            <a:extLst>
              <a:ext uri="{FF2B5EF4-FFF2-40B4-BE49-F238E27FC236}">
                <a16:creationId xmlns:a16="http://schemas.microsoft.com/office/drawing/2014/main" id="{E5821EC6-292B-4973-8680-B153EA3160D2}"/>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392029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 and picture with fram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90B7DA-0E8C-4520-8A6F-73E19B574C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4" name="Text Placeholder 9">
            <a:extLst>
              <a:ext uri="{FF2B5EF4-FFF2-40B4-BE49-F238E27FC236}">
                <a16:creationId xmlns:a16="http://schemas.microsoft.com/office/drawing/2014/main" id="{DE8DFDB6-D841-47F7-A68A-C3ED6CD4B81F}"/>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5" name="Text Placeholder 9">
            <a:extLst>
              <a:ext uri="{FF2B5EF4-FFF2-40B4-BE49-F238E27FC236}">
                <a16:creationId xmlns:a16="http://schemas.microsoft.com/office/drawing/2014/main" id="{46EE0E06-5D30-4D6F-8B28-5CD2388924E0}"/>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pic>
        <p:nvPicPr>
          <p:cNvPr id="7" name="Picture 6" descr="A black sign with white text&#10;&#10;Description automatically generated">
            <a:extLst>
              <a:ext uri="{FF2B5EF4-FFF2-40B4-BE49-F238E27FC236}">
                <a16:creationId xmlns:a16="http://schemas.microsoft.com/office/drawing/2014/main" id="{1B702F41-F45D-4795-AE82-1B5E87E23F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3" name="Footer Placeholder 2">
            <a:extLst>
              <a:ext uri="{FF2B5EF4-FFF2-40B4-BE49-F238E27FC236}">
                <a16:creationId xmlns:a16="http://schemas.microsoft.com/office/drawing/2014/main" id="{799FE264-08A2-4AAF-B4A4-62BC748EC70B}"/>
              </a:ext>
            </a:extLst>
          </p:cNvPr>
          <p:cNvSpPr>
            <a:spLocks noGrp="1"/>
          </p:cNvSpPr>
          <p:nvPr>
            <p:ph type="ftr" sz="quarter" idx="21"/>
          </p:nvPr>
        </p:nvSpPr>
        <p:spPr/>
        <p:txBody>
          <a:bodyPr/>
          <a:lstStyle/>
          <a:p>
            <a:endParaRPr lang="en-US"/>
          </a:p>
        </p:txBody>
      </p:sp>
      <p:sp>
        <p:nvSpPr>
          <p:cNvPr id="10" name="Text Placeholder 45">
            <a:extLst>
              <a:ext uri="{FF2B5EF4-FFF2-40B4-BE49-F238E27FC236}">
                <a16:creationId xmlns:a16="http://schemas.microsoft.com/office/drawing/2014/main" id="{CA69E560-DF0C-4B52-9E18-6FCD89BCED66}"/>
              </a:ext>
            </a:extLst>
          </p:cNvPr>
          <p:cNvSpPr>
            <a:spLocks noGrp="1"/>
          </p:cNvSpPr>
          <p:nvPr>
            <p:ph type="body" sz="quarter" idx="26" hasCustomPrompt="1"/>
          </p:nvPr>
        </p:nvSpPr>
        <p:spPr>
          <a:xfrm>
            <a:off x="647699" y="1708507"/>
            <a:ext cx="5350119" cy="3180453"/>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1" name="Picture Placeholder 12">
            <a:extLst>
              <a:ext uri="{FF2B5EF4-FFF2-40B4-BE49-F238E27FC236}">
                <a16:creationId xmlns:a16="http://schemas.microsoft.com/office/drawing/2014/main" id="{5979C381-199C-4CF2-BE5A-A562D3FE057B}"/>
              </a:ext>
            </a:extLst>
          </p:cNvPr>
          <p:cNvSpPr>
            <a:spLocks noGrp="1"/>
          </p:cNvSpPr>
          <p:nvPr>
            <p:ph type="pic" sz="quarter" idx="27"/>
          </p:nvPr>
        </p:nvSpPr>
        <p:spPr>
          <a:xfrm>
            <a:off x="6372226" y="948915"/>
            <a:ext cx="5819774" cy="4394609"/>
          </a:xfrm>
          <a:effectLst/>
        </p:spPr>
        <p:txBody>
          <a:bodyPr/>
          <a:lstStyle/>
          <a:p>
            <a:endParaRPr lang="en-US" dirty="0"/>
          </a:p>
        </p:txBody>
      </p:sp>
      <p:sp>
        <p:nvSpPr>
          <p:cNvPr id="13" name="Parallelogram 12">
            <a:extLst>
              <a:ext uri="{FF2B5EF4-FFF2-40B4-BE49-F238E27FC236}">
                <a16:creationId xmlns:a16="http://schemas.microsoft.com/office/drawing/2014/main" id="{0872A690-60E0-478B-AC33-8CD42DA9C09F}"/>
              </a:ext>
            </a:extLst>
          </p:cNvPr>
          <p:cNvSpPr/>
          <p:nvPr userDrawn="1"/>
        </p:nvSpPr>
        <p:spPr>
          <a:xfrm>
            <a:off x="7180613" y="654979"/>
            <a:ext cx="7505205" cy="475013"/>
          </a:xfrm>
          <a:prstGeom prst="parallelogram">
            <a:avLst>
              <a:gd name="adj" fmla="val 85000"/>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7F84F907-0D92-43D7-92B8-DA194B0BDB2D}"/>
              </a:ext>
            </a:extLst>
          </p:cNvPr>
          <p:cNvSpPr/>
          <p:nvPr userDrawn="1"/>
        </p:nvSpPr>
        <p:spPr>
          <a:xfrm>
            <a:off x="5625726" y="5080837"/>
            <a:ext cx="7828810" cy="821469"/>
          </a:xfrm>
          <a:prstGeom prst="parallelogram">
            <a:avLst>
              <a:gd name="adj" fmla="val 90053"/>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789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with shadow">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29FA45-60B8-4741-A063-582F3973D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7818" cy="6858000"/>
          </a:xfrm>
          <a:prstGeom prst="rect">
            <a:avLst/>
          </a:prstGeom>
        </p:spPr>
      </p:pic>
      <p:sp>
        <p:nvSpPr>
          <p:cNvPr id="3" name="Text Placeholder 9">
            <a:extLst>
              <a:ext uri="{FF2B5EF4-FFF2-40B4-BE49-F238E27FC236}">
                <a16:creationId xmlns:a16="http://schemas.microsoft.com/office/drawing/2014/main" id="{63D6687D-87DB-41DB-8AB2-DD7B671AB401}"/>
              </a:ext>
            </a:extLst>
          </p:cNvPr>
          <p:cNvSpPr>
            <a:spLocks noGrp="1"/>
          </p:cNvSpPr>
          <p:nvPr>
            <p:ph type="body" sz="quarter" idx="18"/>
          </p:nvPr>
        </p:nvSpPr>
        <p:spPr>
          <a:xfrm>
            <a:off x="653934" y="372928"/>
            <a:ext cx="3767062"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4" name="Text Placeholder 9">
            <a:extLst>
              <a:ext uri="{FF2B5EF4-FFF2-40B4-BE49-F238E27FC236}">
                <a16:creationId xmlns:a16="http://schemas.microsoft.com/office/drawing/2014/main" id="{4A3FB9FA-55DB-42AB-B222-D154BCA2D9AB}"/>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Web SemiBold" panose="00000700000000000000" pitchFamily="2" charset="0"/>
              </a:defRPr>
            </a:lvl1pPr>
          </a:lstStyle>
          <a:p>
            <a:pPr lvl="0"/>
            <a:endParaRPr lang="en-US" dirty="0"/>
          </a:p>
        </p:txBody>
      </p:sp>
      <p:pic>
        <p:nvPicPr>
          <p:cNvPr id="5" name="Picture 4" descr="A black sign with white text&#10;&#10;Description automatically generated">
            <a:extLst>
              <a:ext uri="{FF2B5EF4-FFF2-40B4-BE49-F238E27FC236}">
                <a16:creationId xmlns:a16="http://schemas.microsoft.com/office/drawing/2014/main" id="{56EF03CA-6B58-4AB5-9D64-B72F293D0E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75343" y="6061148"/>
            <a:ext cx="859403" cy="590403"/>
          </a:xfrm>
          <a:prstGeom prst="rect">
            <a:avLst/>
          </a:prstGeom>
        </p:spPr>
      </p:pic>
      <p:sp>
        <p:nvSpPr>
          <p:cNvPr id="6" name="Text Placeholder 45">
            <a:extLst>
              <a:ext uri="{FF2B5EF4-FFF2-40B4-BE49-F238E27FC236}">
                <a16:creationId xmlns:a16="http://schemas.microsoft.com/office/drawing/2014/main" id="{7DF6FEFE-6A8C-40E7-8CEE-C4130507348B}"/>
              </a:ext>
            </a:extLst>
          </p:cNvPr>
          <p:cNvSpPr>
            <a:spLocks noGrp="1"/>
          </p:cNvSpPr>
          <p:nvPr>
            <p:ph type="body" sz="quarter" idx="26" hasCustomPrompt="1"/>
          </p:nvPr>
        </p:nvSpPr>
        <p:spPr>
          <a:xfrm>
            <a:off x="647699" y="1647920"/>
            <a:ext cx="3462827" cy="3180453"/>
          </a:xfr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9" name="Footer Placeholder 8">
            <a:extLst>
              <a:ext uri="{FF2B5EF4-FFF2-40B4-BE49-F238E27FC236}">
                <a16:creationId xmlns:a16="http://schemas.microsoft.com/office/drawing/2014/main" id="{C07BC0D0-9F7B-4FB8-B91C-0AA8A548D090}"/>
              </a:ext>
            </a:extLst>
          </p:cNvPr>
          <p:cNvSpPr>
            <a:spLocks noGrp="1"/>
          </p:cNvSpPr>
          <p:nvPr>
            <p:ph type="ftr" sz="quarter" idx="28"/>
          </p:nvPr>
        </p:nvSpPr>
        <p:spPr/>
        <p:txBody>
          <a:bodyPr/>
          <a:lstStyle/>
          <a:p>
            <a:endParaRPr lang="en-US"/>
          </a:p>
        </p:txBody>
      </p:sp>
      <p:sp>
        <p:nvSpPr>
          <p:cNvPr id="10" name="Picture Placeholder 12">
            <a:extLst>
              <a:ext uri="{FF2B5EF4-FFF2-40B4-BE49-F238E27FC236}">
                <a16:creationId xmlns:a16="http://schemas.microsoft.com/office/drawing/2014/main" id="{B7B89CA9-0BC6-4897-984C-27F8288EC5BC}"/>
              </a:ext>
            </a:extLst>
          </p:cNvPr>
          <p:cNvSpPr>
            <a:spLocks noGrp="1"/>
          </p:cNvSpPr>
          <p:nvPr>
            <p:ph type="pic" sz="quarter" idx="27"/>
          </p:nvPr>
        </p:nvSpPr>
        <p:spPr>
          <a:xfrm>
            <a:off x="5355569" y="948915"/>
            <a:ext cx="5819774" cy="4394609"/>
          </a:xfrm>
          <a:effectLst>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2229501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49AD9F-3352-454C-8700-FAAB747445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78FB5B-0C51-4573-88C7-A8CC6A5242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635C1-5B2A-4407-88AF-205B6310E4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F6EE7F2-C0C4-4E71-9A03-B23A6BE40A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7B1CF7-CB6B-4E37-8C14-1AB08F5457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DAD3F8-2D5E-49C3-A6F5-7C3EC20B75A8}" type="slidenum">
              <a:rPr lang="en-US" smtClean="0"/>
              <a:t>‹#›</a:t>
            </a:fld>
            <a:endParaRPr lang="en-US"/>
          </a:p>
        </p:txBody>
      </p:sp>
    </p:spTree>
    <p:extLst>
      <p:ext uri="{BB962C8B-B14F-4D97-AF65-F5344CB8AC3E}">
        <p14:creationId xmlns:p14="http://schemas.microsoft.com/office/powerpoint/2010/main" val="3580701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755" r:id="rId20"/>
    <p:sldLayoutId id="2147483757" r:id="rId21"/>
    <p:sldLayoutId id="2147483764" r:id="rId22"/>
    <p:sldLayoutId id="2147483765" r:id="rId23"/>
    <p:sldLayoutId id="2147483769" r:id="rId24"/>
    <p:sldLayoutId id="2147483771" r:id="rId25"/>
    <p:sldLayoutId id="2147483772"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49AD9F-3352-454C-8700-FAAB747445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78FB5B-0C51-4573-88C7-A8CC6A5242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2">
            <a:extLst>
              <a:ext uri="{FF2B5EF4-FFF2-40B4-BE49-F238E27FC236}">
                <a16:creationId xmlns:a16="http://schemas.microsoft.com/office/drawing/2014/main" id="{6FE02E13-B4E7-4CF8-9683-3598AA218247}"/>
              </a:ext>
            </a:extLst>
          </p:cNvPr>
          <p:cNvSpPr>
            <a:spLocks noGrp="1"/>
          </p:cNvSpPr>
          <p:nvPr>
            <p:ph type="ftr" sz="quarter" idx="3"/>
          </p:nvPr>
        </p:nvSpPr>
        <p:spPr>
          <a:xfrm>
            <a:off x="4307314" y="6571516"/>
            <a:ext cx="5795452" cy="365125"/>
          </a:xfrm>
          <a:prstGeom prst="rect">
            <a:avLst/>
          </a:prstGeom>
        </p:spPr>
        <p:txBody>
          <a:bodyPr/>
          <a:lstStyle>
            <a:lvl1pPr>
              <a:defRPr sz="900"/>
            </a:lvl1pPr>
          </a:lstStyle>
          <a:p>
            <a:endParaRPr lang="en-US" dirty="0"/>
          </a:p>
        </p:txBody>
      </p:sp>
    </p:spTree>
    <p:extLst>
      <p:ext uri="{BB962C8B-B14F-4D97-AF65-F5344CB8AC3E}">
        <p14:creationId xmlns:p14="http://schemas.microsoft.com/office/powerpoint/2010/main" val="208687465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0.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1.xml"/><Relationship Id="rId7" Type="http://schemas.openxmlformats.org/officeDocument/2006/relationships/image" Target="../media/image39.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11" Type="http://schemas.openxmlformats.org/officeDocument/2006/relationships/image" Target="../media/image43.png"/><Relationship Id="rId5" Type="http://schemas.openxmlformats.org/officeDocument/2006/relationships/diagramColors" Target="../diagrams/colors1.xml"/><Relationship Id="rId10" Type="http://schemas.openxmlformats.org/officeDocument/2006/relationships/image" Target="../media/image42.png"/><Relationship Id="rId4" Type="http://schemas.openxmlformats.org/officeDocument/2006/relationships/diagramQuickStyle" Target="../diagrams/quickStyle1.xml"/><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2.jpeg"/><Relationship Id="rId21" Type="http://schemas.openxmlformats.org/officeDocument/2006/relationships/image" Target="../media/image69.jpeg"/><Relationship Id="rId34" Type="http://schemas.openxmlformats.org/officeDocument/2006/relationships/image" Target="../media/image80.png"/><Relationship Id="rId7" Type="http://schemas.openxmlformats.org/officeDocument/2006/relationships/image" Target="../media/image56.png"/><Relationship Id="rId12" Type="http://schemas.openxmlformats.org/officeDocument/2006/relationships/hyperlink" Target="http://www.google.com/url?sa=i&amp;rct=j&amp;q=&amp;esrc=s&amp;source=images&amp;cd=&amp;cad=rja&amp;uact=8&amp;ved=0ahUKEwj888eUydfOAhVGKyYKHVFTAIoQjRwIBw&amp;url=http://upticknewswire.com/skkynet-wins-best-iot-security-solution-award-at-m2m-expo-2015/&amp;psig=AFQjCNFsH6XVHf0aFCJwq6loRFuOE0REVw&amp;ust=1472042860700318" TargetMode="External"/><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79.png"/><Relationship Id="rId2" Type="http://schemas.openxmlformats.org/officeDocument/2006/relationships/notesSlide" Target="../notesSlides/notesSlide9.xml"/><Relationship Id="rId16" Type="http://schemas.openxmlformats.org/officeDocument/2006/relationships/image" Target="../media/image64.png"/><Relationship Id="rId20" Type="http://schemas.openxmlformats.org/officeDocument/2006/relationships/image" Target="../media/image68.jpeg"/><Relationship Id="rId29" Type="http://schemas.openxmlformats.org/officeDocument/2006/relationships/image" Target="../media/image77.png"/><Relationship Id="rId1" Type="http://schemas.openxmlformats.org/officeDocument/2006/relationships/slideLayout" Target="../slideLayouts/slideLayout10.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2.jpeg"/><Relationship Id="rId32" Type="http://schemas.microsoft.com/office/2007/relationships/hdphoto" Target="../media/hdphoto8.wdp"/><Relationship Id="rId5" Type="http://schemas.openxmlformats.org/officeDocument/2006/relationships/image" Target="../media/image54.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10" Type="http://schemas.openxmlformats.org/officeDocument/2006/relationships/image" Target="../media/image59.png"/><Relationship Id="rId19" Type="http://schemas.openxmlformats.org/officeDocument/2006/relationships/image" Target="../media/image67.jpeg"/><Relationship Id="rId31" Type="http://schemas.openxmlformats.org/officeDocument/2006/relationships/image" Target="../media/image78.pn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1.png"/><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18" Type="http://schemas.microsoft.com/office/2007/relationships/hdphoto" Target="../media/hdphoto13.wdp"/><Relationship Id="rId3" Type="http://schemas.openxmlformats.org/officeDocument/2006/relationships/image" Target="../media/image82.png"/><Relationship Id="rId7" Type="http://schemas.openxmlformats.org/officeDocument/2006/relationships/image" Target="../media/image85.png"/><Relationship Id="rId12" Type="http://schemas.microsoft.com/office/2007/relationships/hdphoto" Target="../media/hdphoto11.wdp"/><Relationship Id="rId17" Type="http://schemas.openxmlformats.org/officeDocument/2006/relationships/image" Target="../media/image92.png"/><Relationship Id="rId2" Type="http://schemas.openxmlformats.org/officeDocument/2006/relationships/notesSlide" Target="../notesSlides/notesSlide10.xml"/><Relationship Id="rId16" Type="http://schemas.microsoft.com/office/2007/relationships/hdphoto" Target="../media/hdphoto12.wdp"/><Relationship Id="rId1" Type="http://schemas.openxmlformats.org/officeDocument/2006/relationships/slideLayout" Target="../slideLayouts/slideLayout10.xml"/><Relationship Id="rId6" Type="http://schemas.openxmlformats.org/officeDocument/2006/relationships/image" Target="../media/image84.png"/><Relationship Id="rId11" Type="http://schemas.openxmlformats.org/officeDocument/2006/relationships/image" Target="../media/image88.png"/><Relationship Id="rId5" Type="http://schemas.microsoft.com/office/2007/relationships/hdphoto" Target="../media/hdphoto9.wdp"/><Relationship Id="rId15" Type="http://schemas.openxmlformats.org/officeDocument/2006/relationships/image" Target="../media/image91.png"/><Relationship Id="rId10" Type="http://schemas.openxmlformats.org/officeDocument/2006/relationships/image" Target="../media/image87.png"/><Relationship Id="rId4" Type="http://schemas.openxmlformats.org/officeDocument/2006/relationships/image" Target="../media/image83.png"/><Relationship Id="rId9" Type="http://schemas.microsoft.com/office/2007/relationships/hdphoto" Target="../media/hdphoto10.wdp"/><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12.png"/><Relationship Id="rId7" Type="http://schemas.openxmlformats.org/officeDocument/2006/relationships/diagramQuickStyle" Target="../diagrams/quickStyle5.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14.wdp"/><Relationship Id="rId9" Type="http://schemas.microsoft.com/office/2007/relationships/diagramDrawing" Target="../diagrams/drawing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125.png"/><Relationship Id="rId18" Type="http://schemas.openxmlformats.org/officeDocument/2006/relationships/image" Target="../media/image128.png"/><Relationship Id="rId3" Type="http://schemas.openxmlformats.org/officeDocument/2006/relationships/image" Target="../media/image120.png"/><Relationship Id="rId21" Type="http://schemas.openxmlformats.org/officeDocument/2006/relationships/image" Target="../media/image130.jpeg"/><Relationship Id="rId7" Type="http://schemas.openxmlformats.org/officeDocument/2006/relationships/image" Target="../media/image122.png"/><Relationship Id="rId12" Type="http://schemas.openxmlformats.org/officeDocument/2006/relationships/image" Target="../media/image124.jpeg"/><Relationship Id="rId17" Type="http://schemas.openxmlformats.org/officeDocument/2006/relationships/image" Target="../media/image127.png"/><Relationship Id="rId25" Type="http://schemas.openxmlformats.org/officeDocument/2006/relationships/image" Target="../media/image133.jpeg"/><Relationship Id="rId2" Type="http://schemas.openxmlformats.org/officeDocument/2006/relationships/notesSlide" Target="../notesSlides/notesSlide17.xml"/><Relationship Id="rId16" Type="http://schemas.microsoft.com/office/2007/relationships/hdphoto" Target="../media/hdphoto19.wdp"/><Relationship Id="rId20" Type="http://schemas.openxmlformats.org/officeDocument/2006/relationships/image" Target="../media/image129.jpeg"/><Relationship Id="rId1" Type="http://schemas.openxmlformats.org/officeDocument/2006/relationships/slideLayout" Target="../slideLayouts/slideLayout10.xml"/><Relationship Id="rId6" Type="http://schemas.microsoft.com/office/2007/relationships/hdphoto" Target="../media/hdphoto16.wdp"/><Relationship Id="rId11" Type="http://schemas.openxmlformats.org/officeDocument/2006/relationships/image" Target="../media/image73.png"/><Relationship Id="rId24" Type="http://schemas.openxmlformats.org/officeDocument/2006/relationships/image" Target="../media/image132.tif"/><Relationship Id="rId5" Type="http://schemas.openxmlformats.org/officeDocument/2006/relationships/image" Target="../media/image121.png"/><Relationship Id="rId15" Type="http://schemas.openxmlformats.org/officeDocument/2006/relationships/image" Target="../media/image126.png"/><Relationship Id="rId23" Type="http://schemas.microsoft.com/office/2007/relationships/hdphoto" Target="../media/hdphoto21.wdp"/><Relationship Id="rId10" Type="http://schemas.openxmlformats.org/officeDocument/2006/relationships/image" Target="../media/image123.jpeg"/><Relationship Id="rId19" Type="http://schemas.microsoft.com/office/2007/relationships/hdphoto" Target="../media/hdphoto20.wdp"/><Relationship Id="rId4" Type="http://schemas.microsoft.com/office/2007/relationships/hdphoto" Target="../media/hdphoto15.wdp"/><Relationship Id="rId9" Type="http://schemas.openxmlformats.org/officeDocument/2006/relationships/image" Target="../media/image52.jpeg"/><Relationship Id="rId14" Type="http://schemas.microsoft.com/office/2007/relationships/hdphoto" Target="../media/hdphoto18.wdp"/><Relationship Id="rId22" Type="http://schemas.openxmlformats.org/officeDocument/2006/relationships/image" Target="../media/image131.png"/></Relationships>
</file>

<file path=ppt/slides/_rels/slide38.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18.wdp"/><Relationship Id="rId18" Type="http://schemas.microsoft.com/office/2007/relationships/hdphoto" Target="../media/hdphoto20.wdp"/><Relationship Id="rId3" Type="http://schemas.openxmlformats.org/officeDocument/2006/relationships/image" Target="../media/image52.jpeg"/><Relationship Id="rId21" Type="http://schemas.openxmlformats.org/officeDocument/2006/relationships/image" Target="../media/image121.png"/><Relationship Id="rId7" Type="http://schemas.openxmlformats.org/officeDocument/2006/relationships/image" Target="../media/image129.jpeg"/><Relationship Id="rId12" Type="http://schemas.openxmlformats.org/officeDocument/2006/relationships/image" Target="../media/image125.png"/><Relationship Id="rId17" Type="http://schemas.openxmlformats.org/officeDocument/2006/relationships/image" Target="../media/image128.png"/><Relationship Id="rId2" Type="http://schemas.openxmlformats.org/officeDocument/2006/relationships/notesSlide" Target="../notesSlides/notesSlide18.xml"/><Relationship Id="rId16" Type="http://schemas.openxmlformats.org/officeDocument/2006/relationships/image" Target="../media/image127.png"/><Relationship Id="rId20" Type="http://schemas.microsoft.com/office/2007/relationships/hdphoto" Target="../media/hdphoto15.wdp"/><Relationship Id="rId1" Type="http://schemas.openxmlformats.org/officeDocument/2006/relationships/slideLayout" Target="../slideLayouts/slideLayout10.xml"/><Relationship Id="rId6" Type="http://schemas.openxmlformats.org/officeDocument/2006/relationships/image" Target="../media/image130.jpeg"/><Relationship Id="rId11" Type="http://schemas.microsoft.com/office/2007/relationships/hdphoto" Target="../media/hdphoto21.wdp"/><Relationship Id="rId24" Type="http://schemas.microsoft.com/office/2007/relationships/hdphoto" Target="../media/hdphoto17.wdp"/><Relationship Id="rId5" Type="http://schemas.openxmlformats.org/officeDocument/2006/relationships/image" Target="../media/image133.jpeg"/><Relationship Id="rId15" Type="http://schemas.microsoft.com/office/2007/relationships/hdphoto" Target="../media/hdphoto19.wdp"/><Relationship Id="rId23" Type="http://schemas.openxmlformats.org/officeDocument/2006/relationships/image" Target="../media/image122.png"/><Relationship Id="rId10" Type="http://schemas.openxmlformats.org/officeDocument/2006/relationships/image" Target="../media/image131.png"/><Relationship Id="rId19" Type="http://schemas.openxmlformats.org/officeDocument/2006/relationships/image" Target="../media/image120.png"/><Relationship Id="rId4" Type="http://schemas.openxmlformats.org/officeDocument/2006/relationships/image" Target="../media/image123.jpeg"/><Relationship Id="rId9" Type="http://schemas.openxmlformats.org/officeDocument/2006/relationships/image" Target="../media/image124.jpeg"/><Relationship Id="rId14" Type="http://schemas.openxmlformats.org/officeDocument/2006/relationships/image" Target="../media/image126.png"/><Relationship Id="rId22" Type="http://schemas.microsoft.com/office/2007/relationships/hdphoto" Target="../media/hdphoto16.wdp"/></Relationships>
</file>

<file path=ppt/slides/_rels/slide39.xml.rels><?xml version="1.0" encoding="UTF-8" standalone="yes"?>
<Relationships xmlns="http://schemas.openxmlformats.org/package/2006/relationships"><Relationship Id="rId8" Type="http://schemas.openxmlformats.org/officeDocument/2006/relationships/image" Target="../media/image130.jpeg"/><Relationship Id="rId13" Type="http://schemas.microsoft.com/office/2007/relationships/hdphoto" Target="../media/hdphoto15.wdp"/><Relationship Id="rId18" Type="http://schemas.openxmlformats.org/officeDocument/2006/relationships/image" Target="../media/image124.jpeg"/><Relationship Id="rId3" Type="http://schemas.openxmlformats.org/officeDocument/2006/relationships/image" Target="../media/image127.png"/><Relationship Id="rId21" Type="http://schemas.openxmlformats.org/officeDocument/2006/relationships/image" Target="../media/image126.png"/><Relationship Id="rId7" Type="http://schemas.openxmlformats.org/officeDocument/2006/relationships/image" Target="../media/image123.jpeg"/><Relationship Id="rId12" Type="http://schemas.openxmlformats.org/officeDocument/2006/relationships/image" Target="../media/image120.png"/><Relationship Id="rId17" Type="http://schemas.openxmlformats.org/officeDocument/2006/relationships/image" Target="../media/image73.png"/><Relationship Id="rId2" Type="http://schemas.openxmlformats.org/officeDocument/2006/relationships/notesSlide" Target="../notesSlides/notesSlide19.xml"/><Relationship Id="rId16" Type="http://schemas.openxmlformats.org/officeDocument/2006/relationships/image" Target="../media/image133.jpeg"/><Relationship Id="rId20" Type="http://schemas.microsoft.com/office/2007/relationships/hdphoto" Target="../media/hdphoto16.wdp"/><Relationship Id="rId1" Type="http://schemas.openxmlformats.org/officeDocument/2006/relationships/slideLayout" Target="../slideLayouts/slideLayout10.xml"/><Relationship Id="rId6" Type="http://schemas.openxmlformats.org/officeDocument/2006/relationships/image" Target="../media/image52.jpeg"/><Relationship Id="rId11" Type="http://schemas.openxmlformats.org/officeDocument/2006/relationships/image" Target="../media/image129.jpeg"/><Relationship Id="rId24" Type="http://schemas.microsoft.com/office/2007/relationships/hdphoto" Target="../media/hdphoto18.wdp"/><Relationship Id="rId5" Type="http://schemas.microsoft.com/office/2007/relationships/hdphoto" Target="../media/hdphoto20.wdp"/><Relationship Id="rId15" Type="http://schemas.microsoft.com/office/2007/relationships/hdphoto" Target="../media/hdphoto17.wdp"/><Relationship Id="rId23" Type="http://schemas.openxmlformats.org/officeDocument/2006/relationships/image" Target="../media/image125.png"/><Relationship Id="rId10" Type="http://schemas.microsoft.com/office/2007/relationships/hdphoto" Target="../media/hdphoto21.wdp"/><Relationship Id="rId19" Type="http://schemas.openxmlformats.org/officeDocument/2006/relationships/image" Target="../media/image121.png"/><Relationship Id="rId4" Type="http://schemas.openxmlformats.org/officeDocument/2006/relationships/image" Target="../media/image128.png"/><Relationship Id="rId9" Type="http://schemas.openxmlformats.org/officeDocument/2006/relationships/image" Target="../media/image131.png"/><Relationship Id="rId14" Type="http://schemas.openxmlformats.org/officeDocument/2006/relationships/image" Target="../media/image122.png"/><Relationship Id="rId22" Type="http://schemas.microsoft.com/office/2007/relationships/hdphoto" Target="../media/hdphoto19.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gif"/></Relationships>
</file>

<file path=ppt/slides/_rels/slide40.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22.png"/><Relationship Id="rId18" Type="http://schemas.openxmlformats.org/officeDocument/2006/relationships/image" Target="../media/image125.png"/><Relationship Id="rId3" Type="http://schemas.openxmlformats.org/officeDocument/2006/relationships/image" Target="../media/image52.jpeg"/><Relationship Id="rId21" Type="http://schemas.microsoft.com/office/2007/relationships/hdphoto" Target="../media/hdphoto19.wdp"/><Relationship Id="rId7" Type="http://schemas.microsoft.com/office/2007/relationships/hdphoto" Target="../media/hdphoto21.wdp"/><Relationship Id="rId12" Type="http://schemas.microsoft.com/office/2007/relationships/hdphoto" Target="../media/hdphoto15.wdp"/><Relationship Id="rId17" Type="http://schemas.openxmlformats.org/officeDocument/2006/relationships/image" Target="../media/image124.jpeg"/><Relationship Id="rId2" Type="http://schemas.openxmlformats.org/officeDocument/2006/relationships/notesSlide" Target="../notesSlides/notesSlide20.xml"/><Relationship Id="rId16" Type="http://schemas.openxmlformats.org/officeDocument/2006/relationships/image" Target="../media/image73.png"/><Relationship Id="rId20" Type="http://schemas.openxmlformats.org/officeDocument/2006/relationships/image" Target="../media/image126.png"/><Relationship Id="rId1" Type="http://schemas.openxmlformats.org/officeDocument/2006/relationships/slideLayout" Target="../slideLayouts/slideLayout10.xml"/><Relationship Id="rId6" Type="http://schemas.openxmlformats.org/officeDocument/2006/relationships/image" Target="../media/image131.png"/><Relationship Id="rId11" Type="http://schemas.openxmlformats.org/officeDocument/2006/relationships/image" Target="../media/image120.png"/><Relationship Id="rId24" Type="http://schemas.microsoft.com/office/2007/relationships/hdphoto" Target="../media/hdphoto20.wdp"/><Relationship Id="rId5" Type="http://schemas.openxmlformats.org/officeDocument/2006/relationships/image" Target="../media/image130.jpeg"/><Relationship Id="rId15" Type="http://schemas.openxmlformats.org/officeDocument/2006/relationships/image" Target="../media/image133.jpeg"/><Relationship Id="rId23" Type="http://schemas.openxmlformats.org/officeDocument/2006/relationships/image" Target="../media/image128.png"/><Relationship Id="rId10" Type="http://schemas.microsoft.com/office/2007/relationships/hdphoto" Target="../media/hdphoto16.wdp"/><Relationship Id="rId19" Type="http://schemas.microsoft.com/office/2007/relationships/hdphoto" Target="../media/hdphoto18.wdp"/><Relationship Id="rId4" Type="http://schemas.openxmlformats.org/officeDocument/2006/relationships/image" Target="../media/image123.jpeg"/><Relationship Id="rId9" Type="http://schemas.openxmlformats.org/officeDocument/2006/relationships/image" Target="../media/image121.png"/><Relationship Id="rId14" Type="http://schemas.microsoft.com/office/2007/relationships/hdphoto" Target="../media/hdphoto17.wdp"/><Relationship Id="rId22" Type="http://schemas.openxmlformats.org/officeDocument/2006/relationships/image" Target="../media/image1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9.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27"/>
          </p:nvPr>
        </p:nvPicPr>
        <p:blipFill>
          <a:blip r:embed="rId3" cstate="print">
            <a:extLst>
              <a:ext uri="{28A0092B-C50C-407E-A947-70E740481C1C}">
                <a14:useLocalDpi xmlns:a14="http://schemas.microsoft.com/office/drawing/2010/main" val="0"/>
              </a:ext>
            </a:extLst>
          </a:blip>
          <a:srcRect l="13465" r="13465"/>
          <a:stretch>
            <a:fillRect/>
          </a:stretch>
        </p:blipFill>
        <p:spPr/>
      </p:pic>
      <p:sp>
        <p:nvSpPr>
          <p:cNvPr id="3" name="Isosceles Triangle 2">
            <a:extLst>
              <a:ext uri="{FF2B5EF4-FFF2-40B4-BE49-F238E27FC236}">
                <a16:creationId xmlns:a16="http://schemas.microsoft.com/office/drawing/2014/main" id="{665D12E5-3963-4021-A5B3-1559422AD1CF}"/>
              </a:ext>
            </a:extLst>
          </p:cNvPr>
          <p:cNvSpPr/>
          <p:nvPr/>
        </p:nvSpPr>
        <p:spPr>
          <a:xfrm rot="5400000">
            <a:off x="2601802" y="2494981"/>
            <a:ext cx="6858000" cy="1868041"/>
          </a:xfrm>
          <a:prstGeom prst="triangle">
            <a:avLst/>
          </a:prstGeom>
          <a:solidFill>
            <a:schemeClr val="bg1"/>
          </a:solidFill>
          <a:ln>
            <a:noFill/>
          </a:ln>
          <a:effectLst>
            <a:outerShdw blurRad="342900" dist="38100" sx="112000" sy="112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329BA67-58CD-4897-B081-30E3B602ABE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9047150" y="30248"/>
            <a:ext cx="3153181" cy="6827753"/>
          </a:xfrm>
          <a:prstGeom prst="rect">
            <a:avLst/>
          </a:prstGeom>
        </p:spPr>
      </p:pic>
      <p:sp>
        <p:nvSpPr>
          <p:cNvPr id="5" name="Right Triangle 4">
            <a:extLst>
              <a:ext uri="{FF2B5EF4-FFF2-40B4-BE49-F238E27FC236}">
                <a16:creationId xmlns:a16="http://schemas.microsoft.com/office/drawing/2014/main" id="{76B20D20-3717-4F0B-8F23-E91BD58E55CF}"/>
              </a:ext>
            </a:extLst>
          </p:cNvPr>
          <p:cNvSpPr/>
          <p:nvPr/>
        </p:nvSpPr>
        <p:spPr>
          <a:xfrm flipH="1">
            <a:off x="10316275" y="2648757"/>
            <a:ext cx="1998437" cy="42394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E329EE2-597E-4846-9B85-480944C85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5096781" cy="6858000"/>
          </a:xfrm>
          <a:prstGeom prst="rect">
            <a:avLst/>
          </a:prstGeom>
        </p:spPr>
      </p:pic>
      <p:pic>
        <p:nvPicPr>
          <p:cNvPr id="7" name="Picture 6" descr="A black sign with white text&#10;&#10;Description automatically generated">
            <a:extLst>
              <a:ext uri="{FF2B5EF4-FFF2-40B4-BE49-F238E27FC236}">
                <a16:creationId xmlns:a16="http://schemas.microsoft.com/office/drawing/2014/main" id="{8005AA32-1124-4D7E-9BF8-9301B5F227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3748" y="5890160"/>
            <a:ext cx="1115127" cy="766083"/>
          </a:xfrm>
          <a:prstGeom prst="rect">
            <a:avLst/>
          </a:prstGeom>
        </p:spPr>
      </p:pic>
      <p:sp>
        <p:nvSpPr>
          <p:cNvPr id="8" name="TextBox 7">
            <a:extLst>
              <a:ext uri="{FF2B5EF4-FFF2-40B4-BE49-F238E27FC236}">
                <a16:creationId xmlns:a16="http://schemas.microsoft.com/office/drawing/2014/main" id="{00E9EB80-3F33-4661-BE44-2032C2DEEEC0}"/>
              </a:ext>
            </a:extLst>
          </p:cNvPr>
          <p:cNvSpPr txBox="1"/>
          <p:nvPr/>
        </p:nvSpPr>
        <p:spPr>
          <a:xfrm>
            <a:off x="724819" y="6273201"/>
            <a:ext cx="4654473" cy="369332"/>
          </a:xfrm>
          <a:prstGeom prst="rect">
            <a:avLst/>
          </a:prstGeom>
          <a:noFill/>
        </p:spPr>
        <p:txBody>
          <a:bodyPr wrap="square" rtlCol="0">
            <a:spAutoFit/>
          </a:bodyPr>
          <a:lstStyle/>
          <a:p>
            <a:r>
              <a:rPr lang="en-US" dirty="0">
                <a:solidFill>
                  <a:srgbClr val="A61D2C"/>
                </a:solidFill>
                <a:latin typeface="BankGothic Md BT" panose="020B0807020203060204" pitchFamily="34" charset="0"/>
              </a:rPr>
              <a:t>Excellence. </a:t>
            </a:r>
            <a:r>
              <a:rPr lang="en-US" dirty="0">
                <a:latin typeface="BankGothic Md BT" panose="020B0807020203060204" pitchFamily="34" charset="0"/>
              </a:rPr>
              <a:t>Redefined.</a:t>
            </a:r>
          </a:p>
        </p:txBody>
      </p:sp>
      <p:sp>
        <p:nvSpPr>
          <p:cNvPr id="9" name="Title 1">
            <a:extLst>
              <a:ext uri="{FF2B5EF4-FFF2-40B4-BE49-F238E27FC236}">
                <a16:creationId xmlns:a16="http://schemas.microsoft.com/office/drawing/2014/main" id="{9E00D10A-2A56-495A-A04E-7C4AF1E2072D}"/>
              </a:ext>
            </a:extLst>
          </p:cNvPr>
          <p:cNvSpPr txBox="1">
            <a:spLocks/>
          </p:cNvSpPr>
          <p:nvPr/>
        </p:nvSpPr>
        <p:spPr>
          <a:xfrm>
            <a:off x="799910" y="2729822"/>
            <a:ext cx="5565996" cy="137077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lumMod val="50000"/>
                  </a:schemeClr>
                </a:solidFill>
                <a:latin typeface="Titillium Bd" panose="00000800000000000000" pitchFamily="50" charset="0"/>
              </a:rPr>
              <a:t>Five Key Elements of </a:t>
            </a:r>
            <a:r>
              <a:rPr lang="en-US" dirty="0" err="1" smtClean="0">
                <a:solidFill>
                  <a:schemeClr val="bg1">
                    <a:lumMod val="50000"/>
                  </a:schemeClr>
                </a:solidFill>
                <a:latin typeface="Titillium Bd" panose="00000800000000000000" pitchFamily="50" charset="0"/>
              </a:rPr>
              <a:t>IIoT</a:t>
            </a:r>
            <a:r>
              <a:rPr lang="en-US" dirty="0" smtClean="0">
                <a:solidFill>
                  <a:schemeClr val="bg1">
                    <a:lumMod val="50000"/>
                  </a:schemeClr>
                </a:solidFill>
                <a:latin typeface="Titillium Bd" panose="00000800000000000000" pitchFamily="50" charset="0"/>
              </a:rPr>
              <a:t> Implementation</a:t>
            </a:r>
            <a:endParaRPr lang="en-US" dirty="0">
              <a:solidFill>
                <a:srgbClr val="A61D2C"/>
              </a:solidFill>
              <a:latin typeface="Titillium" panose="00000500000000000000" pitchFamily="50" charset="0"/>
            </a:endParaRPr>
          </a:p>
        </p:txBody>
      </p:sp>
      <p:sp>
        <p:nvSpPr>
          <p:cNvPr id="10" name="TextBox 9">
            <a:extLst>
              <a:ext uri="{FF2B5EF4-FFF2-40B4-BE49-F238E27FC236}">
                <a16:creationId xmlns:a16="http://schemas.microsoft.com/office/drawing/2014/main" id="{32B8CA18-7CA6-459A-AE8B-2973EE26DE77}"/>
              </a:ext>
            </a:extLst>
          </p:cNvPr>
          <p:cNvSpPr txBox="1"/>
          <p:nvPr/>
        </p:nvSpPr>
        <p:spPr>
          <a:xfrm>
            <a:off x="12788900" y="30248"/>
            <a:ext cx="2413000" cy="1754326"/>
          </a:xfrm>
          <a:prstGeom prst="rect">
            <a:avLst/>
          </a:prstGeom>
          <a:noFill/>
        </p:spPr>
        <p:txBody>
          <a:bodyPr wrap="square" rtlCol="0">
            <a:spAutoFit/>
          </a:bodyPr>
          <a:lstStyle/>
          <a:p>
            <a:r>
              <a:rPr lang="en-US" dirty="0"/>
              <a:t>After the first use,  if you need to add a new image make sure to right click on the uploaded picture and select “</a:t>
            </a:r>
            <a:r>
              <a:rPr lang="en-US" b="1" dirty="0"/>
              <a:t>Send To Back”</a:t>
            </a:r>
          </a:p>
        </p:txBody>
      </p:sp>
      <p:pic>
        <p:nvPicPr>
          <p:cNvPr id="11" name="Picture 10">
            <a:extLst>
              <a:ext uri="{FF2B5EF4-FFF2-40B4-BE49-F238E27FC236}">
                <a16:creationId xmlns:a16="http://schemas.microsoft.com/office/drawing/2014/main" id="{C0354647-576D-4D7D-A0DD-F849B746B24D}"/>
              </a:ext>
            </a:extLst>
          </p:cNvPr>
          <p:cNvPicPr>
            <a:picLocks noChangeAspect="1"/>
          </p:cNvPicPr>
          <p:nvPr/>
        </p:nvPicPr>
        <p:blipFill>
          <a:blip r:embed="rId8"/>
          <a:stretch>
            <a:fillRect/>
          </a:stretch>
        </p:blipFill>
        <p:spPr>
          <a:xfrm>
            <a:off x="12788900" y="2018257"/>
            <a:ext cx="2205039" cy="1261000"/>
          </a:xfrm>
          <a:prstGeom prst="rect">
            <a:avLst/>
          </a:prstGeom>
        </p:spPr>
      </p:pic>
      <p:sp>
        <p:nvSpPr>
          <p:cNvPr id="12" name="TextBox 11">
            <a:extLst>
              <a:ext uri="{FF2B5EF4-FFF2-40B4-BE49-F238E27FC236}">
                <a16:creationId xmlns:a16="http://schemas.microsoft.com/office/drawing/2014/main" id="{7CD2A77B-741D-4424-A780-12A9D2F06875}"/>
              </a:ext>
            </a:extLst>
          </p:cNvPr>
          <p:cNvSpPr txBox="1"/>
          <p:nvPr/>
        </p:nvSpPr>
        <p:spPr>
          <a:xfrm>
            <a:off x="12788900" y="3320349"/>
            <a:ext cx="2413000" cy="307777"/>
          </a:xfrm>
          <a:prstGeom prst="rect">
            <a:avLst/>
          </a:prstGeom>
          <a:noFill/>
        </p:spPr>
        <p:txBody>
          <a:bodyPr wrap="square" rtlCol="0">
            <a:spAutoFit/>
          </a:bodyPr>
          <a:lstStyle/>
          <a:p>
            <a:r>
              <a:rPr lang="en-US" sz="1400" dirty="0"/>
              <a:t>*Correct use of image layers</a:t>
            </a:r>
            <a:endParaRPr lang="en-US" sz="1400" b="1" dirty="0"/>
          </a:p>
        </p:txBody>
      </p:sp>
      <p:sp>
        <p:nvSpPr>
          <p:cNvPr id="14" name="Subtitle 4"/>
          <p:cNvSpPr txBox="1">
            <a:spLocks/>
          </p:cNvSpPr>
          <p:nvPr/>
        </p:nvSpPr>
        <p:spPr>
          <a:xfrm>
            <a:off x="718744" y="5404842"/>
            <a:ext cx="3570452" cy="75720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33" dirty="0" smtClean="0"/>
              <a:t>Name</a:t>
            </a:r>
          </a:p>
          <a:p>
            <a:pPr marL="0" indent="0">
              <a:buNone/>
            </a:pPr>
            <a:r>
              <a:rPr lang="en-US" sz="2133" dirty="0" smtClean="0"/>
              <a:t>Title</a:t>
            </a:r>
          </a:p>
          <a:p>
            <a:endParaRPr lang="en-US" dirty="0"/>
          </a:p>
        </p:txBody>
      </p:sp>
    </p:spTree>
    <p:extLst>
      <p:ext uri="{BB962C8B-B14F-4D97-AF65-F5344CB8AC3E}">
        <p14:creationId xmlns:p14="http://schemas.microsoft.com/office/powerpoint/2010/main" val="2207933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7" name="Title 6"/>
          <p:cNvSpPr>
            <a:spLocks noGrp="1"/>
          </p:cNvSpPr>
          <p:nvPr>
            <p:ph type="ctrTitle" idx="4294967295"/>
          </p:nvPr>
        </p:nvSpPr>
        <p:spPr>
          <a:xfrm>
            <a:off x="1216152" y="2056607"/>
            <a:ext cx="12203113" cy="1117600"/>
          </a:xfrm>
        </p:spPr>
        <p:txBody>
          <a:bodyPr>
            <a:normAutofit/>
          </a:bodyPr>
          <a:lstStyle/>
          <a:p>
            <a:r>
              <a:rPr lang="en-US" dirty="0" smtClean="0">
                <a:solidFill>
                  <a:schemeClr val="bg1"/>
                </a:solidFill>
              </a:rPr>
              <a:t>Create a Framework &amp; Gain Buy-In</a:t>
            </a:r>
            <a:endParaRPr lang="en-US" dirty="0">
              <a:solidFill>
                <a:schemeClr val="bg1"/>
              </a:solidFill>
            </a:endParaRPr>
          </a:p>
        </p:txBody>
      </p:sp>
      <p:sp>
        <p:nvSpPr>
          <p:cNvPr id="8" name="Subtitle 7"/>
          <p:cNvSpPr>
            <a:spLocks noGrp="1"/>
          </p:cNvSpPr>
          <p:nvPr>
            <p:ph type="subTitle" idx="4294967295"/>
          </p:nvPr>
        </p:nvSpPr>
        <p:spPr>
          <a:xfrm>
            <a:off x="1216152" y="3041169"/>
            <a:ext cx="8785782" cy="738187"/>
          </a:xfrm>
        </p:spPr>
        <p:txBody>
          <a:bodyPr>
            <a:normAutofit fontScale="92500" lnSpcReduction="10000"/>
          </a:bodyPr>
          <a:lstStyle/>
          <a:p>
            <a:pPr marL="0" indent="0">
              <a:buNone/>
            </a:pPr>
            <a:r>
              <a:rPr lang="en-US" i="1" dirty="0" smtClean="0">
                <a:solidFill>
                  <a:schemeClr val="bg1"/>
                </a:solidFill>
              </a:rPr>
              <a:t>With management and across functional groups, define what success looks like.</a:t>
            </a:r>
          </a:p>
        </p:txBody>
      </p:sp>
      <p:sp>
        <p:nvSpPr>
          <p:cNvPr id="4" name="Date Placeholder 3"/>
          <p:cNvSpPr>
            <a:spLocks noGrp="1"/>
          </p:cNvSpPr>
          <p:nvPr>
            <p:ph type="dt" sz="half" idx="4294967295"/>
          </p:nvPr>
        </p:nvSpPr>
        <p:spPr>
          <a:xfrm>
            <a:off x="0" y="6516688"/>
            <a:ext cx="2844800" cy="366712"/>
          </a:xfrm>
        </p:spPr>
        <p:txBody>
          <a:bodyPr/>
          <a:lstStyle/>
          <a:p>
            <a:fld id="{F9CFBDC5-42F4-4B73-900B-84BFD4C5C244}" type="datetime1">
              <a:rPr lang="en-US" smtClean="0"/>
              <a:t>8/20/2019</a:t>
            </a:fld>
            <a:endParaRPr lang="en-US" dirty="0"/>
          </a:p>
        </p:txBody>
      </p:sp>
      <p:sp>
        <p:nvSpPr>
          <p:cNvPr id="5" name="Slide Number Placeholder 4"/>
          <p:cNvSpPr>
            <a:spLocks noGrp="1"/>
          </p:cNvSpPr>
          <p:nvPr>
            <p:ph type="sldNum" sz="quarter" idx="4294967295"/>
          </p:nvPr>
        </p:nvSpPr>
        <p:spPr>
          <a:xfrm>
            <a:off x="9347200" y="6516688"/>
            <a:ext cx="2844800" cy="366712"/>
          </a:xfrm>
        </p:spPr>
        <p:txBody>
          <a:bodyPr/>
          <a:lstStyle/>
          <a:p>
            <a:fld id="{6A5CEB0A-32B2-4797-AD62-041837E9D509}" type="slidenum">
              <a:rPr lang="en-US" smtClean="0"/>
              <a:t>10</a:t>
            </a:fld>
            <a:endParaRPr lang="en-US" dirty="0"/>
          </a:p>
        </p:txBody>
      </p:sp>
    </p:spTree>
    <p:extLst>
      <p:ext uri="{BB962C8B-B14F-4D97-AF65-F5344CB8AC3E}">
        <p14:creationId xmlns:p14="http://schemas.microsoft.com/office/powerpoint/2010/main" val="856516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530352" y="281921"/>
            <a:ext cx="10515600" cy="1325563"/>
          </a:xfrm>
        </p:spPr>
        <p:txBody>
          <a:bodyPr>
            <a:normAutofit/>
          </a:bodyPr>
          <a:lstStyle/>
          <a:p>
            <a:r>
              <a:rPr lang="en-US" dirty="0" smtClean="0"/>
              <a:t>Deployment Considerations</a:t>
            </a:r>
            <a:endParaRPr lang="en-US" dirty="0"/>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2413025228"/>
              </p:ext>
            </p:extLst>
          </p:nvPr>
        </p:nvGraphicFramePr>
        <p:xfrm>
          <a:off x="785813" y="1803400"/>
          <a:ext cx="11406187" cy="467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4294967295"/>
          </p:nvPr>
        </p:nvSpPr>
        <p:spPr>
          <a:xfrm>
            <a:off x="0" y="6518275"/>
            <a:ext cx="2844800" cy="365125"/>
          </a:xfrm>
        </p:spPr>
        <p:txBody>
          <a:bodyPr/>
          <a:lstStyle/>
          <a:p>
            <a:pPr defTabSz="1219170">
              <a:defRPr/>
            </a:pPr>
            <a:fld id="{6D51620A-2ED8-420E-91F5-E44CB908F1A2}" type="datetime1">
              <a:rPr lang="en-US" sz="800">
                <a:solidFill>
                  <a:prstClr val="white">
                    <a:lumMod val="65000"/>
                  </a:prstClr>
                </a:solidFill>
                <a:latin typeface="Segoe UI"/>
              </a:rPr>
              <a:pPr defTabSz="1219170">
                <a:defRPr/>
              </a:pPr>
              <a:t>8/20/2019</a:t>
            </a:fld>
            <a:endParaRPr lang="en-US" sz="800" dirty="0">
              <a:solidFill>
                <a:prstClr val="white">
                  <a:lumMod val="65000"/>
                </a:prstClr>
              </a:solidFill>
              <a:latin typeface="Segoe UI"/>
            </a:endParaRPr>
          </a:p>
        </p:txBody>
      </p:sp>
      <p:sp>
        <p:nvSpPr>
          <p:cNvPr id="5" name="Slide Number Placeholder 4"/>
          <p:cNvSpPr>
            <a:spLocks noGrp="1"/>
          </p:cNvSpPr>
          <p:nvPr>
            <p:ph type="sldNum" sz="quarter" idx="4294967295"/>
          </p:nvPr>
        </p:nvSpPr>
        <p:spPr>
          <a:xfrm>
            <a:off x="9347200" y="6518275"/>
            <a:ext cx="2844800" cy="365125"/>
          </a:xfrm>
        </p:spPr>
        <p:txBody>
          <a:bodyPr/>
          <a:lstStyle/>
          <a:p>
            <a:pPr defTabSz="1219170">
              <a:defRPr/>
            </a:pPr>
            <a:fld id="{6A5CEB0A-32B2-4797-AD62-041837E9D509}" type="slidenum">
              <a:rPr lang="en-US" sz="800">
                <a:solidFill>
                  <a:prstClr val="white">
                    <a:lumMod val="65000"/>
                  </a:prstClr>
                </a:solidFill>
                <a:latin typeface="Segoe UI"/>
              </a:rPr>
              <a:pPr defTabSz="1219170">
                <a:defRPr/>
              </a:pPr>
              <a:t>11</a:t>
            </a:fld>
            <a:endParaRPr lang="en-US" sz="800" dirty="0">
              <a:solidFill>
                <a:prstClr val="white">
                  <a:lumMod val="65000"/>
                </a:prstClr>
              </a:solidFill>
              <a:latin typeface="Segoe UI"/>
            </a:endParaRPr>
          </a:p>
        </p:txBody>
      </p:sp>
      <p:sp>
        <p:nvSpPr>
          <p:cNvPr id="10" name="TextBox 9"/>
          <p:cNvSpPr txBox="1"/>
          <p:nvPr/>
        </p:nvSpPr>
        <p:spPr>
          <a:xfrm>
            <a:off x="4674899" y="1454587"/>
            <a:ext cx="1639488" cy="318100"/>
          </a:xfrm>
          <a:prstGeom prst="rect">
            <a:avLst/>
          </a:prstGeom>
          <a:noFill/>
        </p:spPr>
        <p:txBody>
          <a:bodyPr wrap="none" rtlCol="0">
            <a:spAutoFit/>
          </a:bodyPr>
          <a:lstStyle/>
          <a:p>
            <a:pPr defTabSz="1219170">
              <a:defRPr/>
            </a:pPr>
            <a:r>
              <a:rPr lang="en-US" sz="1467" b="1" dirty="0">
                <a:solidFill>
                  <a:prstClr val="black"/>
                </a:solidFill>
                <a:latin typeface="Segoe UI"/>
              </a:rPr>
              <a:t>Pre-Deployment</a:t>
            </a:r>
            <a:endParaRPr lang="en-US" sz="1467" b="1" dirty="0">
              <a:solidFill>
                <a:prstClr val="black"/>
              </a:solidFill>
              <a:latin typeface="Segoe UI"/>
            </a:endParaRPr>
          </a:p>
        </p:txBody>
      </p:sp>
      <p:sp>
        <p:nvSpPr>
          <p:cNvPr id="11" name="TextBox 10"/>
          <p:cNvSpPr txBox="1"/>
          <p:nvPr/>
        </p:nvSpPr>
        <p:spPr>
          <a:xfrm>
            <a:off x="6420060" y="1448434"/>
            <a:ext cx="1273105" cy="318100"/>
          </a:xfrm>
          <a:prstGeom prst="rect">
            <a:avLst/>
          </a:prstGeom>
          <a:noFill/>
        </p:spPr>
        <p:txBody>
          <a:bodyPr wrap="none" rtlCol="0">
            <a:spAutoFit/>
          </a:bodyPr>
          <a:lstStyle/>
          <a:p>
            <a:pPr defTabSz="1219170">
              <a:defRPr/>
            </a:pPr>
            <a:r>
              <a:rPr lang="en-US" sz="1467" b="1" dirty="0">
                <a:solidFill>
                  <a:prstClr val="black"/>
                </a:solidFill>
                <a:latin typeface="Segoe UI"/>
              </a:rPr>
              <a:t>Deployment</a:t>
            </a:r>
            <a:endParaRPr lang="en-US" sz="1467" b="1" dirty="0">
              <a:solidFill>
                <a:prstClr val="black"/>
              </a:solidFill>
              <a:latin typeface="Segoe UI"/>
            </a:endParaRPr>
          </a:p>
        </p:txBody>
      </p:sp>
      <p:sp>
        <p:nvSpPr>
          <p:cNvPr id="12" name="TextBox 11"/>
          <p:cNvSpPr txBox="1"/>
          <p:nvPr/>
        </p:nvSpPr>
        <p:spPr>
          <a:xfrm>
            <a:off x="7859606" y="1448434"/>
            <a:ext cx="1730795" cy="318100"/>
          </a:xfrm>
          <a:prstGeom prst="rect">
            <a:avLst/>
          </a:prstGeom>
          <a:noFill/>
        </p:spPr>
        <p:txBody>
          <a:bodyPr wrap="none" rtlCol="0">
            <a:spAutoFit/>
          </a:bodyPr>
          <a:lstStyle/>
          <a:p>
            <a:pPr defTabSz="1219170">
              <a:defRPr/>
            </a:pPr>
            <a:r>
              <a:rPr lang="en-US" sz="1467" b="1" dirty="0">
                <a:solidFill>
                  <a:prstClr val="black"/>
                </a:solidFill>
                <a:latin typeface="Segoe UI"/>
              </a:rPr>
              <a:t>Post-Deployment</a:t>
            </a:r>
            <a:endParaRPr lang="en-US" sz="1467" b="1" dirty="0">
              <a:solidFill>
                <a:prstClr val="black"/>
              </a:solidFill>
              <a:latin typeface="Segoe UI"/>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6199" y="4897830"/>
            <a:ext cx="514412" cy="51441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8124" y="3917477"/>
            <a:ext cx="670560" cy="67056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7644" y="1834853"/>
            <a:ext cx="731520" cy="731520"/>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07644" y="2876165"/>
            <a:ext cx="731520" cy="73152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68604" y="5722035"/>
            <a:ext cx="609600" cy="609600"/>
          </a:xfrm>
          <a:prstGeom prst="rect">
            <a:avLst/>
          </a:prstGeom>
        </p:spPr>
      </p:pic>
    </p:spTree>
    <p:extLst>
      <p:ext uri="{BB962C8B-B14F-4D97-AF65-F5344CB8AC3E}">
        <p14:creationId xmlns:p14="http://schemas.microsoft.com/office/powerpoint/2010/main" val="228361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dgm id="{2359A50A-C713-46C5-A16C-4CF3446DFF25}"/>
                                            </p:graphicEl>
                                          </p:spTgt>
                                        </p:tgtEl>
                                        <p:attrNameLst>
                                          <p:attrName>style.visibility</p:attrName>
                                        </p:attrNameLst>
                                      </p:cBhvr>
                                      <p:to>
                                        <p:strVal val="visible"/>
                                      </p:to>
                                    </p:set>
                                    <p:animEffect transition="in" filter="fade">
                                      <p:cBhvr>
                                        <p:cTn id="7" dur="500"/>
                                        <p:tgtEl>
                                          <p:spTgt spid="9">
                                            <p:graphicEl>
                                              <a:dgm id="{2359A50A-C713-46C5-A16C-4CF3446DFF25}"/>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dgm id="{EE447935-A2EA-43F3-84F5-CE456B0D28A7}"/>
                                            </p:graphicEl>
                                          </p:spTgt>
                                        </p:tgtEl>
                                        <p:attrNameLst>
                                          <p:attrName>style.visibility</p:attrName>
                                        </p:attrNameLst>
                                      </p:cBhvr>
                                      <p:to>
                                        <p:strVal val="visible"/>
                                      </p:to>
                                    </p:set>
                                    <p:animEffect transition="in" filter="fade">
                                      <p:cBhvr>
                                        <p:cTn id="15" dur="500"/>
                                        <p:tgtEl>
                                          <p:spTgt spid="9">
                                            <p:graphicEl>
                                              <a:dgm id="{EE447935-A2EA-43F3-84F5-CE456B0D28A7}"/>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graphicEl>
                                              <a:dgm id="{7A04C8A3-449C-4866-95D1-F27D74FCA1A7}"/>
                                            </p:graphicEl>
                                          </p:spTgt>
                                        </p:tgtEl>
                                        <p:attrNameLst>
                                          <p:attrName>style.visibility</p:attrName>
                                        </p:attrNameLst>
                                      </p:cBhvr>
                                      <p:to>
                                        <p:strVal val="visible"/>
                                      </p:to>
                                    </p:set>
                                    <p:animEffect transition="in" filter="fade">
                                      <p:cBhvr>
                                        <p:cTn id="20" dur="500"/>
                                        <p:tgtEl>
                                          <p:spTgt spid="9">
                                            <p:graphicEl>
                                              <a:dgm id="{7A04C8A3-449C-4866-95D1-F27D74FCA1A7}"/>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graphicEl>
                                              <a:dgm id="{72A5938B-659B-4AFC-8077-F42B03CB7B25}"/>
                                            </p:graphicEl>
                                          </p:spTgt>
                                        </p:tgtEl>
                                        <p:attrNameLst>
                                          <p:attrName>style.visibility</p:attrName>
                                        </p:attrNameLst>
                                      </p:cBhvr>
                                      <p:to>
                                        <p:strVal val="visible"/>
                                      </p:to>
                                    </p:set>
                                    <p:animEffect transition="in" filter="fade">
                                      <p:cBhvr>
                                        <p:cTn id="25" dur="500"/>
                                        <p:tgtEl>
                                          <p:spTgt spid="9">
                                            <p:graphicEl>
                                              <a:dgm id="{72A5938B-659B-4AFC-8077-F42B03CB7B25}"/>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graphicEl>
                                              <a:dgm id="{70F9C75F-D4E8-4A5D-9FD2-3B0256AAF28B}"/>
                                            </p:graphicEl>
                                          </p:spTgt>
                                        </p:tgtEl>
                                        <p:attrNameLst>
                                          <p:attrName>style.visibility</p:attrName>
                                        </p:attrNameLst>
                                      </p:cBhvr>
                                      <p:to>
                                        <p:strVal val="visible"/>
                                      </p:to>
                                    </p:set>
                                    <p:animEffect transition="in" filter="fade">
                                      <p:cBhvr>
                                        <p:cTn id="30" dur="500"/>
                                        <p:tgtEl>
                                          <p:spTgt spid="9">
                                            <p:graphicEl>
                                              <a:dgm id="{70F9C75F-D4E8-4A5D-9FD2-3B0256AAF28B}"/>
                                            </p:graphic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graphicEl>
                                              <a:dgm id="{C71CE918-A30B-4C3A-A259-A92088868A7C}"/>
                                            </p:graphicEl>
                                          </p:spTgt>
                                        </p:tgtEl>
                                        <p:attrNameLst>
                                          <p:attrName>style.visibility</p:attrName>
                                        </p:attrNameLst>
                                      </p:cBhvr>
                                      <p:to>
                                        <p:strVal val="visible"/>
                                      </p:to>
                                    </p:set>
                                    <p:animEffect transition="in" filter="fade">
                                      <p:cBhvr>
                                        <p:cTn id="38" dur="500"/>
                                        <p:tgtEl>
                                          <p:spTgt spid="9">
                                            <p:graphicEl>
                                              <a:dgm id="{C71CE918-A30B-4C3A-A259-A92088868A7C}"/>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graphicEl>
                                              <a:dgm id="{F11A4661-B55C-47D6-8EAF-FDC9CC643570}"/>
                                            </p:graphicEl>
                                          </p:spTgt>
                                        </p:tgtEl>
                                        <p:attrNameLst>
                                          <p:attrName>style.visibility</p:attrName>
                                        </p:attrNameLst>
                                      </p:cBhvr>
                                      <p:to>
                                        <p:strVal val="visible"/>
                                      </p:to>
                                    </p:set>
                                    <p:animEffect transition="in" filter="fade">
                                      <p:cBhvr>
                                        <p:cTn id="43" dur="500"/>
                                        <p:tgtEl>
                                          <p:spTgt spid="9">
                                            <p:graphicEl>
                                              <a:dgm id="{F11A4661-B55C-47D6-8EAF-FDC9CC643570}"/>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graphicEl>
                                              <a:dgm id="{8BC6E305-1015-4823-A217-4944839A0106}"/>
                                            </p:graphicEl>
                                          </p:spTgt>
                                        </p:tgtEl>
                                        <p:attrNameLst>
                                          <p:attrName>style.visibility</p:attrName>
                                        </p:attrNameLst>
                                      </p:cBhvr>
                                      <p:to>
                                        <p:strVal val="visible"/>
                                      </p:to>
                                    </p:set>
                                    <p:animEffect transition="in" filter="fade">
                                      <p:cBhvr>
                                        <p:cTn id="48" dur="500"/>
                                        <p:tgtEl>
                                          <p:spTgt spid="9">
                                            <p:graphicEl>
                                              <a:dgm id="{8BC6E305-1015-4823-A217-4944839A010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graphicEl>
                                              <a:dgm id="{1C0F3E51-6BC6-4BA0-8ED5-EBA85B53795F}"/>
                                            </p:graphicEl>
                                          </p:spTgt>
                                        </p:tgtEl>
                                        <p:attrNameLst>
                                          <p:attrName>style.visibility</p:attrName>
                                        </p:attrNameLst>
                                      </p:cBhvr>
                                      <p:to>
                                        <p:strVal val="visible"/>
                                      </p:to>
                                    </p:set>
                                    <p:animEffect transition="in" filter="fade">
                                      <p:cBhvr>
                                        <p:cTn id="53" dur="500"/>
                                        <p:tgtEl>
                                          <p:spTgt spid="9">
                                            <p:graphicEl>
                                              <a:dgm id="{1C0F3E51-6BC6-4BA0-8ED5-EBA85B53795F}"/>
                                            </p:graphic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graphicEl>
                                              <a:dgm id="{D233F0A7-C1AB-4BCE-B9A3-A8542A9CC2F9}"/>
                                            </p:graphicEl>
                                          </p:spTgt>
                                        </p:tgtEl>
                                        <p:attrNameLst>
                                          <p:attrName>style.visibility</p:attrName>
                                        </p:attrNameLst>
                                      </p:cBhvr>
                                      <p:to>
                                        <p:strVal val="visible"/>
                                      </p:to>
                                    </p:set>
                                    <p:animEffect transition="in" filter="fade">
                                      <p:cBhvr>
                                        <p:cTn id="61" dur="500"/>
                                        <p:tgtEl>
                                          <p:spTgt spid="9">
                                            <p:graphicEl>
                                              <a:dgm id="{D233F0A7-C1AB-4BCE-B9A3-A8542A9CC2F9}"/>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graphicEl>
                                              <a:dgm id="{5863CF5C-3A9B-4F86-A923-F2C04C3DDDEA}"/>
                                            </p:graphicEl>
                                          </p:spTgt>
                                        </p:tgtEl>
                                        <p:attrNameLst>
                                          <p:attrName>style.visibility</p:attrName>
                                        </p:attrNameLst>
                                      </p:cBhvr>
                                      <p:to>
                                        <p:strVal val="visible"/>
                                      </p:to>
                                    </p:set>
                                    <p:animEffect transition="in" filter="fade">
                                      <p:cBhvr>
                                        <p:cTn id="66" dur="500"/>
                                        <p:tgtEl>
                                          <p:spTgt spid="9">
                                            <p:graphicEl>
                                              <a:dgm id="{5863CF5C-3A9B-4F86-A923-F2C04C3DDDEA}"/>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
                                            <p:graphicEl>
                                              <a:dgm id="{621EDF72-6634-4DD2-BF21-C1989A7DAF09}"/>
                                            </p:graphicEl>
                                          </p:spTgt>
                                        </p:tgtEl>
                                        <p:attrNameLst>
                                          <p:attrName>style.visibility</p:attrName>
                                        </p:attrNameLst>
                                      </p:cBhvr>
                                      <p:to>
                                        <p:strVal val="visible"/>
                                      </p:to>
                                    </p:set>
                                    <p:animEffect transition="in" filter="fade">
                                      <p:cBhvr>
                                        <p:cTn id="71" dur="500"/>
                                        <p:tgtEl>
                                          <p:spTgt spid="9">
                                            <p:graphicEl>
                                              <a:dgm id="{621EDF72-6634-4DD2-BF21-C1989A7DAF09}"/>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
                                            <p:graphicEl>
                                              <a:dgm id="{C2701928-8048-42B6-8CD3-E33CBF207B19}"/>
                                            </p:graphicEl>
                                          </p:spTgt>
                                        </p:tgtEl>
                                        <p:attrNameLst>
                                          <p:attrName>style.visibility</p:attrName>
                                        </p:attrNameLst>
                                      </p:cBhvr>
                                      <p:to>
                                        <p:strVal val="visible"/>
                                      </p:to>
                                    </p:set>
                                    <p:animEffect transition="in" filter="fade">
                                      <p:cBhvr>
                                        <p:cTn id="76" dur="500"/>
                                        <p:tgtEl>
                                          <p:spTgt spid="9">
                                            <p:graphicEl>
                                              <a:dgm id="{C2701928-8048-42B6-8CD3-E33CBF207B19}"/>
                                            </p:graphic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
                                            <p:graphicEl>
                                              <a:dgm id="{1601595A-A624-4DBD-8FBF-8F1A71B295B2}"/>
                                            </p:graphicEl>
                                          </p:spTgt>
                                        </p:tgtEl>
                                        <p:attrNameLst>
                                          <p:attrName>style.visibility</p:attrName>
                                        </p:attrNameLst>
                                      </p:cBhvr>
                                      <p:to>
                                        <p:strVal val="visible"/>
                                      </p:to>
                                    </p:set>
                                    <p:animEffect transition="in" filter="fade">
                                      <p:cBhvr>
                                        <p:cTn id="84" dur="500"/>
                                        <p:tgtEl>
                                          <p:spTgt spid="9">
                                            <p:graphicEl>
                                              <a:dgm id="{1601595A-A624-4DBD-8FBF-8F1A71B295B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9">
                                            <p:graphicEl>
                                              <a:dgm id="{D41EAE5F-1A02-4567-BB60-4641B215A19F}"/>
                                            </p:graphicEl>
                                          </p:spTgt>
                                        </p:tgtEl>
                                        <p:attrNameLst>
                                          <p:attrName>style.visibility</p:attrName>
                                        </p:attrNameLst>
                                      </p:cBhvr>
                                      <p:to>
                                        <p:strVal val="visible"/>
                                      </p:to>
                                    </p:set>
                                    <p:animEffect transition="in" filter="fade">
                                      <p:cBhvr>
                                        <p:cTn id="89" dur="500"/>
                                        <p:tgtEl>
                                          <p:spTgt spid="9">
                                            <p:graphicEl>
                                              <a:dgm id="{D41EAE5F-1A02-4567-BB60-4641B215A19F}"/>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9">
                                            <p:graphicEl>
                                              <a:dgm id="{A6BFC06E-B650-4604-9A4B-AFD6CC8CC635}"/>
                                            </p:graphicEl>
                                          </p:spTgt>
                                        </p:tgtEl>
                                        <p:attrNameLst>
                                          <p:attrName>style.visibility</p:attrName>
                                        </p:attrNameLst>
                                      </p:cBhvr>
                                      <p:to>
                                        <p:strVal val="visible"/>
                                      </p:to>
                                    </p:set>
                                    <p:animEffect transition="in" filter="fade">
                                      <p:cBhvr>
                                        <p:cTn id="94" dur="500"/>
                                        <p:tgtEl>
                                          <p:spTgt spid="9">
                                            <p:graphicEl>
                                              <a:dgm id="{A6BFC06E-B650-4604-9A4B-AFD6CC8CC635}"/>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9">
                                            <p:graphicEl>
                                              <a:dgm id="{41D0E6E4-6F74-4DBE-B0A0-5F6D13654A4E}"/>
                                            </p:graphicEl>
                                          </p:spTgt>
                                        </p:tgtEl>
                                        <p:attrNameLst>
                                          <p:attrName>style.visibility</p:attrName>
                                        </p:attrNameLst>
                                      </p:cBhvr>
                                      <p:to>
                                        <p:strVal val="visible"/>
                                      </p:to>
                                    </p:set>
                                    <p:animEffect transition="in" filter="fade">
                                      <p:cBhvr>
                                        <p:cTn id="99" dur="500"/>
                                        <p:tgtEl>
                                          <p:spTgt spid="9">
                                            <p:graphicEl>
                                              <a:dgm id="{41D0E6E4-6F74-4DBE-B0A0-5F6D13654A4E}"/>
                                            </p:graphicEl>
                                          </p:spTgt>
                                        </p:tgtEl>
                                      </p:cBhvr>
                                    </p:animEffect>
                                  </p:childTnLst>
                                </p:cTn>
                              </p:par>
                              <p:par>
                                <p:cTn id="100" presetID="10" presetClass="entr" presetSubtype="0" fill="hold"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fade">
                                      <p:cBhvr>
                                        <p:cTn id="102" dur="500"/>
                                        <p:tgtEl>
                                          <p:spTgt spid="1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
                                            <p:graphicEl>
                                              <a:dgm id="{F4C0C88E-9A83-45F2-8987-6C39AB3D04B8}"/>
                                            </p:graphicEl>
                                          </p:spTgt>
                                        </p:tgtEl>
                                        <p:attrNameLst>
                                          <p:attrName>style.visibility</p:attrName>
                                        </p:attrNameLst>
                                      </p:cBhvr>
                                      <p:to>
                                        <p:strVal val="visible"/>
                                      </p:to>
                                    </p:set>
                                    <p:animEffect transition="in" filter="fade">
                                      <p:cBhvr>
                                        <p:cTn id="107" dur="500"/>
                                        <p:tgtEl>
                                          <p:spTgt spid="9">
                                            <p:graphicEl>
                                              <a:dgm id="{F4C0C88E-9A83-45F2-8987-6C39AB3D04B8}"/>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9">
                                            <p:graphicEl>
                                              <a:dgm id="{A990BF7F-560D-4FA7-A4EF-F35121C07CE5}"/>
                                            </p:graphicEl>
                                          </p:spTgt>
                                        </p:tgtEl>
                                        <p:attrNameLst>
                                          <p:attrName>style.visibility</p:attrName>
                                        </p:attrNameLst>
                                      </p:cBhvr>
                                      <p:to>
                                        <p:strVal val="visible"/>
                                      </p:to>
                                    </p:set>
                                    <p:animEffect transition="in" filter="fade">
                                      <p:cBhvr>
                                        <p:cTn id="112" dur="500"/>
                                        <p:tgtEl>
                                          <p:spTgt spid="9">
                                            <p:graphicEl>
                                              <a:dgm id="{A990BF7F-560D-4FA7-A4EF-F35121C07CE5}"/>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9">
                                            <p:graphicEl>
                                              <a:dgm id="{E860705E-106F-4B05-A696-02921BA7DC82}"/>
                                            </p:graphicEl>
                                          </p:spTgt>
                                        </p:tgtEl>
                                        <p:attrNameLst>
                                          <p:attrName>style.visibility</p:attrName>
                                        </p:attrNameLst>
                                      </p:cBhvr>
                                      <p:to>
                                        <p:strVal val="visible"/>
                                      </p:to>
                                    </p:set>
                                    <p:animEffect transition="in" filter="fade">
                                      <p:cBhvr>
                                        <p:cTn id="117" dur="500"/>
                                        <p:tgtEl>
                                          <p:spTgt spid="9">
                                            <p:graphicEl>
                                              <a:dgm id="{E860705E-106F-4B05-A696-02921BA7DC8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38316" y="2667444"/>
            <a:ext cx="3836083" cy="2832800"/>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0257" y="2190568"/>
            <a:ext cx="8460215" cy="4758871"/>
          </a:xfrm>
          <a:prstGeom prst="rect">
            <a:avLst/>
          </a:prstGeom>
        </p:spPr>
      </p:pic>
      <p:sp>
        <p:nvSpPr>
          <p:cNvPr id="2" name="Title 1"/>
          <p:cNvSpPr>
            <a:spLocks noGrp="1"/>
          </p:cNvSpPr>
          <p:nvPr>
            <p:ph type="title" idx="4294967295"/>
          </p:nvPr>
        </p:nvSpPr>
        <p:spPr>
          <a:xfrm>
            <a:off x="411480" y="415203"/>
            <a:ext cx="10515600" cy="1325563"/>
          </a:xfrm>
        </p:spPr>
        <p:txBody>
          <a:bodyPr>
            <a:noAutofit/>
          </a:bodyPr>
          <a:lstStyle/>
          <a:p>
            <a:r>
              <a:rPr lang="en-US" sz="3200" dirty="0"/>
              <a:t>Remote Assets and Product as a Service (PaaS) Strategies Continue to Expand</a:t>
            </a:r>
            <a:endParaRPr lang="en-US" sz="3200" dirty="0"/>
          </a:p>
        </p:txBody>
      </p:sp>
      <p:sp>
        <p:nvSpPr>
          <p:cNvPr id="5" name="Content Placeholder 4"/>
          <p:cNvSpPr>
            <a:spLocks noGrp="1"/>
          </p:cNvSpPr>
          <p:nvPr>
            <p:ph sz="half" idx="4294967295"/>
          </p:nvPr>
        </p:nvSpPr>
        <p:spPr>
          <a:xfrm>
            <a:off x="82296" y="1979204"/>
            <a:ext cx="5384800" cy="5181600"/>
          </a:xfrm>
        </p:spPr>
        <p:txBody>
          <a:bodyPr>
            <a:normAutofit/>
          </a:bodyPr>
          <a:lstStyle/>
          <a:p>
            <a:r>
              <a:rPr lang="en-US" sz="2000" dirty="0" smtClean="0"/>
              <a:t>Analyze historic </a:t>
            </a:r>
            <a:r>
              <a:rPr lang="en-US" sz="2000" dirty="0"/>
              <a:t>maintenance data across multiple locations </a:t>
            </a:r>
            <a:r>
              <a:rPr lang="en-US" sz="2000" dirty="0" smtClean="0"/>
              <a:t>to </a:t>
            </a:r>
            <a:r>
              <a:rPr lang="en-US" sz="2000" dirty="0"/>
              <a:t>formulate preventive </a:t>
            </a:r>
            <a:r>
              <a:rPr lang="en-US" sz="2000" dirty="0" smtClean="0"/>
              <a:t>strategies</a:t>
            </a:r>
          </a:p>
          <a:p>
            <a:pPr lvl="1"/>
            <a:r>
              <a:rPr lang="en-US" sz="1800" dirty="0"/>
              <a:t>Reduce costs of warranty service and routine service calls</a:t>
            </a:r>
          </a:p>
          <a:p>
            <a:pPr lvl="1"/>
            <a:r>
              <a:rPr lang="en-US" sz="1800" dirty="0" smtClean="0"/>
              <a:t>Increase uptime of assets and reduce maintenance </a:t>
            </a:r>
            <a:r>
              <a:rPr lang="en-US" sz="1800" dirty="0"/>
              <a:t>costs by </a:t>
            </a:r>
            <a:r>
              <a:rPr lang="en-US" sz="1800" dirty="0" smtClean="0"/>
              <a:t>detecting </a:t>
            </a:r>
            <a:r>
              <a:rPr lang="en-US" sz="1800" dirty="0"/>
              <a:t>symptoms of potential </a:t>
            </a:r>
            <a:r>
              <a:rPr lang="en-US" sz="1800" dirty="0" smtClean="0"/>
              <a:t>failures</a:t>
            </a:r>
          </a:p>
          <a:p>
            <a:r>
              <a:rPr lang="en-US" sz="2000" dirty="0" smtClean="0"/>
              <a:t>Enable more effective monitoring and faster optimization by fewer highly-skilled personnel, regardless of location</a:t>
            </a:r>
            <a:endParaRPr lang="en-US" sz="2000" dirty="0"/>
          </a:p>
          <a:p>
            <a:endParaRPr lang="en-US" dirty="0"/>
          </a:p>
        </p:txBody>
      </p:sp>
    </p:spTree>
    <p:extLst>
      <p:ext uri="{BB962C8B-B14F-4D97-AF65-F5344CB8AC3E}">
        <p14:creationId xmlns:p14="http://schemas.microsoft.com/office/powerpoint/2010/main" val="85611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0" y="6518275"/>
            <a:ext cx="2844800" cy="365125"/>
          </a:xfrm>
        </p:spPr>
        <p:txBody>
          <a:bodyPr/>
          <a:lstStyle/>
          <a:p>
            <a:pPr defTabSz="1219170">
              <a:defRPr/>
            </a:pPr>
            <a:fld id="{3A643560-72AD-4ACB-B7F5-318D149A17C1}" type="datetime1">
              <a:rPr lang="en-US" sz="800">
                <a:solidFill>
                  <a:prstClr val="white">
                    <a:lumMod val="65000"/>
                  </a:prstClr>
                </a:solidFill>
                <a:latin typeface="Segoe UI"/>
              </a:rPr>
              <a:pPr defTabSz="1219170">
                <a:defRPr/>
              </a:pPr>
              <a:t>8/20/2019</a:t>
            </a:fld>
            <a:endParaRPr lang="en-US" sz="800" dirty="0">
              <a:solidFill>
                <a:prstClr val="white">
                  <a:lumMod val="65000"/>
                </a:prstClr>
              </a:solidFill>
              <a:latin typeface="Segoe UI"/>
            </a:endParaRPr>
          </a:p>
        </p:txBody>
      </p:sp>
      <p:sp>
        <p:nvSpPr>
          <p:cNvPr id="4" name="Slide Number Placeholder 3"/>
          <p:cNvSpPr>
            <a:spLocks noGrp="1"/>
          </p:cNvSpPr>
          <p:nvPr>
            <p:ph type="sldNum" sz="quarter" idx="4294967295"/>
          </p:nvPr>
        </p:nvSpPr>
        <p:spPr>
          <a:xfrm>
            <a:off x="9347200" y="6518275"/>
            <a:ext cx="2844800" cy="365125"/>
          </a:xfrm>
        </p:spPr>
        <p:txBody>
          <a:bodyPr/>
          <a:lstStyle/>
          <a:p>
            <a:pPr defTabSz="1219170">
              <a:defRPr/>
            </a:pPr>
            <a:fld id="{6A5CEB0A-32B2-4797-AD62-041837E9D509}" type="slidenum">
              <a:rPr lang="en-US" sz="800">
                <a:solidFill>
                  <a:prstClr val="white">
                    <a:lumMod val="65000"/>
                  </a:prstClr>
                </a:solidFill>
                <a:latin typeface="Segoe UI"/>
              </a:rPr>
              <a:pPr defTabSz="1219170">
                <a:defRPr/>
              </a:pPr>
              <a:t>13</a:t>
            </a:fld>
            <a:endParaRPr lang="en-US" sz="800" dirty="0">
              <a:solidFill>
                <a:prstClr val="white">
                  <a:lumMod val="65000"/>
                </a:prstClr>
              </a:solidFill>
              <a:latin typeface="Segoe UI"/>
            </a:endParaRPr>
          </a:p>
        </p:txBody>
      </p:sp>
      <p:sp>
        <p:nvSpPr>
          <p:cNvPr id="2" name="Title 1"/>
          <p:cNvSpPr>
            <a:spLocks noGrp="1"/>
          </p:cNvSpPr>
          <p:nvPr>
            <p:ph type="title" idx="4294967295"/>
          </p:nvPr>
        </p:nvSpPr>
        <p:spPr>
          <a:xfrm>
            <a:off x="219964" y="178029"/>
            <a:ext cx="10158984" cy="1057275"/>
          </a:xfrm>
          <a:noFill/>
        </p:spPr>
        <p:txBody>
          <a:bodyPr>
            <a:normAutofit/>
          </a:bodyPr>
          <a:lstStyle/>
          <a:p>
            <a:r>
              <a:rPr lang="en-US" dirty="0" smtClean="0">
                <a:solidFill>
                  <a:srgbClr val="63666A"/>
                </a:solidFill>
                <a:effectLst>
                  <a:outerShdw blurRad="38100" dist="38100" dir="2700000" algn="tl">
                    <a:srgbClr val="000000">
                      <a:alpha val="43137"/>
                    </a:srgbClr>
                  </a:outerShdw>
                </a:effectLst>
              </a:rPr>
              <a:t>Success Story |</a:t>
            </a:r>
            <a:r>
              <a:rPr lang="en-US" b="0" dirty="0" smtClean="0">
                <a:solidFill>
                  <a:srgbClr val="63666A"/>
                </a:solidFill>
                <a:effectLst>
                  <a:outerShdw blurRad="38100" dist="38100" dir="2700000" algn="tl">
                    <a:srgbClr val="000000">
                      <a:alpha val="43137"/>
                    </a:srgbClr>
                  </a:outerShdw>
                </a:effectLst>
              </a:rPr>
              <a:t>Food Waste Management</a:t>
            </a:r>
            <a:endParaRPr lang="en-US" dirty="0">
              <a:solidFill>
                <a:srgbClr val="63666A"/>
              </a:solidFill>
              <a:effectLst>
                <a:outerShdw blurRad="38100" dist="38100" dir="2700000" algn="tl">
                  <a:srgbClr val="000000">
                    <a:alpha val="43137"/>
                  </a:srgbClr>
                </a:outerShdw>
              </a:effectLst>
            </a:endParaRPr>
          </a:p>
        </p:txBody>
      </p:sp>
      <p:sp>
        <p:nvSpPr>
          <p:cNvPr id="5" name="TextBox 4"/>
          <p:cNvSpPr txBox="1"/>
          <p:nvPr/>
        </p:nvSpPr>
        <p:spPr>
          <a:xfrm>
            <a:off x="918464" y="1365504"/>
            <a:ext cx="4380992" cy="2698496"/>
          </a:xfrm>
          <a:prstGeom prst="rect">
            <a:avLst/>
          </a:prstGeom>
          <a:solidFill>
            <a:schemeClr val="bg2">
              <a:lumMod val="25000"/>
              <a:alpha val="80000"/>
            </a:schemeClr>
          </a:solidFill>
        </p:spPr>
        <p:txBody>
          <a:bodyPr wrap="square" rtlCol="0">
            <a:noAutofit/>
          </a:bodyPr>
          <a:lstStyle/>
          <a:p>
            <a:pPr defTabSz="1219170">
              <a:defRPr/>
            </a:pPr>
            <a:r>
              <a:rPr lang="en-US" sz="2667" b="1" dirty="0">
                <a:solidFill>
                  <a:prstClr val="white"/>
                </a:solidFill>
                <a:latin typeface="Segoe UI"/>
              </a:rPr>
              <a:t>Situation</a:t>
            </a:r>
            <a:endParaRPr lang="en-US" sz="2400" b="1" dirty="0">
              <a:solidFill>
                <a:prstClr val="white"/>
              </a:solidFill>
              <a:latin typeface="Segoe UI"/>
            </a:endParaRPr>
          </a:p>
          <a:p>
            <a:pPr defTabSz="1219170">
              <a:defRPr/>
            </a:pPr>
            <a:endParaRPr lang="en-US" sz="1600" dirty="0">
              <a:solidFill>
                <a:prstClr val="white"/>
              </a:solidFill>
              <a:latin typeface="Segoe UI"/>
            </a:endParaRPr>
          </a:p>
          <a:p>
            <a:pPr defTabSz="1219170">
              <a:defRPr/>
            </a:pPr>
            <a:r>
              <a:rPr lang="en-US" sz="1600" dirty="0">
                <a:solidFill>
                  <a:prstClr val="white"/>
                </a:solidFill>
                <a:latin typeface="Segoe UI"/>
              </a:rPr>
              <a:t>A manufacturer of sustainable food waste reclamation equipment needed a way to scale their operation, improving reliability and offering predictive services while keeping costs in check.  The system could experience several Gs of force in short bursts, so hardiness &amp; reliability were critical.</a:t>
            </a:r>
            <a:endParaRPr lang="en-US" sz="1600" dirty="0">
              <a:solidFill>
                <a:prstClr val="white"/>
              </a:solidFill>
              <a:latin typeface="Segoe UI"/>
            </a:endParaRPr>
          </a:p>
        </p:txBody>
      </p:sp>
      <p:sp>
        <p:nvSpPr>
          <p:cNvPr id="7" name="TextBox 6"/>
          <p:cNvSpPr txBox="1"/>
          <p:nvPr/>
        </p:nvSpPr>
        <p:spPr>
          <a:xfrm>
            <a:off x="918464" y="4194048"/>
            <a:ext cx="4380992" cy="2324227"/>
          </a:xfrm>
          <a:prstGeom prst="rect">
            <a:avLst/>
          </a:prstGeom>
          <a:solidFill>
            <a:schemeClr val="bg2">
              <a:lumMod val="25000"/>
              <a:alpha val="80000"/>
            </a:schemeClr>
          </a:solidFill>
        </p:spPr>
        <p:txBody>
          <a:bodyPr wrap="square" rtlCol="0">
            <a:noAutofit/>
          </a:bodyPr>
          <a:lstStyle/>
          <a:p>
            <a:pPr defTabSz="1219170">
              <a:defRPr/>
            </a:pPr>
            <a:r>
              <a:rPr lang="en-US" sz="2667" b="1" dirty="0">
                <a:solidFill>
                  <a:prstClr val="white"/>
                </a:solidFill>
                <a:latin typeface="Segoe UI"/>
              </a:rPr>
              <a:t>Solution</a:t>
            </a:r>
            <a:endParaRPr lang="en-US" sz="2400" b="1" dirty="0">
              <a:solidFill>
                <a:prstClr val="white"/>
              </a:solidFill>
              <a:latin typeface="Segoe UI"/>
            </a:endParaRPr>
          </a:p>
          <a:p>
            <a:pPr defTabSz="1219170">
              <a:defRPr/>
            </a:pPr>
            <a:endParaRPr lang="en-US" sz="1600" dirty="0">
              <a:solidFill>
                <a:prstClr val="white"/>
              </a:solidFill>
              <a:latin typeface="Segoe UI"/>
            </a:endParaRPr>
          </a:p>
          <a:p>
            <a:pPr defTabSz="1219170">
              <a:defRPr/>
            </a:pPr>
            <a:r>
              <a:rPr lang="en-US" sz="1600" dirty="0">
                <a:solidFill>
                  <a:prstClr val="white"/>
                </a:solidFill>
                <a:latin typeface="Segoe UI"/>
              </a:rPr>
              <a:t>Red Lion recommended the robust and versatile E3 IO MIX module to connect to their sensors and rugged RAM-6921 cellular RTU with the RAMQTT native MQTT client for point-and-click IIoT cloud connectivity and Event Engine for local control.</a:t>
            </a:r>
            <a:endParaRPr lang="en-US" sz="1600" dirty="0">
              <a:solidFill>
                <a:prstClr val="white"/>
              </a:solidFill>
              <a:latin typeface="Segoe UI"/>
            </a:endParaRPr>
          </a:p>
        </p:txBody>
      </p:sp>
      <p:grpSp>
        <p:nvGrpSpPr>
          <p:cNvPr id="6" name="Group 5"/>
          <p:cNvGrpSpPr/>
          <p:nvPr/>
        </p:nvGrpSpPr>
        <p:grpSpPr>
          <a:xfrm>
            <a:off x="5779008" y="2056384"/>
            <a:ext cx="6120384" cy="3807902"/>
            <a:chOff x="4334256" y="1542287"/>
            <a:chExt cx="4590288" cy="2855927"/>
          </a:xfrm>
        </p:grpSpPr>
        <p:grpSp>
          <p:nvGrpSpPr>
            <p:cNvPr id="11" name="Group 10"/>
            <p:cNvGrpSpPr/>
            <p:nvPr/>
          </p:nvGrpSpPr>
          <p:grpSpPr>
            <a:xfrm>
              <a:off x="4334256" y="1542287"/>
              <a:ext cx="4590288" cy="2855927"/>
              <a:chOff x="4334256" y="1542287"/>
              <a:chExt cx="4590288" cy="2855927"/>
            </a:xfrm>
          </p:grpSpPr>
          <p:sp>
            <p:nvSpPr>
              <p:cNvPr id="8" name="TextBox 7"/>
              <p:cNvSpPr txBox="1"/>
              <p:nvPr/>
            </p:nvSpPr>
            <p:spPr>
              <a:xfrm>
                <a:off x="4334256" y="1542287"/>
                <a:ext cx="4590288" cy="2852291"/>
              </a:xfrm>
              <a:prstGeom prst="rect">
                <a:avLst/>
              </a:prstGeom>
              <a:solidFill>
                <a:schemeClr val="bg2">
                  <a:lumMod val="25000"/>
                  <a:alpha val="80000"/>
                </a:schemeClr>
              </a:solidFill>
            </p:spPr>
            <p:txBody>
              <a:bodyPr wrap="square" rtlCol="0">
                <a:noAutofit/>
              </a:bodyPr>
              <a:lstStyle/>
              <a:p>
                <a:pPr defTabSz="1219170">
                  <a:defRPr/>
                </a:pPr>
                <a:r>
                  <a:rPr lang="en-US" sz="2667" b="1" dirty="0">
                    <a:solidFill>
                      <a:prstClr val="white"/>
                    </a:solidFill>
                    <a:latin typeface="Segoe UI"/>
                  </a:rPr>
                  <a:t>Value</a:t>
                </a:r>
              </a:p>
              <a:p>
                <a:pPr defTabSz="1219170">
                  <a:defRPr/>
                </a:pPr>
                <a:endParaRPr lang="en-US" sz="2667" b="1" dirty="0">
                  <a:solidFill>
                    <a:prstClr val="white"/>
                  </a:solidFill>
                  <a:latin typeface="Segoe UI"/>
                </a:endParaRPr>
              </a:p>
              <a:p>
                <a:pPr defTabSz="1219170">
                  <a:defRPr/>
                </a:pPr>
                <a:endParaRPr lang="en-US" sz="2400" b="1" dirty="0">
                  <a:solidFill>
                    <a:prstClr val="white"/>
                  </a:solidFill>
                  <a:latin typeface="Segoe UI"/>
                </a:endParaRPr>
              </a:p>
              <a:p>
                <a:pPr defTabSz="1219170">
                  <a:defRPr/>
                </a:pPr>
                <a:endParaRPr lang="en-US" sz="1600" dirty="0">
                  <a:solidFill>
                    <a:prstClr val="white"/>
                  </a:solidFill>
                  <a:latin typeface="Segoe UI"/>
                </a:endParaRPr>
              </a:p>
              <a:p>
                <a:pPr defTabSz="1219170">
                  <a:defRPr/>
                </a:pPr>
                <a:endParaRPr lang="en-US" sz="1600" dirty="0">
                  <a:solidFill>
                    <a:prstClr val="white"/>
                  </a:solidFill>
                  <a:latin typeface="Segoe UI"/>
                </a:endParaRPr>
              </a:p>
              <a:p>
                <a:pPr defTabSz="1219170">
                  <a:defRPr/>
                </a:pPr>
                <a:endParaRPr lang="en-US" sz="1600" dirty="0">
                  <a:solidFill>
                    <a:prstClr val="white"/>
                  </a:solidFill>
                  <a:latin typeface="Segoe UI"/>
                </a:endParaRPr>
              </a:p>
            </p:txBody>
          </p:sp>
          <p:sp>
            <p:nvSpPr>
              <p:cNvPr id="10" name="TextBox 9"/>
              <p:cNvSpPr txBox="1"/>
              <p:nvPr/>
            </p:nvSpPr>
            <p:spPr>
              <a:xfrm>
                <a:off x="4388356" y="2112973"/>
                <a:ext cx="3031999" cy="2285241"/>
              </a:xfrm>
              <a:prstGeom prst="rect">
                <a:avLst/>
              </a:prstGeom>
              <a:noFill/>
            </p:spPr>
            <p:txBody>
              <a:bodyPr wrap="square" rtlCol="0">
                <a:spAutoFit/>
              </a:bodyPr>
              <a:lstStyle/>
              <a:p>
                <a:pPr defTabSz="1219170">
                  <a:defRPr/>
                </a:pPr>
                <a:r>
                  <a:rPr lang="en-US" sz="1600" dirty="0">
                    <a:solidFill>
                      <a:prstClr val="white"/>
                    </a:solidFill>
                    <a:latin typeface="Segoe UI"/>
                  </a:rPr>
                  <a:t>Connecting the original Modbus-based prototype to a cloud platform was simple using the RAM-6921’s intuitive RAMQTT GUI.  Once the remote </a:t>
                </a:r>
                <a:r>
                  <a:rPr lang="en-US" sz="1600" dirty="0">
                    <a:solidFill>
                      <a:prstClr val="white"/>
                    </a:solidFill>
                    <a:latin typeface="Segoe UI"/>
                  </a:rPr>
                  <a:t>data collection systems on each tank were active, </a:t>
                </a:r>
                <a:r>
                  <a:rPr lang="en-US" sz="1600" dirty="0">
                    <a:solidFill>
                      <a:prstClr val="white"/>
                    </a:solidFill>
                    <a:latin typeface="Segoe UI"/>
                  </a:rPr>
                  <a:t>the OEM </a:t>
                </a:r>
                <a:r>
                  <a:rPr lang="en-US" sz="1600" dirty="0">
                    <a:solidFill>
                      <a:prstClr val="white"/>
                    </a:solidFill>
                    <a:latin typeface="Segoe UI"/>
                  </a:rPr>
                  <a:t>was able to automate dispatch of waste collection trucks and improve tank utilization from 75% to 97%. Site management </a:t>
                </a:r>
                <a:r>
                  <a:rPr lang="en-US" sz="1600" dirty="0">
                    <a:solidFill>
                      <a:prstClr val="white"/>
                    </a:solidFill>
                    <a:latin typeface="Segoe UI"/>
                  </a:rPr>
                  <a:t>costs also improved, </a:t>
                </a:r>
                <a:r>
                  <a:rPr lang="en-US" sz="1600" dirty="0">
                    <a:solidFill>
                      <a:prstClr val="white"/>
                    </a:solidFill>
                    <a:latin typeface="Segoe UI"/>
                  </a:rPr>
                  <a:t>dropping from 1 customer-service </a:t>
                </a:r>
                <a:r>
                  <a:rPr lang="en-US" sz="1600" dirty="0">
                    <a:solidFill>
                      <a:prstClr val="white"/>
                    </a:solidFill>
                    <a:latin typeface="Segoe UI"/>
                  </a:rPr>
                  <a:t>employee </a:t>
                </a:r>
                <a:r>
                  <a:rPr lang="en-US" sz="1600" dirty="0">
                    <a:solidFill>
                      <a:prstClr val="white"/>
                    </a:solidFill>
                    <a:latin typeface="Segoe UI"/>
                  </a:rPr>
                  <a:t>per 25 sites to 0.1 </a:t>
                </a:r>
                <a:r>
                  <a:rPr lang="en-US" sz="1600" dirty="0">
                    <a:solidFill>
                      <a:prstClr val="white"/>
                    </a:solidFill>
                    <a:latin typeface="Segoe UI"/>
                  </a:rPr>
                  <a:t>employee </a:t>
                </a:r>
                <a:r>
                  <a:rPr lang="en-US" sz="1600" dirty="0">
                    <a:solidFill>
                      <a:prstClr val="white"/>
                    </a:solidFill>
                    <a:latin typeface="Segoe UI"/>
                  </a:rPr>
                  <a:t>per 70 sites.</a:t>
                </a:r>
              </a:p>
            </p:txBody>
          </p:sp>
        </p:gr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5895" y="2134739"/>
              <a:ext cx="1120905" cy="166738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84657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29768" y="149450"/>
            <a:ext cx="10515600" cy="1325563"/>
          </a:xfrm>
        </p:spPr>
        <p:txBody>
          <a:bodyPr>
            <a:normAutofit/>
          </a:bodyPr>
          <a:lstStyle/>
          <a:p>
            <a:r>
              <a:rPr lang="en-US" dirty="0" smtClean="0"/>
              <a:t>Create a Framework: Questions to Ask</a:t>
            </a:r>
            <a:endParaRPr lang="en-US" dirty="0"/>
          </a:p>
        </p:txBody>
      </p:sp>
      <p:grpSp>
        <p:nvGrpSpPr>
          <p:cNvPr id="2" name="Group 1"/>
          <p:cNvGrpSpPr/>
          <p:nvPr/>
        </p:nvGrpSpPr>
        <p:grpSpPr>
          <a:xfrm>
            <a:off x="615875" y="1447801"/>
            <a:ext cx="1859607" cy="5037985"/>
            <a:chOff x="461906" y="1085850"/>
            <a:chExt cx="1394705" cy="3778489"/>
          </a:xfrm>
        </p:grpSpPr>
        <p:sp>
          <p:nvSpPr>
            <p:cNvPr id="18" name="Straight Connector 17"/>
            <p:cNvSpPr/>
            <p:nvPr/>
          </p:nvSpPr>
          <p:spPr>
            <a:xfrm>
              <a:off x="461906" y="1467414"/>
              <a:ext cx="0" cy="3396925"/>
            </a:xfrm>
            <a:prstGeom prst="line">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angle 18"/>
            <p:cNvSpPr>
              <a:spLocks noChangeAspect="1"/>
            </p:cNvSpPr>
            <p:nvPr/>
          </p:nvSpPr>
          <p:spPr>
            <a:xfrm>
              <a:off x="736181" y="1676827"/>
              <a:ext cx="854975" cy="731520"/>
            </a:xfrm>
            <a:prstGeom prst="rect">
              <a:avLst/>
            </a:prstGeom>
            <a:blipFill dpi="0" rotWithShape="1">
              <a:blip r:embed="rId2"/>
              <a:srcRect/>
              <a:stretch>
                <a:fillRect l="4790" r="479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0" name="Freeform 19"/>
            <p:cNvSpPr/>
            <p:nvPr/>
          </p:nvSpPr>
          <p:spPr>
            <a:xfrm>
              <a:off x="531641" y="2519264"/>
              <a:ext cx="1320367" cy="2271277"/>
            </a:xfrm>
            <a:custGeom>
              <a:avLst/>
              <a:gdLst>
                <a:gd name="connsiteX0" fmla="*/ 0 w 1320367"/>
                <a:gd name="connsiteY0" fmla="*/ 0 h 1297076"/>
                <a:gd name="connsiteX1" fmla="*/ 1320367 w 1320367"/>
                <a:gd name="connsiteY1" fmla="*/ 0 h 1297076"/>
                <a:gd name="connsiteX2" fmla="*/ 1320367 w 1320367"/>
                <a:gd name="connsiteY2" fmla="*/ 1297076 h 1297076"/>
                <a:gd name="connsiteX3" fmla="*/ 0 w 1320367"/>
                <a:gd name="connsiteY3" fmla="*/ 1297076 h 1297076"/>
                <a:gd name="connsiteX4" fmla="*/ 0 w 1320367"/>
                <a:gd name="connsiteY4" fmla="*/ 0 h 129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67" h="1297076">
                  <a:moveTo>
                    <a:pt x="0" y="0"/>
                  </a:moveTo>
                  <a:lnTo>
                    <a:pt x="1320367" y="0"/>
                  </a:lnTo>
                  <a:lnTo>
                    <a:pt x="1320367" y="1297076"/>
                  </a:lnTo>
                  <a:lnTo>
                    <a:pt x="0" y="12970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867" tIns="33867" rIns="33867" bIns="33867" numCol="1" spcCol="1270" anchor="t" anchorCtr="0">
              <a:noAutofit/>
            </a:bodyPr>
            <a:lstStyle/>
            <a:p>
              <a:pPr marL="76198" lvl="1" indent="-76198" defTabSz="474121">
                <a:lnSpc>
                  <a:spcPct val="90000"/>
                </a:lnSpc>
                <a:spcBef>
                  <a:spcPct val="0"/>
                </a:spcBef>
                <a:spcAft>
                  <a:spcPct val="15000"/>
                </a:spcAft>
                <a:buChar char="••"/>
              </a:pPr>
              <a:r>
                <a:rPr lang="en-US" sz="1533" dirty="0"/>
                <a:t>How old is your equipment?</a:t>
              </a:r>
              <a:endParaRPr lang="en-US" sz="1533" dirty="0"/>
            </a:p>
            <a:p>
              <a:pPr marL="76198" lvl="1" indent="-76198" defTabSz="474121">
                <a:lnSpc>
                  <a:spcPct val="90000"/>
                </a:lnSpc>
                <a:spcBef>
                  <a:spcPct val="0"/>
                </a:spcBef>
                <a:spcAft>
                  <a:spcPct val="15000"/>
                </a:spcAft>
                <a:buChar char="••"/>
              </a:pPr>
              <a:r>
                <a:rPr lang="en-US" sz="1533" dirty="0"/>
                <a:t>Can it communicate with newer technologies?</a:t>
              </a:r>
              <a:endParaRPr lang="en-US" sz="1533" dirty="0"/>
            </a:p>
            <a:p>
              <a:pPr marL="76198" lvl="1" indent="-76198" defTabSz="474121">
                <a:lnSpc>
                  <a:spcPct val="90000"/>
                </a:lnSpc>
                <a:spcBef>
                  <a:spcPct val="0"/>
                </a:spcBef>
                <a:spcAft>
                  <a:spcPct val="15000"/>
                </a:spcAft>
                <a:buChar char="••"/>
              </a:pPr>
              <a:r>
                <a:rPr lang="en-US" sz="1533" dirty="0"/>
                <a:t>How much time and money will it take to connect?</a:t>
              </a:r>
              <a:endParaRPr lang="en-US" sz="1533" dirty="0"/>
            </a:p>
            <a:p>
              <a:pPr marL="76198" lvl="1" indent="-76198" defTabSz="474121">
                <a:lnSpc>
                  <a:spcPct val="90000"/>
                </a:lnSpc>
                <a:spcBef>
                  <a:spcPct val="0"/>
                </a:spcBef>
                <a:spcAft>
                  <a:spcPct val="15000"/>
                </a:spcAft>
                <a:buChar char="••"/>
              </a:pPr>
              <a:r>
                <a:rPr lang="en-US" sz="1533" dirty="0"/>
                <a:t>What cost-effective solutions address this issue?</a:t>
              </a:r>
              <a:endParaRPr lang="en-US" sz="1533" dirty="0"/>
            </a:p>
          </p:txBody>
        </p:sp>
        <p:sp>
          <p:nvSpPr>
            <p:cNvPr id="21" name="Freeform 20"/>
            <p:cNvSpPr/>
            <p:nvPr/>
          </p:nvSpPr>
          <p:spPr>
            <a:xfrm>
              <a:off x="461906" y="1085850"/>
              <a:ext cx="1394705" cy="480060"/>
            </a:xfrm>
            <a:custGeom>
              <a:avLst/>
              <a:gdLst>
                <a:gd name="connsiteX0" fmla="*/ 0 w 1394705"/>
                <a:gd name="connsiteY0" fmla="*/ 0 h 278941"/>
                <a:gd name="connsiteX1" fmla="*/ 1394705 w 1394705"/>
                <a:gd name="connsiteY1" fmla="*/ 0 h 278941"/>
                <a:gd name="connsiteX2" fmla="*/ 1394705 w 1394705"/>
                <a:gd name="connsiteY2" fmla="*/ 278941 h 278941"/>
                <a:gd name="connsiteX3" fmla="*/ 0 w 1394705"/>
                <a:gd name="connsiteY3" fmla="*/ 278941 h 278941"/>
                <a:gd name="connsiteX4" fmla="*/ 0 w 1394705"/>
                <a:gd name="connsiteY4" fmla="*/ 0 h 27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05" h="278941">
                  <a:moveTo>
                    <a:pt x="0" y="0"/>
                  </a:moveTo>
                  <a:lnTo>
                    <a:pt x="1394705" y="0"/>
                  </a:lnTo>
                  <a:lnTo>
                    <a:pt x="1394705" y="278941"/>
                  </a:lnTo>
                  <a:lnTo>
                    <a:pt x="0" y="278941"/>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093" tIns="27093" rIns="27093" bIns="27093" numCol="1" spcCol="1270" anchor="ctr" anchorCtr="0">
              <a:noAutofit/>
            </a:bodyPr>
            <a:lstStyle/>
            <a:p>
              <a:pPr algn="ctr" defTabSz="474121">
                <a:lnSpc>
                  <a:spcPct val="90000"/>
                </a:lnSpc>
                <a:spcBef>
                  <a:spcPct val="0"/>
                </a:spcBef>
                <a:spcAft>
                  <a:spcPct val="35000"/>
                </a:spcAft>
              </a:pPr>
              <a:r>
                <a:rPr lang="en-US" sz="1867" dirty="0"/>
                <a:t>Assess Equipment</a:t>
              </a:r>
              <a:endParaRPr lang="en-US" sz="1867" dirty="0"/>
            </a:p>
          </p:txBody>
        </p:sp>
      </p:grpSp>
      <p:grpSp>
        <p:nvGrpSpPr>
          <p:cNvPr id="3" name="Group 2"/>
          <p:cNvGrpSpPr/>
          <p:nvPr/>
        </p:nvGrpSpPr>
        <p:grpSpPr>
          <a:xfrm>
            <a:off x="2865635" y="1447801"/>
            <a:ext cx="1859607" cy="5037985"/>
            <a:chOff x="2149226" y="1085850"/>
            <a:chExt cx="1394705" cy="3778489"/>
          </a:xfrm>
        </p:grpSpPr>
        <p:sp>
          <p:nvSpPr>
            <p:cNvPr id="22" name="Straight Connector 21"/>
            <p:cNvSpPr/>
            <p:nvPr/>
          </p:nvSpPr>
          <p:spPr>
            <a:xfrm>
              <a:off x="2149226" y="1467414"/>
              <a:ext cx="0" cy="3396925"/>
            </a:xfrm>
            <a:prstGeom prst="line">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Rectangle 22"/>
            <p:cNvSpPr>
              <a:spLocks noChangeAspect="1"/>
            </p:cNvSpPr>
            <p:nvPr/>
          </p:nvSpPr>
          <p:spPr>
            <a:xfrm>
              <a:off x="2423502" y="1676827"/>
              <a:ext cx="854975" cy="731520"/>
            </a:xfrm>
            <a:prstGeom prst="rect">
              <a:avLst/>
            </a:prstGeom>
            <a:blipFill dpi="0" rotWithShape="1">
              <a:blip r:embed="rId3"/>
              <a:srcRect/>
              <a:stretch>
                <a:fillRect l="4790" r="4790"/>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4" name="Freeform 23"/>
            <p:cNvSpPr/>
            <p:nvPr/>
          </p:nvSpPr>
          <p:spPr>
            <a:xfrm>
              <a:off x="2218962" y="2519264"/>
              <a:ext cx="1320367" cy="2271277"/>
            </a:xfrm>
            <a:custGeom>
              <a:avLst/>
              <a:gdLst>
                <a:gd name="connsiteX0" fmla="*/ 0 w 1320367"/>
                <a:gd name="connsiteY0" fmla="*/ 0 h 1297076"/>
                <a:gd name="connsiteX1" fmla="*/ 1320367 w 1320367"/>
                <a:gd name="connsiteY1" fmla="*/ 0 h 1297076"/>
                <a:gd name="connsiteX2" fmla="*/ 1320367 w 1320367"/>
                <a:gd name="connsiteY2" fmla="*/ 1297076 h 1297076"/>
                <a:gd name="connsiteX3" fmla="*/ 0 w 1320367"/>
                <a:gd name="connsiteY3" fmla="*/ 1297076 h 1297076"/>
                <a:gd name="connsiteX4" fmla="*/ 0 w 1320367"/>
                <a:gd name="connsiteY4" fmla="*/ 0 h 129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67" h="1297076">
                  <a:moveTo>
                    <a:pt x="0" y="0"/>
                  </a:moveTo>
                  <a:lnTo>
                    <a:pt x="1320367" y="0"/>
                  </a:lnTo>
                  <a:lnTo>
                    <a:pt x="1320367" y="1297076"/>
                  </a:lnTo>
                  <a:lnTo>
                    <a:pt x="0" y="12970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867" tIns="33867" rIns="33867" bIns="33867" numCol="1" spcCol="1270" anchor="t" anchorCtr="0">
              <a:noAutofit/>
            </a:bodyPr>
            <a:lstStyle/>
            <a:p>
              <a:pPr marL="76198" lvl="1" indent="-76198" defTabSz="474121">
                <a:lnSpc>
                  <a:spcPct val="90000"/>
                </a:lnSpc>
                <a:spcBef>
                  <a:spcPct val="0"/>
                </a:spcBef>
                <a:spcAft>
                  <a:spcPct val="15000"/>
                </a:spcAft>
                <a:buChar char="••"/>
              </a:pPr>
              <a:r>
                <a:rPr lang="en-US" sz="1533" dirty="0"/>
                <a:t>How many different protocols are being used?</a:t>
              </a:r>
              <a:endParaRPr lang="en-US" sz="1533" dirty="0"/>
            </a:p>
            <a:p>
              <a:pPr marL="76198" lvl="1" indent="-76198" defTabSz="474121">
                <a:lnSpc>
                  <a:spcPct val="90000"/>
                </a:lnSpc>
                <a:spcBef>
                  <a:spcPct val="0"/>
                </a:spcBef>
                <a:spcAft>
                  <a:spcPct val="15000"/>
                </a:spcAft>
                <a:buChar char="••"/>
              </a:pPr>
              <a:r>
                <a:rPr lang="en-US" sz="1533" dirty="0"/>
                <a:t>Do I want equipment to communicate locally as well as upstream? </a:t>
              </a:r>
              <a:endParaRPr lang="en-US" sz="1533" dirty="0"/>
            </a:p>
            <a:p>
              <a:pPr marL="76198" lvl="1" indent="-76198" defTabSz="474121">
                <a:lnSpc>
                  <a:spcPct val="90000"/>
                </a:lnSpc>
                <a:spcBef>
                  <a:spcPct val="0"/>
                </a:spcBef>
                <a:spcAft>
                  <a:spcPct val="15000"/>
                </a:spcAft>
                <a:buChar char="••"/>
              </a:pPr>
              <a:r>
                <a:rPr lang="en-US" sz="1533" dirty="0"/>
                <a:t>What type of media is being used?</a:t>
              </a:r>
              <a:endParaRPr lang="en-US" sz="1533" dirty="0"/>
            </a:p>
            <a:p>
              <a:pPr marL="76198" lvl="1" indent="-76198" defTabSz="474121">
                <a:lnSpc>
                  <a:spcPct val="90000"/>
                </a:lnSpc>
                <a:spcBef>
                  <a:spcPct val="0"/>
                </a:spcBef>
                <a:spcAft>
                  <a:spcPct val="15000"/>
                </a:spcAft>
                <a:buChar char="••"/>
              </a:pPr>
              <a:r>
                <a:rPr lang="en-US" sz="1533" dirty="0"/>
                <a:t>What cabling must be supported? </a:t>
              </a:r>
              <a:endParaRPr lang="en-US" sz="1533" dirty="0"/>
            </a:p>
          </p:txBody>
        </p:sp>
        <p:sp>
          <p:nvSpPr>
            <p:cNvPr id="25" name="Freeform 24"/>
            <p:cNvSpPr/>
            <p:nvPr/>
          </p:nvSpPr>
          <p:spPr>
            <a:xfrm>
              <a:off x="2149226" y="1085850"/>
              <a:ext cx="1394705" cy="480060"/>
            </a:xfrm>
            <a:custGeom>
              <a:avLst/>
              <a:gdLst>
                <a:gd name="connsiteX0" fmla="*/ 0 w 1394705"/>
                <a:gd name="connsiteY0" fmla="*/ 0 h 278941"/>
                <a:gd name="connsiteX1" fmla="*/ 1394705 w 1394705"/>
                <a:gd name="connsiteY1" fmla="*/ 0 h 278941"/>
                <a:gd name="connsiteX2" fmla="*/ 1394705 w 1394705"/>
                <a:gd name="connsiteY2" fmla="*/ 278941 h 278941"/>
                <a:gd name="connsiteX3" fmla="*/ 0 w 1394705"/>
                <a:gd name="connsiteY3" fmla="*/ 278941 h 278941"/>
                <a:gd name="connsiteX4" fmla="*/ 0 w 1394705"/>
                <a:gd name="connsiteY4" fmla="*/ 0 h 27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05" h="278941">
                  <a:moveTo>
                    <a:pt x="0" y="0"/>
                  </a:moveTo>
                  <a:lnTo>
                    <a:pt x="1394705" y="0"/>
                  </a:lnTo>
                  <a:lnTo>
                    <a:pt x="1394705" y="278941"/>
                  </a:lnTo>
                  <a:lnTo>
                    <a:pt x="0" y="278941"/>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7093" tIns="27093" rIns="27093" bIns="27093" numCol="1" spcCol="1270" anchor="ctr" anchorCtr="0">
              <a:noAutofit/>
            </a:bodyPr>
            <a:lstStyle/>
            <a:p>
              <a:pPr algn="ctr" defTabSz="474121">
                <a:lnSpc>
                  <a:spcPct val="90000"/>
                </a:lnSpc>
                <a:spcBef>
                  <a:spcPct val="0"/>
                </a:spcBef>
                <a:spcAft>
                  <a:spcPct val="35000"/>
                </a:spcAft>
              </a:pPr>
              <a:r>
                <a:rPr lang="en-US" sz="1867" dirty="0"/>
                <a:t>Protocols &amp; Communication</a:t>
              </a:r>
              <a:endParaRPr lang="en-US" sz="1867" dirty="0"/>
            </a:p>
          </p:txBody>
        </p:sp>
      </p:grpSp>
      <p:grpSp>
        <p:nvGrpSpPr>
          <p:cNvPr id="5" name="Group 4"/>
          <p:cNvGrpSpPr/>
          <p:nvPr/>
        </p:nvGrpSpPr>
        <p:grpSpPr>
          <a:xfrm>
            <a:off x="5115396" y="1447801"/>
            <a:ext cx="2249760" cy="5037985"/>
            <a:chOff x="3836547" y="1085850"/>
            <a:chExt cx="1687320" cy="3778489"/>
          </a:xfrm>
        </p:grpSpPr>
        <p:sp>
          <p:nvSpPr>
            <p:cNvPr id="26" name="Straight Connector 25"/>
            <p:cNvSpPr/>
            <p:nvPr/>
          </p:nvSpPr>
          <p:spPr>
            <a:xfrm>
              <a:off x="3836547" y="1467414"/>
              <a:ext cx="0" cy="3396925"/>
            </a:xfrm>
            <a:prstGeom prst="line">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Rectangle 26"/>
            <p:cNvSpPr>
              <a:spLocks noChangeAspect="1"/>
            </p:cNvSpPr>
            <p:nvPr/>
          </p:nvSpPr>
          <p:spPr>
            <a:xfrm>
              <a:off x="4110822" y="1676827"/>
              <a:ext cx="854975" cy="731520"/>
            </a:xfrm>
            <a:prstGeom prst="rect">
              <a:avLst/>
            </a:prstGeom>
            <a:blipFill dpi="0" rotWithShape="1">
              <a:blip r:embed="rId4"/>
              <a:srcRect/>
              <a:stretch>
                <a:fillRect l="4790" r="4790"/>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8" name="Freeform 27"/>
            <p:cNvSpPr/>
            <p:nvPr/>
          </p:nvSpPr>
          <p:spPr>
            <a:xfrm>
              <a:off x="3906282" y="2519264"/>
              <a:ext cx="1413045" cy="2271277"/>
            </a:xfrm>
            <a:custGeom>
              <a:avLst/>
              <a:gdLst>
                <a:gd name="connsiteX0" fmla="*/ 0 w 1320367"/>
                <a:gd name="connsiteY0" fmla="*/ 0 h 1297076"/>
                <a:gd name="connsiteX1" fmla="*/ 1320367 w 1320367"/>
                <a:gd name="connsiteY1" fmla="*/ 0 h 1297076"/>
                <a:gd name="connsiteX2" fmla="*/ 1320367 w 1320367"/>
                <a:gd name="connsiteY2" fmla="*/ 1297076 h 1297076"/>
                <a:gd name="connsiteX3" fmla="*/ 0 w 1320367"/>
                <a:gd name="connsiteY3" fmla="*/ 1297076 h 1297076"/>
                <a:gd name="connsiteX4" fmla="*/ 0 w 1320367"/>
                <a:gd name="connsiteY4" fmla="*/ 0 h 129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67" h="1297076">
                  <a:moveTo>
                    <a:pt x="0" y="0"/>
                  </a:moveTo>
                  <a:lnTo>
                    <a:pt x="1320367" y="0"/>
                  </a:lnTo>
                  <a:lnTo>
                    <a:pt x="1320367" y="1297076"/>
                  </a:lnTo>
                  <a:lnTo>
                    <a:pt x="0" y="12970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867" tIns="33867" rIns="33867" bIns="33867" numCol="1" spcCol="1270" anchor="t" anchorCtr="0">
              <a:noAutofit/>
            </a:bodyPr>
            <a:lstStyle/>
            <a:p>
              <a:pPr marL="76198" lvl="1" indent="-76198" defTabSz="474121">
                <a:lnSpc>
                  <a:spcPct val="90000"/>
                </a:lnSpc>
                <a:spcBef>
                  <a:spcPct val="0"/>
                </a:spcBef>
                <a:spcAft>
                  <a:spcPct val="15000"/>
                </a:spcAft>
                <a:buChar char="••"/>
              </a:pPr>
              <a:r>
                <a:rPr lang="en-US" sz="1533" dirty="0"/>
                <a:t>Will devices be monitored via 4G/LTE, fiber or broadband?</a:t>
              </a:r>
              <a:endParaRPr lang="en-US" sz="1533" dirty="0"/>
            </a:p>
            <a:p>
              <a:pPr marL="76198" lvl="1" indent="-76198" defTabSz="474121">
                <a:lnSpc>
                  <a:spcPct val="90000"/>
                </a:lnSpc>
                <a:spcBef>
                  <a:spcPct val="0"/>
                </a:spcBef>
                <a:spcAft>
                  <a:spcPct val="15000"/>
                </a:spcAft>
                <a:buChar char="••"/>
              </a:pPr>
              <a:r>
                <a:rPr lang="en-US" sz="1533" dirty="0"/>
                <a:t>Are there temperature fluctuations?</a:t>
              </a:r>
              <a:endParaRPr lang="en-US" sz="1533" dirty="0"/>
            </a:p>
            <a:p>
              <a:pPr marL="76198" lvl="1" indent="-76198" defTabSz="474121">
                <a:lnSpc>
                  <a:spcPct val="90000"/>
                </a:lnSpc>
                <a:spcBef>
                  <a:spcPct val="0"/>
                </a:spcBef>
                <a:spcAft>
                  <a:spcPct val="15000"/>
                </a:spcAft>
                <a:buChar char="••"/>
              </a:pPr>
              <a:r>
                <a:rPr lang="en-US" sz="1533" dirty="0"/>
                <a:t>High vibration or hazardous chemicals?</a:t>
              </a:r>
              <a:endParaRPr lang="en-US" sz="1533" dirty="0"/>
            </a:p>
            <a:p>
              <a:pPr marL="76198" lvl="1" indent="-76198" defTabSz="474121">
                <a:lnSpc>
                  <a:spcPct val="90000"/>
                </a:lnSpc>
                <a:spcBef>
                  <a:spcPct val="0"/>
                </a:spcBef>
                <a:spcAft>
                  <a:spcPct val="15000"/>
                </a:spcAft>
                <a:buChar char="••"/>
              </a:pPr>
              <a:r>
                <a:rPr lang="en-US" sz="1533" dirty="0"/>
                <a:t>Industry certifications required for operation?</a:t>
              </a:r>
              <a:endParaRPr lang="en-US" sz="1533" dirty="0"/>
            </a:p>
          </p:txBody>
        </p:sp>
        <p:sp>
          <p:nvSpPr>
            <p:cNvPr id="29" name="Freeform 28"/>
            <p:cNvSpPr/>
            <p:nvPr/>
          </p:nvSpPr>
          <p:spPr>
            <a:xfrm>
              <a:off x="3836547" y="1085850"/>
              <a:ext cx="1394705" cy="480060"/>
            </a:xfrm>
            <a:custGeom>
              <a:avLst/>
              <a:gdLst>
                <a:gd name="connsiteX0" fmla="*/ 0 w 1394705"/>
                <a:gd name="connsiteY0" fmla="*/ 0 h 278941"/>
                <a:gd name="connsiteX1" fmla="*/ 1394705 w 1394705"/>
                <a:gd name="connsiteY1" fmla="*/ 0 h 278941"/>
                <a:gd name="connsiteX2" fmla="*/ 1394705 w 1394705"/>
                <a:gd name="connsiteY2" fmla="*/ 278941 h 278941"/>
                <a:gd name="connsiteX3" fmla="*/ 0 w 1394705"/>
                <a:gd name="connsiteY3" fmla="*/ 278941 h 278941"/>
                <a:gd name="connsiteX4" fmla="*/ 0 w 1394705"/>
                <a:gd name="connsiteY4" fmla="*/ 0 h 27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05" h="278941">
                  <a:moveTo>
                    <a:pt x="0" y="0"/>
                  </a:moveTo>
                  <a:lnTo>
                    <a:pt x="1394705" y="0"/>
                  </a:lnTo>
                  <a:lnTo>
                    <a:pt x="1394705" y="278941"/>
                  </a:lnTo>
                  <a:lnTo>
                    <a:pt x="0" y="278941"/>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7093" tIns="27093" rIns="27093" bIns="27093" numCol="1" spcCol="1270" anchor="ctr" anchorCtr="0">
              <a:noAutofit/>
            </a:bodyPr>
            <a:lstStyle/>
            <a:p>
              <a:pPr algn="ctr" defTabSz="474121">
                <a:lnSpc>
                  <a:spcPct val="90000"/>
                </a:lnSpc>
                <a:spcBef>
                  <a:spcPct val="0"/>
                </a:spcBef>
                <a:spcAft>
                  <a:spcPct val="35000"/>
                </a:spcAft>
              </a:pPr>
              <a:r>
                <a:rPr lang="en-US" sz="1867" dirty="0"/>
                <a:t>Location &amp; Environment</a:t>
              </a:r>
              <a:endParaRPr lang="en-US" sz="1867" dirty="0"/>
            </a:p>
          </p:txBody>
        </p:sp>
        <p:sp>
          <p:nvSpPr>
            <p:cNvPr id="30" name="Straight Connector 29"/>
            <p:cNvSpPr/>
            <p:nvPr/>
          </p:nvSpPr>
          <p:spPr>
            <a:xfrm>
              <a:off x="5523867" y="1467414"/>
              <a:ext cx="0" cy="3396925"/>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6" name="Group 5"/>
          <p:cNvGrpSpPr/>
          <p:nvPr/>
        </p:nvGrpSpPr>
        <p:grpSpPr>
          <a:xfrm>
            <a:off x="7365157" y="1447801"/>
            <a:ext cx="1859607" cy="4939588"/>
            <a:chOff x="5523867" y="1085850"/>
            <a:chExt cx="1394705" cy="3704691"/>
          </a:xfrm>
        </p:grpSpPr>
        <p:sp>
          <p:nvSpPr>
            <p:cNvPr id="31" name="Rectangle 30"/>
            <p:cNvSpPr>
              <a:spLocks noChangeAspect="1"/>
            </p:cNvSpPr>
            <p:nvPr/>
          </p:nvSpPr>
          <p:spPr>
            <a:xfrm>
              <a:off x="5798142" y="1676827"/>
              <a:ext cx="854975" cy="731520"/>
            </a:xfrm>
            <a:prstGeom prst="rect">
              <a:avLst/>
            </a:prstGeom>
            <a:blipFill dpi="0" rotWithShape="1">
              <a:blip r:embed="rId5"/>
              <a:srcRect/>
              <a:stretch>
                <a:fillRect l="4790" r="4790"/>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32" name="Freeform 31"/>
            <p:cNvSpPr/>
            <p:nvPr/>
          </p:nvSpPr>
          <p:spPr>
            <a:xfrm>
              <a:off x="5593602" y="2519264"/>
              <a:ext cx="1320367" cy="2271277"/>
            </a:xfrm>
            <a:custGeom>
              <a:avLst/>
              <a:gdLst>
                <a:gd name="connsiteX0" fmla="*/ 0 w 1320367"/>
                <a:gd name="connsiteY0" fmla="*/ 0 h 1297076"/>
                <a:gd name="connsiteX1" fmla="*/ 1320367 w 1320367"/>
                <a:gd name="connsiteY1" fmla="*/ 0 h 1297076"/>
                <a:gd name="connsiteX2" fmla="*/ 1320367 w 1320367"/>
                <a:gd name="connsiteY2" fmla="*/ 1297076 h 1297076"/>
                <a:gd name="connsiteX3" fmla="*/ 0 w 1320367"/>
                <a:gd name="connsiteY3" fmla="*/ 1297076 h 1297076"/>
                <a:gd name="connsiteX4" fmla="*/ 0 w 1320367"/>
                <a:gd name="connsiteY4" fmla="*/ 0 h 129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67" h="1297076">
                  <a:moveTo>
                    <a:pt x="0" y="0"/>
                  </a:moveTo>
                  <a:lnTo>
                    <a:pt x="1320367" y="0"/>
                  </a:lnTo>
                  <a:lnTo>
                    <a:pt x="1320367" y="1297076"/>
                  </a:lnTo>
                  <a:lnTo>
                    <a:pt x="0" y="12970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867" tIns="33867" rIns="33867" bIns="33867" numCol="1" spcCol="1270" anchor="t" anchorCtr="0">
              <a:noAutofit/>
            </a:bodyPr>
            <a:lstStyle/>
            <a:p>
              <a:pPr marL="76198" lvl="1" indent="-76198" defTabSz="474121">
                <a:lnSpc>
                  <a:spcPct val="90000"/>
                </a:lnSpc>
                <a:spcBef>
                  <a:spcPct val="0"/>
                </a:spcBef>
                <a:spcAft>
                  <a:spcPct val="15000"/>
                </a:spcAft>
                <a:buChar char="••"/>
              </a:pPr>
              <a:r>
                <a:rPr lang="en-US" sz="1533" dirty="0"/>
                <a:t>How can sensitive data be protected as it’s collected and transferred?</a:t>
              </a:r>
              <a:endParaRPr lang="en-US" sz="1533" dirty="0"/>
            </a:p>
            <a:p>
              <a:pPr marL="76198" lvl="1" indent="-76198" defTabSz="474121">
                <a:lnSpc>
                  <a:spcPct val="90000"/>
                </a:lnSpc>
                <a:spcBef>
                  <a:spcPct val="0"/>
                </a:spcBef>
                <a:spcAft>
                  <a:spcPct val="15000"/>
                </a:spcAft>
                <a:buChar char="••"/>
              </a:pPr>
              <a:r>
                <a:rPr lang="en-US" sz="1533" dirty="0"/>
                <a:t>Are there any in-house regulations regarding the protection of data &amp; information?</a:t>
              </a:r>
              <a:endParaRPr lang="en-US" sz="1533" dirty="0"/>
            </a:p>
            <a:p>
              <a:pPr marL="76198" lvl="1" indent="-76198" defTabSz="474121">
                <a:lnSpc>
                  <a:spcPct val="90000"/>
                </a:lnSpc>
                <a:spcBef>
                  <a:spcPct val="0"/>
                </a:spcBef>
                <a:spcAft>
                  <a:spcPct val="15000"/>
                </a:spcAft>
                <a:buChar char="••"/>
              </a:pPr>
              <a:r>
                <a:rPr lang="en-US" sz="1533" dirty="0"/>
                <a:t>What security measures are already in place?</a:t>
              </a:r>
              <a:endParaRPr lang="en-US" sz="1533" dirty="0"/>
            </a:p>
          </p:txBody>
        </p:sp>
        <p:sp>
          <p:nvSpPr>
            <p:cNvPr id="33" name="Freeform 32"/>
            <p:cNvSpPr/>
            <p:nvPr/>
          </p:nvSpPr>
          <p:spPr>
            <a:xfrm>
              <a:off x="5523867" y="1085850"/>
              <a:ext cx="1394705" cy="480060"/>
            </a:xfrm>
            <a:custGeom>
              <a:avLst/>
              <a:gdLst>
                <a:gd name="connsiteX0" fmla="*/ 0 w 1394705"/>
                <a:gd name="connsiteY0" fmla="*/ 0 h 278941"/>
                <a:gd name="connsiteX1" fmla="*/ 1394705 w 1394705"/>
                <a:gd name="connsiteY1" fmla="*/ 0 h 278941"/>
                <a:gd name="connsiteX2" fmla="*/ 1394705 w 1394705"/>
                <a:gd name="connsiteY2" fmla="*/ 278941 h 278941"/>
                <a:gd name="connsiteX3" fmla="*/ 0 w 1394705"/>
                <a:gd name="connsiteY3" fmla="*/ 278941 h 278941"/>
                <a:gd name="connsiteX4" fmla="*/ 0 w 1394705"/>
                <a:gd name="connsiteY4" fmla="*/ 0 h 27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05" h="278941">
                  <a:moveTo>
                    <a:pt x="0" y="0"/>
                  </a:moveTo>
                  <a:lnTo>
                    <a:pt x="1394705" y="0"/>
                  </a:lnTo>
                  <a:lnTo>
                    <a:pt x="1394705" y="278941"/>
                  </a:lnTo>
                  <a:lnTo>
                    <a:pt x="0" y="278941"/>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7093" tIns="27093" rIns="27093" bIns="27093" numCol="1" spcCol="1270" anchor="ctr" anchorCtr="0">
              <a:noAutofit/>
            </a:bodyPr>
            <a:lstStyle/>
            <a:p>
              <a:pPr algn="ctr" defTabSz="474121">
                <a:lnSpc>
                  <a:spcPct val="90000"/>
                </a:lnSpc>
                <a:spcBef>
                  <a:spcPct val="0"/>
                </a:spcBef>
                <a:spcAft>
                  <a:spcPct val="35000"/>
                </a:spcAft>
              </a:pPr>
              <a:r>
                <a:rPr lang="en-US" sz="1867" dirty="0"/>
                <a:t>Security</a:t>
              </a:r>
              <a:endParaRPr lang="en-US" sz="1867" dirty="0"/>
            </a:p>
          </p:txBody>
        </p:sp>
      </p:grpSp>
      <p:grpSp>
        <p:nvGrpSpPr>
          <p:cNvPr id="7" name="Group 6"/>
          <p:cNvGrpSpPr/>
          <p:nvPr/>
        </p:nvGrpSpPr>
        <p:grpSpPr>
          <a:xfrm>
            <a:off x="9614917" y="1447801"/>
            <a:ext cx="1859607" cy="5037985"/>
            <a:chOff x="7211187" y="1085850"/>
            <a:chExt cx="1394705" cy="3778489"/>
          </a:xfrm>
        </p:grpSpPr>
        <p:sp>
          <p:nvSpPr>
            <p:cNvPr id="34" name="Straight Connector 33"/>
            <p:cNvSpPr/>
            <p:nvPr/>
          </p:nvSpPr>
          <p:spPr>
            <a:xfrm>
              <a:off x="7211187" y="1467414"/>
              <a:ext cx="0" cy="3396925"/>
            </a:xfrm>
            <a:prstGeom prst="line">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5" name="Rectangle 34"/>
            <p:cNvSpPr>
              <a:spLocks noChangeAspect="1"/>
            </p:cNvSpPr>
            <p:nvPr/>
          </p:nvSpPr>
          <p:spPr>
            <a:xfrm>
              <a:off x="7485463" y="1676827"/>
              <a:ext cx="854975" cy="731520"/>
            </a:xfrm>
            <a:prstGeom prst="rect">
              <a:avLst/>
            </a:prstGeom>
            <a:blipFill dpi="0" rotWithShape="1">
              <a:blip r:embed="rId6"/>
              <a:srcRect/>
              <a:stretch>
                <a:fillRect l="7567" r="7567"/>
              </a:stretch>
            </a:blip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36" name="Freeform 35"/>
            <p:cNvSpPr/>
            <p:nvPr/>
          </p:nvSpPr>
          <p:spPr>
            <a:xfrm>
              <a:off x="7280923" y="2519264"/>
              <a:ext cx="1320367" cy="2271277"/>
            </a:xfrm>
            <a:custGeom>
              <a:avLst/>
              <a:gdLst>
                <a:gd name="connsiteX0" fmla="*/ 0 w 1320367"/>
                <a:gd name="connsiteY0" fmla="*/ 0 h 1297076"/>
                <a:gd name="connsiteX1" fmla="*/ 1320367 w 1320367"/>
                <a:gd name="connsiteY1" fmla="*/ 0 h 1297076"/>
                <a:gd name="connsiteX2" fmla="*/ 1320367 w 1320367"/>
                <a:gd name="connsiteY2" fmla="*/ 1297076 h 1297076"/>
                <a:gd name="connsiteX3" fmla="*/ 0 w 1320367"/>
                <a:gd name="connsiteY3" fmla="*/ 1297076 h 1297076"/>
                <a:gd name="connsiteX4" fmla="*/ 0 w 1320367"/>
                <a:gd name="connsiteY4" fmla="*/ 0 h 129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67" h="1297076">
                  <a:moveTo>
                    <a:pt x="0" y="0"/>
                  </a:moveTo>
                  <a:lnTo>
                    <a:pt x="1320367" y="0"/>
                  </a:lnTo>
                  <a:lnTo>
                    <a:pt x="1320367" y="1297076"/>
                  </a:lnTo>
                  <a:lnTo>
                    <a:pt x="0" y="12970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867" tIns="33867" rIns="33867" bIns="33867" numCol="1" spcCol="1270" anchor="t" anchorCtr="0">
              <a:noAutofit/>
            </a:bodyPr>
            <a:lstStyle/>
            <a:p>
              <a:pPr marL="76198" lvl="1" indent="-76198" defTabSz="474121">
                <a:lnSpc>
                  <a:spcPct val="90000"/>
                </a:lnSpc>
                <a:spcBef>
                  <a:spcPct val="0"/>
                </a:spcBef>
                <a:spcAft>
                  <a:spcPct val="15000"/>
                </a:spcAft>
                <a:buChar char="••"/>
              </a:pPr>
              <a:r>
                <a:rPr lang="en-US" sz="1533" dirty="0"/>
                <a:t>Is leadership invested in IIoT to help address their business goals? </a:t>
              </a:r>
              <a:endParaRPr lang="en-US" sz="1533" dirty="0"/>
            </a:p>
            <a:p>
              <a:pPr marL="76198" lvl="1" indent="-76198" defTabSz="474121">
                <a:lnSpc>
                  <a:spcPct val="90000"/>
                </a:lnSpc>
                <a:spcBef>
                  <a:spcPct val="0"/>
                </a:spcBef>
                <a:spcAft>
                  <a:spcPct val="15000"/>
                </a:spcAft>
                <a:buChar char="••"/>
              </a:pPr>
              <a:r>
                <a:rPr lang="en-US" sz="1533" dirty="0"/>
                <a:t>Is IT bought in to Operational success?</a:t>
              </a:r>
              <a:endParaRPr lang="en-US" sz="1533" dirty="0"/>
            </a:p>
            <a:p>
              <a:pPr marL="76198" lvl="1" indent="-76198" defTabSz="474121">
                <a:lnSpc>
                  <a:spcPct val="90000"/>
                </a:lnSpc>
                <a:spcBef>
                  <a:spcPct val="0"/>
                </a:spcBef>
                <a:spcAft>
                  <a:spcPct val="15000"/>
                </a:spcAft>
                <a:buChar char="••"/>
              </a:pPr>
              <a:r>
                <a:rPr lang="en-US" sz="1533" dirty="0"/>
                <a:t>Do we have the right skillset in-house for planning, installation &amp; monitoring?</a:t>
              </a:r>
              <a:endParaRPr lang="en-US" sz="1533" dirty="0"/>
            </a:p>
          </p:txBody>
        </p:sp>
        <p:sp>
          <p:nvSpPr>
            <p:cNvPr id="37" name="Freeform 36"/>
            <p:cNvSpPr/>
            <p:nvPr/>
          </p:nvSpPr>
          <p:spPr>
            <a:xfrm>
              <a:off x="7211187" y="1085850"/>
              <a:ext cx="1394705" cy="480060"/>
            </a:xfrm>
            <a:custGeom>
              <a:avLst/>
              <a:gdLst>
                <a:gd name="connsiteX0" fmla="*/ 0 w 1394705"/>
                <a:gd name="connsiteY0" fmla="*/ 0 h 278941"/>
                <a:gd name="connsiteX1" fmla="*/ 1394705 w 1394705"/>
                <a:gd name="connsiteY1" fmla="*/ 0 h 278941"/>
                <a:gd name="connsiteX2" fmla="*/ 1394705 w 1394705"/>
                <a:gd name="connsiteY2" fmla="*/ 278941 h 278941"/>
                <a:gd name="connsiteX3" fmla="*/ 0 w 1394705"/>
                <a:gd name="connsiteY3" fmla="*/ 278941 h 278941"/>
                <a:gd name="connsiteX4" fmla="*/ 0 w 1394705"/>
                <a:gd name="connsiteY4" fmla="*/ 0 h 27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4705" h="278941">
                  <a:moveTo>
                    <a:pt x="0" y="0"/>
                  </a:moveTo>
                  <a:lnTo>
                    <a:pt x="1394705" y="0"/>
                  </a:lnTo>
                  <a:lnTo>
                    <a:pt x="1394705" y="278941"/>
                  </a:lnTo>
                  <a:lnTo>
                    <a:pt x="0" y="278941"/>
                  </a:lnTo>
                  <a:lnTo>
                    <a:pt x="0" y="0"/>
                  </a:lnTo>
                  <a:close/>
                </a:path>
              </a:pathLst>
            </a:cu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7093" tIns="27093" rIns="27093" bIns="27093" numCol="1" spcCol="1270" anchor="ctr" anchorCtr="0">
              <a:noAutofit/>
            </a:bodyPr>
            <a:lstStyle/>
            <a:p>
              <a:pPr algn="ctr" defTabSz="474121">
                <a:lnSpc>
                  <a:spcPct val="90000"/>
                </a:lnSpc>
                <a:spcBef>
                  <a:spcPct val="0"/>
                </a:spcBef>
                <a:spcAft>
                  <a:spcPct val="35000"/>
                </a:spcAft>
              </a:pPr>
              <a:r>
                <a:rPr lang="en-US" sz="1867" dirty="0"/>
                <a:t>Staff</a:t>
              </a:r>
              <a:endParaRPr lang="en-US" sz="1867" dirty="0"/>
            </a:p>
          </p:txBody>
        </p:sp>
      </p:grpSp>
    </p:spTree>
    <p:extLst>
      <p:ext uri="{BB962C8B-B14F-4D97-AF65-F5344CB8AC3E}">
        <p14:creationId xmlns:p14="http://schemas.microsoft.com/office/powerpoint/2010/main" val="20188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smtClean="0"/>
              <a:t>Determine Your Organization’s Level of Data Fluency</a:t>
            </a:r>
            <a:endParaRPr lang="en-US" dirty="0"/>
          </a:p>
        </p:txBody>
      </p:sp>
      <p:sp>
        <p:nvSpPr>
          <p:cNvPr id="7" name="Subtitle 6"/>
          <p:cNvSpPr>
            <a:spLocks noGrp="1"/>
          </p:cNvSpPr>
          <p:nvPr>
            <p:ph type="subTitle" idx="1"/>
          </p:nvPr>
        </p:nvSpPr>
        <p:spPr/>
        <p:txBody>
          <a:bodyPr>
            <a:normAutofit fontScale="92500" lnSpcReduction="10000"/>
          </a:bodyPr>
          <a:lstStyle/>
          <a:p>
            <a:r>
              <a:rPr lang="en-US" dirty="0" smtClean="0"/>
              <a:t>Use products </a:t>
            </a:r>
            <a:r>
              <a:rPr lang="en-US" dirty="0"/>
              <a:t>that give you </a:t>
            </a:r>
            <a:r>
              <a:rPr lang="en-US" dirty="0" smtClean="0"/>
              <a:t>the freedom </a:t>
            </a:r>
            <a:r>
              <a:rPr lang="en-US" dirty="0"/>
              <a:t>to select the best systems to drive </a:t>
            </a:r>
            <a:r>
              <a:rPr lang="en-US" dirty="0" smtClean="0"/>
              <a:t>innovation.</a:t>
            </a:r>
            <a:endParaRPr lang="en-US" dirty="0"/>
          </a:p>
        </p:txBody>
      </p:sp>
      <p:sp>
        <p:nvSpPr>
          <p:cNvPr id="4" name="Date Placeholder 3"/>
          <p:cNvSpPr>
            <a:spLocks noGrp="1"/>
          </p:cNvSpPr>
          <p:nvPr>
            <p:ph type="dt" sz="half" idx="4294967295"/>
          </p:nvPr>
        </p:nvSpPr>
        <p:spPr>
          <a:xfrm>
            <a:off x="0" y="6517218"/>
            <a:ext cx="2844800" cy="366183"/>
          </a:xfrm>
        </p:spPr>
        <p:txBody>
          <a:bodyPr/>
          <a:lstStyle/>
          <a:p>
            <a:fld id="{FC45B0D9-A08B-4419-BB09-02E69E7555D7}" type="datetime1">
              <a:rPr lang="en-US" smtClean="0"/>
              <a:t>8/20/2019</a:t>
            </a:fld>
            <a:endParaRPr lang="en-US" dirty="0"/>
          </a:p>
        </p:txBody>
      </p:sp>
      <p:sp>
        <p:nvSpPr>
          <p:cNvPr id="5" name="Slide Number Placeholder 4"/>
          <p:cNvSpPr>
            <a:spLocks noGrp="1"/>
          </p:cNvSpPr>
          <p:nvPr>
            <p:ph type="sldNum" sz="quarter" idx="4294967295"/>
          </p:nvPr>
        </p:nvSpPr>
        <p:spPr>
          <a:xfrm>
            <a:off x="9347200" y="6517218"/>
            <a:ext cx="2844800" cy="366183"/>
          </a:xfrm>
        </p:spPr>
        <p:txBody>
          <a:bodyPr/>
          <a:lstStyle/>
          <a:p>
            <a:fld id="{6A5CEB0A-32B2-4797-AD62-041837E9D509}" type="slidenum">
              <a:rPr lang="en-US" smtClean="0"/>
              <a:t>15</a:t>
            </a:fld>
            <a:endParaRPr lang="en-US" dirty="0"/>
          </a:p>
        </p:txBody>
      </p:sp>
    </p:spTree>
    <p:extLst>
      <p:ext uri="{BB962C8B-B14F-4D97-AF65-F5344CB8AC3E}">
        <p14:creationId xmlns:p14="http://schemas.microsoft.com/office/powerpoint/2010/main" val="3088661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29184" y="136525"/>
            <a:ext cx="11686032" cy="1325563"/>
          </a:xfrm>
        </p:spPr>
        <p:txBody>
          <a:bodyPr>
            <a:normAutofit/>
          </a:bodyPr>
          <a:lstStyle/>
          <a:p>
            <a:r>
              <a:rPr lang="en-US" dirty="0" smtClean="0"/>
              <a:t>Connecting Devices </a:t>
            </a:r>
            <a:r>
              <a:rPr lang="en-US" dirty="0" smtClean="0"/>
              <a:t>is </a:t>
            </a:r>
            <a:r>
              <a:rPr lang="en-US" dirty="0" smtClean="0"/>
              <a:t>Easier Said than Done</a:t>
            </a:r>
            <a:endParaRPr lang="en-US" dirty="0"/>
          </a:p>
        </p:txBody>
      </p:sp>
      <p:graphicFrame>
        <p:nvGraphicFramePr>
          <p:cNvPr id="7" name="Content Placeholder 6"/>
          <p:cNvGraphicFramePr>
            <a:graphicFrameLocks noGrp="1"/>
          </p:cNvGraphicFramePr>
          <p:nvPr>
            <p:ph idx="4294967295"/>
            <p:extLst/>
          </p:nvPr>
        </p:nvGraphicFramePr>
        <p:xfrm>
          <a:off x="0" y="1295400"/>
          <a:ext cx="108712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p:cNvSpPr>
            <a:spLocks noGrp="1"/>
          </p:cNvSpPr>
          <p:nvPr>
            <p:ph type="dt" sz="half" idx="4294967295"/>
          </p:nvPr>
        </p:nvSpPr>
        <p:spPr>
          <a:xfrm>
            <a:off x="0" y="6518275"/>
            <a:ext cx="2844800" cy="365125"/>
          </a:xfrm>
        </p:spPr>
        <p:txBody>
          <a:bodyPr/>
          <a:lstStyle/>
          <a:p>
            <a:fld id="{3A643560-72AD-4ACB-B7F5-318D149A17C1}" type="datetime1">
              <a:rPr lang="en-US" smtClean="0"/>
              <a:t>8/20/2019</a:t>
            </a:fld>
            <a:endParaRPr lang="en-US" dirty="0"/>
          </a:p>
        </p:txBody>
      </p:sp>
      <p:sp>
        <p:nvSpPr>
          <p:cNvPr id="4" name="Slide Number Placeholder 3"/>
          <p:cNvSpPr>
            <a:spLocks noGrp="1"/>
          </p:cNvSpPr>
          <p:nvPr>
            <p:ph type="sldNum" sz="quarter" idx="4294967295"/>
          </p:nvPr>
        </p:nvSpPr>
        <p:spPr>
          <a:xfrm>
            <a:off x="9347200" y="6518275"/>
            <a:ext cx="2844800" cy="365125"/>
          </a:xfrm>
        </p:spPr>
        <p:txBody>
          <a:bodyPr/>
          <a:lstStyle/>
          <a:p>
            <a:fld id="{6A5CEB0A-32B2-4797-AD62-041837E9D509}" type="slidenum">
              <a:rPr lang="en-US" smtClean="0"/>
              <a:t>16</a:t>
            </a:fld>
            <a:endParaRPr lang="en-US" dirty="0"/>
          </a:p>
        </p:txBody>
      </p:sp>
      <p:sp>
        <p:nvSpPr>
          <p:cNvPr id="8" name="TextBox 7"/>
          <p:cNvSpPr txBox="1"/>
          <p:nvPr/>
        </p:nvSpPr>
        <p:spPr>
          <a:xfrm>
            <a:off x="1427747" y="6477001"/>
            <a:ext cx="1609736" cy="276999"/>
          </a:xfrm>
          <a:prstGeom prst="rect">
            <a:avLst/>
          </a:prstGeom>
          <a:noFill/>
        </p:spPr>
        <p:txBody>
          <a:bodyPr wrap="none" rtlCol="0">
            <a:spAutoFit/>
          </a:bodyPr>
          <a:lstStyle/>
          <a:p>
            <a:r>
              <a:rPr lang="en-US" sz="1200" dirty="0"/>
              <a:t>Source: IBM &amp; Nexus</a:t>
            </a:r>
            <a:endParaRPr lang="en-US" sz="1200" dirty="0"/>
          </a:p>
        </p:txBody>
      </p:sp>
    </p:spTree>
    <p:extLst>
      <p:ext uri="{BB962C8B-B14F-4D97-AF65-F5344CB8AC3E}">
        <p14:creationId xmlns:p14="http://schemas.microsoft.com/office/powerpoint/2010/main" val="8393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graphicEl>
                                              <a:dgm id="{4B0E8ED7-9263-401F-911D-08C23E582DE1}"/>
                                            </p:graphicEl>
                                          </p:spTgt>
                                        </p:tgtEl>
                                        <p:attrNameLst>
                                          <p:attrName>style.visibility</p:attrName>
                                        </p:attrNameLst>
                                      </p:cBhvr>
                                      <p:to>
                                        <p:strVal val="visible"/>
                                      </p:to>
                                    </p:set>
                                    <p:animEffect transition="in" filter="fade">
                                      <p:cBhvr>
                                        <p:cTn id="7" dur="500"/>
                                        <p:tgtEl>
                                          <p:spTgt spid="7">
                                            <p:graphicEl>
                                              <a:dgm id="{4B0E8ED7-9263-401F-911D-08C23E582DE1}"/>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2D55C168-9E6F-4AE4-B127-0428554ED805}"/>
                                            </p:graphicEl>
                                          </p:spTgt>
                                        </p:tgtEl>
                                        <p:attrNameLst>
                                          <p:attrName>style.visibility</p:attrName>
                                        </p:attrNameLst>
                                      </p:cBhvr>
                                      <p:to>
                                        <p:strVal val="visible"/>
                                      </p:to>
                                    </p:set>
                                    <p:animEffect transition="in" filter="fade">
                                      <p:cBhvr>
                                        <p:cTn id="10" dur="500"/>
                                        <p:tgtEl>
                                          <p:spTgt spid="7">
                                            <p:graphicEl>
                                              <a:dgm id="{2D55C168-9E6F-4AE4-B127-0428554ED80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12178923-FC08-4220-81CC-D5D50D5F3926}"/>
                                            </p:graphicEl>
                                          </p:spTgt>
                                        </p:tgtEl>
                                        <p:attrNameLst>
                                          <p:attrName>style.visibility</p:attrName>
                                        </p:attrNameLst>
                                      </p:cBhvr>
                                      <p:to>
                                        <p:strVal val="visible"/>
                                      </p:to>
                                    </p:set>
                                    <p:animEffect transition="in" filter="fade">
                                      <p:cBhvr>
                                        <p:cTn id="15" dur="500"/>
                                        <p:tgtEl>
                                          <p:spTgt spid="7">
                                            <p:graphicEl>
                                              <a:dgm id="{12178923-FC08-4220-81CC-D5D50D5F3926}"/>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7992F3CE-14E3-456A-947C-9005FED43FE3}"/>
                                            </p:graphicEl>
                                          </p:spTgt>
                                        </p:tgtEl>
                                        <p:attrNameLst>
                                          <p:attrName>style.visibility</p:attrName>
                                        </p:attrNameLst>
                                      </p:cBhvr>
                                      <p:to>
                                        <p:strVal val="visible"/>
                                      </p:to>
                                    </p:set>
                                    <p:animEffect transition="in" filter="fade">
                                      <p:cBhvr>
                                        <p:cTn id="18" dur="500"/>
                                        <p:tgtEl>
                                          <p:spTgt spid="7">
                                            <p:graphicEl>
                                              <a:dgm id="{7992F3CE-14E3-456A-947C-9005FED43FE3}"/>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graphicEl>
                                              <a:dgm id="{31FC115F-64CE-48CA-80FD-EF04A652E559}"/>
                                            </p:graphicEl>
                                          </p:spTgt>
                                        </p:tgtEl>
                                        <p:attrNameLst>
                                          <p:attrName>style.visibility</p:attrName>
                                        </p:attrNameLst>
                                      </p:cBhvr>
                                      <p:to>
                                        <p:strVal val="visible"/>
                                      </p:to>
                                    </p:set>
                                    <p:animEffect transition="in" filter="fade">
                                      <p:cBhvr>
                                        <p:cTn id="21" dur="500"/>
                                        <p:tgtEl>
                                          <p:spTgt spid="7">
                                            <p:graphicEl>
                                              <a:dgm id="{31FC115F-64CE-48CA-80FD-EF04A652E559}"/>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graphicEl>
                                              <a:dgm id="{680A035A-8790-44AE-8FE2-81DC745A76D5}"/>
                                            </p:graphicEl>
                                          </p:spTgt>
                                        </p:tgtEl>
                                        <p:attrNameLst>
                                          <p:attrName>style.visibility</p:attrName>
                                        </p:attrNameLst>
                                      </p:cBhvr>
                                      <p:to>
                                        <p:strVal val="visible"/>
                                      </p:to>
                                    </p:set>
                                    <p:animEffect transition="in" filter="fade">
                                      <p:cBhvr>
                                        <p:cTn id="26" dur="500"/>
                                        <p:tgtEl>
                                          <p:spTgt spid="7">
                                            <p:graphicEl>
                                              <a:dgm id="{680A035A-8790-44AE-8FE2-81DC745A76D5}"/>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graphicEl>
                                              <a:dgm id="{36E2DE5E-D92D-4661-8AFB-212585974012}"/>
                                            </p:graphicEl>
                                          </p:spTgt>
                                        </p:tgtEl>
                                        <p:attrNameLst>
                                          <p:attrName>style.visibility</p:attrName>
                                        </p:attrNameLst>
                                      </p:cBhvr>
                                      <p:to>
                                        <p:strVal val="visible"/>
                                      </p:to>
                                    </p:set>
                                    <p:animEffect transition="in" filter="fade">
                                      <p:cBhvr>
                                        <p:cTn id="29" dur="500"/>
                                        <p:tgtEl>
                                          <p:spTgt spid="7">
                                            <p:graphicEl>
                                              <a:dgm id="{36E2DE5E-D92D-4661-8AFB-212585974012}"/>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graphicEl>
                                              <a:dgm id="{692E7F67-7CB0-49D1-9411-B6EAF353CF5D}"/>
                                            </p:graphicEl>
                                          </p:spTgt>
                                        </p:tgtEl>
                                        <p:attrNameLst>
                                          <p:attrName>style.visibility</p:attrName>
                                        </p:attrNameLst>
                                      </p:cBhvr>
                                      <p:to>
                                        <p:strVal val="visible"/>
                                      </p:to>
                                    </p:set>
                                    <p:animEffect transition="in" filter="fade">
                                      <p:cBhvr>
                                        <p:cTn id="32" dur="500"/>
                                        <p:tgtEl>
                                          <p:spTgt spid="7">
                                            <p:graphicEl>
                                              <a:dgm id="{692E7F67-7CB0-49D1-9411-B6EAF353CF5D}"/>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graphicEl>
                                              <a:dgm id="{9C28DB34-3E45-4FC0-9CA3-7259D59ABF32}"/>
                                            </p:graphicEl>
                                          </p:spTgt>
                                        </p:tgtEl>
                                        <p:attrNameLst>
                                          <p:attrName>style.visibility</p:attrName>
                                        </p:attrNameLst>
                                      </p:cBhvr>
                                      <p:to>
                                        <p:strVal val="visible"/>
                                      </p:to>
                                    </p:set>
                                    <p:animEffect transition="in" filter="fade">
                                      <p:cBhvr>
                                        <p:cTn id="35" dur="500"/>
                                        <p:tgtEl>
                                          <p:spTgt spid="7">
                                            <p:graphicEl>
                                              <a:dgm id="{9C28DB34-3E45-4FC0-9CA3-7259D59ABF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245097" y="24193"/>
            <a:ext cx="12424528" cy="1325563"/>
          </a:xfrm>
        </p:spPr>
        <p:txBody>
          <a:bodyPr>
            <a:normAutofit/>
          </a:bodyPr>
          <a:lstStyle/>
          <a:p>
            <a:r>
              <a:rPr lang="en-US" dirty="0" smtClean="0"/>
              <a:t>The Language of the </a:t>
            </a:r>
            <a:r>
              <a:rPr lang="en-US" dirty="0" err="1" smtClean="0"/>
              <a:t>IIoT</a:t>
            </a:r>
            <a:r>
              <a:rPr lang="en-US" dirty="0" smtClean="0"/>
              <a:t> </a:t>
            </a:r>
            <a:r>
              <a:rPr lang="en-US" dirty="0" smtClean="0"/>
              <a:t>is </a:t>
            </a:r>
            <a:r>
              <a:rPr lang="en-US" dirty="0" smtClean="0"/>
              <a:t>Diverse and Evolving</a:t>
            </a:r>
            <a:endParaRPr lang="en-US" dirty="0"/>
          </a:p>
        </p:txBody>
      </p:sp>
      <p:sp>
        <p:nvSpPr>
          <p:cNvPr id="4" name="Date Placeholder 3"/>
          <p:cNvSpPr>
            <a:spLocks noGrp="1"/>
          </p:cNvSpPr>
          <p:nvPr>
            <p:ph type="dt" sz="half" idx="4294967295"/>
          </p:nvPr>
        </p:nvSpPr>
        <p:spPr>
          <a:xfrm>
            <a:off x="0" y="6518275"/>
            <a:ext cx="2844800" cy="365125"/>
          </a:xfrm>
        </p:spPr>
        <p:txBody>
          <a:bodyPr/>
          <a:lstStyle/>
          <a:p>
            <a:fld id="{F9CFBDC5-42F4-4B73-900B-84BFD4C5C244}" type="datetime1">
              <a:rPr lang="en-US" smtClean="0"/>
              <a:pPr/>
              <a:t>8/20/2019</a:t>
            </a:fld>
            <a:endParaRPr lang="en-US" dirty="0"/>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1665" y="1667407"/>
            <a:ext cx="2469964" cy="2469964"/>
          </a:xfrm>
          <a:prstGeom prst="rect">
            <a:avLst/>
          </a:prstGeom>
        </p:spPr>
      </p:pic>
      <p:grpSp>
        <p:nvGrpSpPr>
          <p:cNvPr id="29" name="Group 28"/>
          <p:cNvGrpSpPr/>
          <p:nvPr/>
        </p:nvGrpSpPr>
        <p:grpSpPr>
          <a:xfrm>
            <a:off x="1816648" y="4529178"/>
            <a:ext cx="1995381" cy="609600"/>
            <a:chOff x="1217115" y="3895828"/>
            <a:chExt cx="1496536" cy="457200"/>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783" y="3895828"/>
              <a:ext cx="457200" cy="45720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115" y="3895828"/>
              <a:ext cx="457200" cy="45720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6451" y="3895828"/>
              <a:ext cx="457200" cy="457200"/>
            </a:xfrm>
            <a:prstGeom prst="rect">
              <a:avLst/>
            </a:prstGeom>
          </p:spPr>
        </p:pic>
      </p:grpSp>
      <p:sp>
        <p:nvSpPr>
          <p:cNvPr id="25" name="Text Box 16"/>
          <p:cNvSpPr txBox="1">
            <a:spLocks noChangeArrowheads="1"/>
          </p:cNvSpPr>
          <p:nvPr/>
        </p:nvSpPr>
        <p:spPr bwMode="auto">
          <a:xfrm>
            <a:off x="-225885" y="5232845"/>
            <a:ext cx="2134653" cy="738664"/>
          </a:xfrm>
          <a:prstGeom prst="rect">
            <a:avLst/>
          </a:prstGeom>
          <a:noFill/>
          <a:ln w="9525">
            <a:noFill/>
            <a:miter lim="800000"/>
            <a:headEnd/>
            <a:tailEnd/>
          </a:ln>
        </p:spPr>
        <p:txBody>
          <a:bodyPr wrap="square" lIns="0" tIns="0" rIns="0" bIns="0">
            <a:spAutoFit/>
          </a:bodyPr>
          <a:lstStyle/>
          <a:p>
            <a:pPr algn="ctr"/>
            <a:r>
              <a:rPr lang="en-US" sz="1600" b="1" dirty="0">
                <a:latin typeface="+mj-lt"/>
              </a:rPr>
              <a:t>Machine 1  </a:t>
            </a:r>
          </a:p>
          <a:p>
            <a:pPr algn="ctr"/>
            <a:r>
              <a:rPr lang="en-US" sz="1600" dirty="0">
                <a:latin typeface="+mj-lt"/>
              </a:rPr>
              <a:t>B</a:t>
            </a:r>
            <a:r>
              <a:rPr lang="en-US" sz="1600" dirty="0">
                <a:latin typeface="+mj-lt"/>
              </a:rPr>
              <a:t>uilt 2012</a:t>
            </a:r>
          </a:p>
          <a:p>
            <a:pPr algn="ctr"/>
            <a:r>
              <a:rPr lang="en-US" sz="1600" dirty="0">
                <a:latin typeface="+mj-lt"/>
              </a:rPr>
              <a:t>PLC with Ethernet</a:t>
            </a:r>
            <a:endParaRPr lang="en-US" sz="1600" dirty="0">
              <a:latin typeface="+mj-lt"/>
            </a:endParaRPr>
          </a:p>
        </p:txBody>
      </p:sp>
      <p:sp>
        <p:nvSpPr>
          <p:cNvPr id="26" name="Text Box 19"/>
          <p:cNvSpPr txBox="1">
            <a:spLocks noChangeArrowheads="1"/>
          </p:cNvSpPr>
          <p:nvPr/>
        </p:nvSpPr>
        <p:spPr bwMode="auto">
          <a:xfrm>
            <a:off x="4010612" y="5407557"/>
            <a:ext cx="2133600" cy="492443"/>
          </a:xfrm>
          <a:prstGeom prst="rect">
            <a:avLst/>
          </a:prstGeom>
          <a:noFill/>
          <a:ln w="9525">
            <a:noFill/>
            <a:miter lim="800000"/>
            <a:headEnd/>
            <a:tailEnd/>
          </a:ln>
        </p:spPr>
        <p:txBody>
          <a:bodyPr wrap="square" lIns="0" tIns="0" rIns="0" bIns="0">
            <a:spAutoFit/>
          </a:bodyPr>
          <a:lstStyle>
            <a:defPPr>
              <a:defRPr lang="en-US"/>
            </a:defPPr>
            <a:lvl1pPr algn="ctr">
              <a:defRPr sz="1200" b="1">
                <a:latin typeface="+mj-lt"/>
              </a:defRPr>
            </a:lvl1pPr>
          </a:lstStyle>
          <a:p>
            <a:r>
              <a:rPr lang="en-US" sz="1600" dirty="0"/>
              <a:t>Building data </a:t>
            </a:r>
            <a:endParaRPr lang="en-US" sz="1600" dirty="0"/>
          </a:p>
          <a:p>
            <a:r>
              <a:rPr lang="en-US" sz="1600" b="0" dirty="0"/>
              <a:t>(</a:t>
            </a:r>
            <a:r>
              <a:rPr lang="en-US" sz="1600" b="0" dirty="0"/>
              <a:t>power, </a:t>
            </a:r>
            <a:r>
              <a:rPr lang="en-US" sz="1600" b="0" dirty="0"/>
              <a:t>air</a:t>
            </a:r>
            <a:r>
              <a:rPr lang="en-US" sz="1600" b="0" dirty="0"/>
              <a:t>, heat, etc.) </a:t>
            </a:r>
          </a:p>
        </p:txBody>
      </p:sp>
      <p:sp>
        <p:nvSpPr>
          <p:cNvPr id="27" name="Text Box 19"/>
          <p:cNvSpPr txBox="1">
            <a:spLocks noChangeArrowheads="1"/>
          </p:cNvSpPr>
          <p:nvPr/>
        </p:nvSpPr>
        <p:spPr bwMode="auto">
          <a:xfrm>
            <a:off x="10397981" y="5284448"/>
            <a:ext cx="2133600" cy="738664"/>
          </a:xfrm>
          <a:prstGeom prst="rect">
            <a:avLst/>
          </a:prstGeom>
          <a:noFill/>
          <a:ln w="9525">
            <a:noFill/>
            <a:miter lim="800000"/>
            <a:headEnd/>
            <a:tailEnd/>
          </a:ln>
        </p:spPr>
        <p:txBody>
          <a:bodyPr wrap="square" lIns="0" tIns="0" rIns="0" bIns="0">
            <a:spAutoFit/>
          </a:bodyPr>
          <a:lstStyle>
            <a:defPPr>
              <a:defRPr lang="en-US"/>
            </a:defPPr>
            <a:lvl1pPr algn="ctr">
              <a:defRPr sz="1200" b="1">
                <a:latin typeface="+mj-lt"/>
              </a:defRPr>
            </a:lvl1pPr>
          </a:lstStyle>
          <a:p>
            <a:r>
              <a:rPr lang="en-US" sz="1600" dirty="0"/>
              <a:t>Machine </a:t>
            </a:r>
            <a:r>
              <a:rPr lang="en-US" sz="1600" dirty="0"/>
              <a:t>4</a:t>
            </a:r>
            <a:endParaRPr lang="en-US" sz="1600" dirty="0"/>
          </a:p>
          <a:p>
            <a:r>
              <a:rPr lang="en-US" sz="1600" dirty="0"/>
              <a:t>  </a:t>
            </a:r>
            <a:r>
              <a:rPr lang="en-US" sz="1600" b="0" dirty="0"/>
              <a:t>Built </a:t>
            </a:r>
            <a:r>
              <a:rPr lang="en-US" sz="1600" b="0" dirty="0"/>
              <a:t>2002 </a:t>
            </a:r>
            <a:endParaRPr lang="en-US" sz="1600" b="0" dirty="0"/>
          </a:p>
          <a:p>
            <a:r>
              <a:rPr lang="en-US" sz="1600" b="0" dirty="0"/>
              <a:t>PLC </a:t>
            </a:r>
            <a:r>
              <a:rPr lang="en-US" sz="1600" b="0" dirty="0"/>
              <a:t>with </a:t>
            </a:r>
            <a:r>
              <a:rPr lang="en-US" sz="1600" b="0" dirty="0"/>
              <a:t>CAN</a:t>
            </a:r>
            <a:endParaRPr lang="en-US" sz="1600" b="0" dirty="0"/>
          </a:p>
        </p:txBody>
      </p:sp>
      <p:sp>
        <p:nvSpPr>
          <p:cNvPr id="28" name="Text Box 19"/>
          <p:cNvSpPr txBox="1">
            <a:spLocks noChangeArrowheads="1"/>
          </p:cNvSpPr>
          <p:nvPr/>
        </p:nvSpPr>
        <p:spPr bwMode="auto">
          <a:xfrm>
            <a:off x="8652271" y="5301779"/>
            <a:ext cx="2133600" cy="738664"/>
          </a:xfrm>
          <a:prstGeom prst="rect">
            <a:avLst/>
          </a:prstGeom>
          <a:noFill/>
          <a:ln w="9525">
            <a:noFill/>
            <a:miter lim="800000"/>
            <a:headEnd/>
            <a:tailEnd/>
          </a:ln>
        </p:spPr>
        <p:txBody>
          <a:bodyPr wrap="square" lIns="0" tIns="0" rIns="0" bIns="0">
            <a:spAutoFit/>
          </a:bodyPr>
          <a:lstStyle>
            <a:defPPr>
              <a:defRPr lang="en-US"/>
            </a:defPPr>
            <a:lvl1pPr algn="ctr">
              <a:defRPr sz="1200" b="1">
                <a:latin typeface="+mj-lt"/>
              </a:defRPr>
            </a:lvl1pPr>
          </a:lstStyle>
          <a:p>
            <a:r>
              <a:rPr lang="en-US" sz="1600" dirty="0"/>
              <a:t>Machine </a:t>
            </a:r>
            <a:r>
              <a:rPr lang="en-US" sz="1600" dirty="0"/>
              <a:t>3</a:t>
            </a:r>
          </a:p>
          <a:p>
            <a:r>
              <a:rPr lang="en-US" sz="1600" b="0" dirty="0"/>
              <a:t>Built </a:t>
            </a:r>
            <a:r>
              <a:rPr lang="en-US" sz="1600" b="0" dirty="0"/>
              <a:t>1994 </a:t>
            </a:r>
            <a:endParaRPr lang="en-US" sz="1600" b="0" dirty="0"/>
          </a:p>
          <a:p>
            <a:r>
              <a:rPr lang="en-US" sz="1600" b="0" dirty="0"/>
              <a:t>µC </a:t>
            </a:r>
            <a:r>
              <a:rPr lang="en-US" sz="1600" b="0" dirty="0"/>
              <a:t>+ </a:t>
            </a:r>
            <a:r>
              <a:rPr lang="en-US" sz="1600" b="0" dirty="0"/>
              <a:t>drive controllers</a:t>
            </a:r>
            <a:endParaRPr lang="en-US" sz="1600" b="0" dirty="0"/>
          </a:p>
        </p:txBody>
      </p:sp>
      <p:sp>
        <p:nvSpPr>
          <p:cNvPr id="30" name="Text Box 19"/>
          <p:cNvSpPr txBox="1">
            <a:spLocks noChangeArrowheads="1"/>
          </p:cNvSpPr>
          <p:nvPr/>
        </p:nvSpPr>
        <p:spPr bwMode="auto">
          <a:xfrm>
            <a:off x="1795641" y="5308315"/>
            <a:ext cx="2133600" cy="738664"/>
          </a:xfrm>
          <a:prstGeom prst="rect">
            <a:avLst/>
          </a:prstGeom>
          <a:noFill/>
          <a:ln w="9525">
            <a:noFill/>
            <a:miter lim="800000"/>
            <a:headEnd/>
            <a:tailEnd/>
          </a:ln>
        </p:spPr>
        <p:txBody>
          <a:bodyPr wrap="square" lIns="0" tIns="0" rIns="0" bIns="0">
            <a:spAutoFit/>
          </a:bodyPr>
          <a:lstStyle>
            <a:defPPr>
              <a:defRPr lang="en-US"/>
            </a:defPPr>
            <a:lvl1pPr algn="ctr">
              <a:defRPr sz="1200" b="1">
                <a:latin typeface="+mj-lt"/>
              </a:defRPr>
            </a:lvl1pPr>
          </a:lstStyle>
          <a:p>
            <a:r>
              <a:rPr lang="en-US" sz="1600" dirty="0"/>
              <a:t>Sensors </a:t>
            </a:r>
          </a:p>
          <a:p>
            <a:r>
              <a:rPr lang="en-US" sz="1600" b="0" dirty="0"/>
              <a:t>(temp, level, pressure, vibration, flow, etc.)</a:t>
            </a:r>
            <a:endParaRPr lang="en-US" sz="1600" b="0" dirty="0"/>
          </a:p>
        </p:txBody>
      </p:sp>
      <p:sp>
        <p:nvSpPr>
          <p:cNvPr id="31" name="Text Box 19"/>
          <p:cNvSpPr txBox="1">
            <a:spLocks noChangeArrowheads="1"/>
          </p:cNvSpPr>
          <p:nvPr/>
        </p:nvSpPr>
        <p:spPr bwMode="auto">
          <a:xfrm>
            <a:off x="6058883" y="5181953"/>
            <a:ext cx="2678717" cy="738664"/>
          </a:xfrm>
          <a:prstGeom prst="rect">
            <a:avLst/>
          </a:prstGeom>
          <a:noFill/>
          <a:ln w="9525">
            <a:noFill/>
            <a:miter lim="800000"/>
            <a:headEnd/>
            <a:tailEnd/>
          </a:ln>
        </p:spPr>
        <p:txBody>
          <a:bodyPr wrap="square" lIns="0" tIns="0" rIns="0" bIns="0">
            <a:spAutoFit/>
          </a:bodyPr>
          <a:lstStyle>
            <a:defPPr>
              <a:defRPr lang="en-US"/>
            </a:defPPr>
            <a:lvl1pPr algn="ctr">
              <a:defRPr sz="1200" b="1">
                <a:latin typeface="+mj-lt"/>
              </a:defRPr>
            </a:lvl1pPr>
          </a:lstStyle>
          <a:p>
            <a:r>
              <a:rPr lang="en-US" sz="1600" dirty="0"/>
              <a:t>Machine </a:t>
            </a:r>
            <a:r>
              <a:rPr lang="en-US" sz="1600" dirty="0"/>
              <a:t>2</a:t>
            </a:r>
          </a:p>
          <a:p>
            <a:r>
              <a:rPr lang="en-US" sz="1600" b="0" dirty="0"/>
              <a:t>Built </a:t>
            </a:r>
            <a:r>
              <a:rPr lang="en-US" sz="1600" b="0" dirty="0"/>
              <a:t>1999</a:t>
            </a:r>
          </a:p>
          <a:p>
            <a:r>
              <a:rPr lang="en-US" sz="1600" b="0" dirty="0"/>
              <a:t>PLC with serial </a:t>
            </a:r>
            <a:r>
              <a:rPr lang="en-US" sz="1600" b="0" dirty="0"/>
              <a:t>interface</a:t>
            </a:r>
          </a:p>
        </p:txBody>
      </p:sp>
      <p:sp>
        <p:nvSpPr>
          <p:cNvPr id="33" name="Rectangle 32"/>
          <p:cNvSpPr/>
          <p:nvPr/>
        </p:nvSpPr>
        <p:spPr>
          <a:xfrm>
            <a:off x="322527" y="3929936"/>
            <a:ext cx="11569101" cy="538385"/>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600" dirty="0"/>
              <a:t>Industrial protocol conversion, data aggregation, synchronization, edge computing, OEE analytics</a:t>
            </a:r>
            <a:endParaRPr lang="en-US" sz="1600" dirty="0"/>
          </a:p>
        </p:txBody>
      </p:sp>
      <p:sp>
        <p:nvSpPr>
          <p:cNvPr id="42" name="Rectangle 41"/>
          <p:cNvSpPr/>
          <p:nvPr/>
        </p:nvSpPr>
        <p:spPr>
          <a:xfrm>
            <a:off x="4195775" y="3271725"/>
            <a:ext cx="4937045" cy="53838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600" dirty="0"/>
              <a:t>MES, ERP, SCADA Systems</a:t>
            </a:r>
            <a:endParaRPr lang="en-US" sz="1600" dirty="0"/>
          </a:p>
        </p:txBody>
      </p:sp>
      <p:grpSp>
        <p:nvGrpSpPr>
          <p:cNvPr id="2059" name="Group 2058"/>
          <p:cNvGrpSpPr/>
          <p:nvPr/>
        </p:nvGrpSpPr>
        <p:grpSpPr>
          <a:xfrm>
            <a:off x="163264" y="1256461"/>
            <a:ext cx="9443104" cy="2553648"/>
            <a:chOff x="122448" y="1055470"/>
            <a:chExt cx="7082328" cy="1915236"/>
          </a:xfrm>
        </p:grpSpPr>
        <p:sp>
          <p:nvSpPr>
            <p:cNvPr id="43" name="Rectangle 42"/>
            <p:cNvSpPr/>
            <p:nvPr/>
          </p:nvSpPr>
          <p:spPr>
            <a:xfrm>
              <a:off x="250423" y="2566917"/>
              <a:ext cx="2852894" cy="40378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a:t>IIoT Connectivity</a:t>
              </a:r>
              <a:endParaRPr lang="en-US" sz="1600" dirty="0"/>
            </a:p>
          </p:txBody>
        </p:sp>
        <p:grpSp>
          <p:nvGrpSpPr>
            <p:cNvPr id="55" name="Group 54"/>
            <p:cNvGrpSpPr/>
            <p:nvPr/>
          </p:nvGrpSpPr>
          <p:grpSpPr>
            <a:xfrm>
              <a:off x="122448" y="1055470"/>
              <a:ext cx="2836485" cy="1294206"/>
              <a:chOff x="1161935" y="978565"/>
              <a:chExt cx="3140970" cy="1433134"/>
            </a:xfrm>
          </p:grpSpPr>
          <p:pic>
            <p:nvPicPr>
              <p:cNvPr id="4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2941" y="1659725"/>
                <a:ext cx="706416" cy="16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39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3861" b="33069"/>
              <a:stretch/>
            </p:blipFill>
            <p:spPr bwMode="auto">
              <a:xfrm>
                <a:off x="2523908" y="978565"/>
                <a:ext cx="927750" cy="21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descr="http://www.mobileeurope.co.uk/images/Companies/AWS-logo.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8295" y="1259609"/>
                <a:ext cx="817715" cy="51024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9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87128" y="1940942"/>
                <a:ext cx="1115777" cy="154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2199"/>
              <a:stretch/>
            </p:blipFill>
            <p:spPr bwMode="auto">
              <a:xfrm>
                <a:off x="3361181" y="2222123"/>
                <a:ext cx="606543" cy="178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descr="http://upticknewswire.com/wp-content/uploads/2015/02/Skkynet-LOGO.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02892" y="1661767"/>
                <a:ext cx="768471" cy="15650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s://m2x.att.com/images/logo-m2x-hdr.png"/>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1935" y="1898073"/>
                <a:ext cx="907899" cy="24194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4734" y="1389751"/>
                <a:ext cx="1060825" cy="250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13" descr="Image result for telenor connexion"/>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2047913" y="2153842"/>
                <a:ext cx="951989" cy="25785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157359" y="1904795"/>
                <a:ext cx="749540" cy="169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3" name="Picture 62"/>
            <p:cNvPicPr>
              <a:picLocks noChangeAspect="1"/>
            </p:cNvPicPr>
            <p:nvPr/>
          </p:nvPicPr>
          <p:blipFill>
            <a:blip r:embed="rId18"/>
            <a:stretch>
              <a:fillRect/>
            </a:stretch>
          </p:blipFill>
          <p:spPr>
            <a:xfrm>
              <a:off x="1587994" y="2355746"/>
              <a:ext cx="470724" cy="129152"/>
            </a:xfrm>
            <a:prstGeom prst="rect">
              <a:avLst/>
            </a:prstGeom>
          </p:spPr>
        </p:pic>
        <p:grpSp>
          <p:nvGrpSpPr>
            <p:cNvPr id="2055" name="Group 2054"/>
            <p:cNvGrpSpPr/>
            <p:nvPr/>
          </p:nvGrpSpPr>
          <p:grpSpPr>
            <a:xfrm>
              <a:off x="5548704" y="1331112"/>
              <a:ext cx="1656072" cy="840848"/>
              <a:chOff x="4576440" y="1226987"/>
              <a:chExt cx="1786611" cy="926261"/>
            </a:xfrm>
          </p:grpSpPr>
          <p:pic>
            <p:nvPicPr>
              <p:cNvPr id="2050" name="Picture 2" descr="Image result for python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63474" y="1226987"/>
                <a:ext cx="1130921" cy="4749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java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576440" y="1606580"/>
                <a:ext cx="888335" cy="5466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28934" y="1662642"/>
                <a:ext cx="642152" cy="33597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ee the source imag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938835" y="1241331"/>
                <a:ext cx="424216" cy="42421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ee the source imag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13281" y="1837969"/>
                <a:ext cx="262999" cy="295659"/>
              </a:xfrm>
              <a:prstGeom prst="rect">
                <a:avLst/>
              </a:prstGeom>
              <a:noFill/>
              <a:extLst>
                <a:ext uri="{909E8E84-426E-40DD-AFC4-6F175D3DCCD1}">
                  <a14:hiddenFill xmlns:a14="http://schemas.microsoft.com/office/drawing/2010/main">
                    <a:solidFill>
                      <a:srgbClr val="FFFFFF"/>
                    </a:solidFill>
                  </a14:hiddenFill>
                </a:ext>
              </a:extLst>
            </p:spPr>
          </p:pic>
        </p:grpSp>
        <p:pic>
          <p:nvPicPr>
            <p:cNvPr id="2068" name="Picture 20" descr="See the source imag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07623" y="1246912"/>
              <a:ext cx="1680233" cy="9774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2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761184" y="1315421"/>
              <a:ext cx="976291" cy="976291"/>
            </a:xfrm>
            <a:prstGeom prst="rect">
              <a:avLst/>
            </a:prstGeom>
          </p:spPr>
        </p:pic>
      </p:grpSp>
      <p:pic>
        <p:nvPicPr>
          <p:cNvPr id="2" name="Picture 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048811" y="4598993"/>
            <a:ext cx="698861" cy="496808"/>
          </a:xfrm>
          <a:prstGeom prst="rect">
            <a:avLst/>
          </a:prstGeom>
        </p:spPr>
      </p:pic>
      <p:pic>
        <p:nvPicPr>
          <p:cNvPr id="3" name="Picture 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3374" y="4550407"/>
            <a:ext cx="836135" cy="593980"/>
          </a:xfrm>
          <a:prstGeom prst="rect">
            <a:avLst/>
          </a:prstGeom>
        </p:spPr>
      </p:pic>
      <p:pic>
        <p:nvPicPr>
          <p:cNvPr id="6" name="Picture 5"/>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870013" y="4519513"/>
            <a:ext cx="1052020" cy="608624"/>
          </a:xfrm>
          <a:prstGeom prst="rect">
            <a:avLst/>
          </a:prstGeom>
        </p:spPr>
      </p:pic>
      <p:pic>
        <p:nvPicPr>
          <p:cNvPr id="7" name="Picture 6"/>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imgEffect>
                  </a14:imgLayer>
                </a14:imgProps>
              </a:ext>
            </a:extLst>
          </a:blip>
          <a:stretch>
            <a:fillRect/>
          </a:stretch>
        </p:blipFill>
        <p:spPr>
          <a:xfrm>
            <a:off x="9500922" y="4708934"/>
            <a:ext cx="812895" cy="556709"/>
          </a:xfrm>
          <a:prstGeom prst="rect">
            <a:avLst/>
          </a:prstGeom>
        </p:spPr>
      </p:pic>
      <p:pic>
        <p:nvPicPr>
          <p:cNvPr id="54" name="Picture 53"/>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imgEffect>
                  </a14:imgLayer>
                </a14:imgProps>
              </a:ext>
            </a:extLst>
          </a:blip>
          <a:stretch>
            <a:fillRect/>
          </a:stretch>
        </p:blipFill>
        <p:spPr>
          <a:xfrm>
            <a:off x="9744450" y="4801580"/>
            <a:ext cx="812895" cy="556709"/>
          </a:xfrm>
          <a:prstGeom prst="rect">
            <a:avLst/>
          </a:prstGeom>
        </p:spPr>
      </p:pic>
      <p:pic>
        <p:nvPicPr>
          <p:cNvPr id="8" name="Picture 7"/>
          <p:cNvPicPr>
            <a:picLocks noChangeAspect="1"/>
          </p:cNvPicPr>
          <p:nvPr/>
        </p:nvPicPr>
        <p:blipFill>
          <a:blip r:embed="rId31">
            <a:extLst>
              <a:ext uri="{BEBA8EAE-BF5A-486C-A8C5-ECC9F3942E4B}">
                <a14:imgProps xmlns:a14="http://schemas.microsoft.com/office/drawing/2010/main">
                  <a14:imgLayer r:embed="rId32">
                    <a14:imgEffect>
                      <a14:backgroundRemoval t="0" b="99275" l="0" r="100000"/>
                    </a14:imgEffect>
                  </a14:imgLayer>
                </a14:imgProps>
              </a:ext>
            </a:extLst>
          </a:blip>
          <a:stretch>
            <a:fillRect/>
          </a:stretch>
        </p:blipFill>
        <p:spPr>
          <a:xfrm>
            <a:off x="10804467" y="4525056"/>
            <a:ext cx="1113004" cy="714393"/>
          </a:xfrm>
          <a:prstGeom prst="rect">
            <a:avLst/>
          </a:prstGeom>
        </p:spPr>
      </p:pic>
      <p:pic>
        <p:nvPicPr>
          <p:cNvPr id="9" name="Picture 8"/>
          <p:cNvPicPr>
            <a:picLocks noChangeAspect="1"/>
          </p:cNvPicPr>
          <p:nvPr/>
        </p:nvPicPr>
        <p:blipFill>
          <a:blip r:embed="rId33"/>
          <a:stretch>
            <a:fillRect/>
          </a:stretch>
        </p:blipFill>
        <p:spPr>
          <a:xfrm>
            <a:off x="4447347" y="4541026"/>
            <a:ext cx="834947" cy="624259"/>
          </a:xfrm>
          <a:prstGeom prst="rect">
            <a:avLst/>
          </a:prstGeom>
        </p:spPr>
      </p:pic>
      <p:pic>
        <p:nvPicPr>
          <p:cNvPr id="10" name="Picture 9"/>
          <p:cNvPicPr>
            <a:picLocks noChangeAspect="1"/>
          </p:cNvPicPr>
          <p:nvPr/>
        </p:nvPicPr>
        <p:blipFill>
          <a:blip r:embed="rId34"/>
          <a:stretch>
            <a:fillRect/>
          </a:stretch>
        </p:blipFill>
        <p:spPr>
          <a:xfrm>
            <a:off x="5376076" y="4529179"/>
            <a:ext cx="444762" cy="722738"/>
          </a:xfrm>
          <a:prstGeom prst="rect">
            <a:avLst/>
          </a:prstGeom>
        </p:spPr>
      </p:pic>
    </p:spTree>
    <p:extLst>
      <p:ext uri="{BB962C8B-B14F-4D97-AF65-F5344CB8AC3E}">
        <p14:creationId xmlns:p14="http://schemas.microsoft.com/office/powerpoint/2010/main" val="387975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9"/>
                                        </p:tgtEl>
                                        <p:attrNameLst>
                                          <p:attrName>style.visibility</p:attrName>
                                        </p:attrNameLst>
                                      </p:cBhvr>
                                      <p:to>
                                        <p:strVal val="visible"/>
                                      </p:to>
                                    </p:set>
                                    <p:animEffect transition="in" filter="wipe(down)">
                                      <p:cBhvr>
                                        <p:cTn id="7"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320511" y="233788"/>
            <a:ext cx="10515600" cy="1325563"/>
          </a:xfrm>
        </p:spPr>
        <p:txBody>
          <a:bodyPr/>
          <a:lstStyle/>
          <a:p>
            <a:r>
              <a:rPr lang="en-US" dirty="0" smtClean="0"/>
              <a:t>MQTT: A Publish/Subscribe</a:t>
            </a:r>
            <a:r>
              <a:rPr lang="en-US" baseline="0" dirty="0" smtClean="0"/>
              <a:t> Model</a:t>
            </a:r>
            <a:endParaRPr lang="en-US" dirty="0"/>
          </a:p>
        </p:txBody>
      </p:sp>
      <p:sp>
        <p:nvSpPr>
          <p:cNvPr id="6" name="Date Placeholder 5"/>
          <p:cNvSpPr>
            <a:spLocks noGrp="1"/>
          </p:cNvSpPr>
          <p:nvPr>
            <p:ph type="dt" sz="half" idx="4294967295"/>
          </p:nvPr>
        </p:nvSpPr>
        <p:spPr>
          <a:xfrm>
            <a:off x="0" y="6518275"/>
            <a:ext cx="2844800" cy="365125"/>
          </a:xfrm>
        </p:spPr>
        <p:txBody>
          <a:bodyPr/>
          <a:lstStyle/>
          <a:p>
            <a:fld id="{6D51620A-2ED8-420E-91F5-E44CB908F1A2}" type="datetime1">
              <a:rPr lang="en-US" smtClean="0"/>
              <a:t>8/20/2019</a:t>
            </a:fld>
            <a:endParaRPr lang="en-US" dirty="0"/>
          </a:p>
        </p:txBody>
      </p:sp>
      <p:sp>
        <p:nvSpPr>
          <p:cNvPr id="7" name="Slide Number Placeholder 6"/>
          <p:cNvSpPr>
            <a:spLocks noGrp="1"/>
          </p:cNvSpPr>
          <p:nvPr>
            <p:ph type="sldNum" sz="quarter" idx="4294967295"/>
          </p:nvPr>
        </p:nvSpPr>
        <p:spPr>
          <a:xfrm>
            <a:off x="9347200" y="6518275"/>
            <a:ext cx="2844800" cy="365125"/>
          </a:xfrm>
        </p:spPr>
        <p:txBody>
          <a:bodyPr/>
          <a:lstStyle/>
          <a:p>
            <a:fld id="{6A5CEB0A-32B2-4797-AD62-041837E9D509}" type="slidenum">
              <a:rPr lang="en-US" smtClean="0"/>
              <a:t>18</a:t>
            </a:fld>
            <a:endParaRPr lang="en-US" dirty="0"/>
          </a:p>
        </p:txBody>
      </p:sp>
      <p:graphicFrame>
        <p:nvGraphicFramePr>
          <p:cNvPr id="11" name="Content Placeholder 10"/>
          <p:cNvGraphicFramePr>
            <a:graphicFrameLocks noGrp="1"/>
          </p:cNvGraphicFramePr>
          <p:nvPr>
            <p:ph idx="4294967295"/>
            <p:extLst>
              <p:ext uri="{D42A27DB-BD31-4B8C-83A1-F6EECF244321}">
                <p14:modId xmlns:p14="http://schemas.microsoft.com/office/powerpoint/2010/main" val="542369063"/>
              </p:ext>
            </p:extLst>
          </p:nvPr>
        </p:nvGraphicFramePr>
        <p:xfrm>
          <a:off x="226243" y="1559351"/>
          <a:ext cx="10871200" cy="4643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p:cNvGrpSpPr/>
          <p:nvPr/>
        </p:nvGrpSpPr>
        <p:grpSpPr>
          <a:xfrm>
            <a:off x="1327425" y="4500723"/>
            <a:ext cx="10272444" cy="1026692"/>
            <a:chOff x="1233124" y="3007896"/>
            <a:chExt cx="7704333" cy="770019"/>
          </a:xfrm>
        </p:grpSpPr>
        <p:sp>
          <p:nvSpPr>
            <p:cNvPr id="12" name="Rectangle 11"/>
            <p:cNvSpPr/>
            <p:nvPr/>
          </p:nvSpPr>
          <p:spPr>
            <a:xfrm>
              <a:off x="1233124" y="3007896"/>
              <a:ext cx="7704333" cy="770019"/>
            </a:xfrm>
            <a:prstGeom prst="rect">
              <a:avLst/>
            </a:prstGeom>
          </p:spPr>
          <p:style>
            <a:lnRef idx="1">
              <a:schemeClr val="accent3"/>
            </a:lnRef>
            <a:fillRef idx="3">
              <a:schemeClr val="accent3"/>
            </a:fillRef>
            <a:effectRef idx="2">
              <a:schemeClr val="accent3"/>
            </a:effectRef>
            <a:fontRef idx="minor">
              <a:schemeClr val="lt1"/>
            </a:fontRef>
          </p:style>
          <p:txBody>
            <a:bodyPr lIns="1219200" rtlCol="0" anchor="ctr"/>
            <a:lstStyle/>
            <a:p>
              <a:pPr algn="ctr"/>
              <a:r>
                <a:rPr lang="en-US" sz="2400" b="1" dirty="0"/>
                <a:t>CAUTION</a:t>
              </a:r>
              <a:r>
                <a:rPr lang="en-US" sz="2400" dirty="0"/>
                <a:t>:  One IIoT platform’s MQTT is not the same as the next. </a:t>
              </a:r>
              <a:endParaRPr lang="en-US" sz="2400" dirty="0"/>
            </a:p>
          </p:txBody>
        </p:sp>
        <p:pic>
          <p:nvPicPr>
            <p:cNvPr id="13" name="Picture 12" descr="Clipart - &lt;strong&gt;Warning&lt;/strong&gt; Sig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721" y="3068861"/>
              <a:ext cx="660698" cy="612798"/>
            </a:xfrm>
            <a:prstGeom prst="rect">
              <a:avLst/>
            </a:prstGeom>
          </p:spPr>
        </p:pic>
      </p:grpSp>
    </p:spTree>
    <p:extLst>
      <p:ext uri="{BB962C8B-B14F-4D97-AF65-F5344CB8AC3E}">
        <p14:creationId xmlns:p14="http://schemas.microsoft.com/office/powerpoint/2010/main" val="417675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8B33-EE16-4378-8ADE-3D7D4E75DC87}"/>
              </a:ext>
            </a:extLst>
          </p:cNvPr>
          <p:cNvSpPr>
            <a:spLocks noGrp="1"/>
          </p:cNvSpPr>
          <p:nvPr>
            <p:ph type="title" idx="4294967295"/>
          </p:nvPr>
        </p:nvSpPr>
        <p:spPr>
          <a:xfrm>
            <a:off x="263809" y="137154"/>
            <a:ext cx="12192000" cy="1325563"/>
          </a:xfrm>
        </p:spPr>
        <p:txBody>
          <a:bodyPr>
            <a:normAutofit/>
          </a:bodyPr>
          <a:lstStyle/>
          <a:p>
            <a:r>
              <a:rPr lang="en-US" dirty="0" smtClean="0"/>
              <a:t>Increasing Data Fluency in </a:t>
            </a:r>
            <a:r>
              <a:rPr lang="en-US" dirty="0" smtClean="0"/>
              <a:t>Your </a:t>
            </a:r>
            <a:r>
              <a:rPr lang="en-US" dirty="0" smtClean="0"/>
              <a:t>Organization</a:t>
            </a:r>
            <a:endParaRPr lang="en-US" dirty="0"/>
          </a:p>
        </p:txBody>
      </p:sp>
      <p:grpSp>
        <p:nvGrpSpPr>
          <p:cNvPr id="18" name="Group 17">
            <a:extLst>
              <a:ext uri="{FF2B5EF4-FFF2-40B4-BE49-F238E27FC236}">
                <a16:creationId xmlns:a16="http://schemas.microsoft.com/office/drawing/2014/main" id="{C499BD33-E013-4290-9A89-D4E48F4E7EB6}"/>
              </a:ext>
            </a:extLst>
          </p:cNvPr>
          <p:cNvGrpSpPr>
            <a:grpSpLocks noChangeAspect="1"/>
          </p:cNvGrpSpPr>
          <p:nvPr/>
        </p:nvGrpSpPr>
        <p:grpSpPr>
          <a:xfrm>
            <a:off x="3882844" y="1566271"/>
            <a:ext cx="4426315" cy="4736592"/>
            <a:chOff x="3744913" y="1404938"/>
            <a:chExt cx="4687887" cy="5016500"/>
          </a:xfrm>
        </p:grpSpPr>
        <p:sp>
          <p:nvSpPr>
            <p:cNvPr id="5" name="Freeform 54">
              <a:extLst>
                <a:ext uri="{FF2B5EF4-FFF2-40B4-BE49-F238E27FC236}">
                  <a16:creationId xmlns:a16="http://schemas.microsoft.com/office/drawing/2014/main" id="{9539D649-3A1D-464F-B080-59E113672CF6}"/>
                </a:ext>
              </a:extLst>
            </p:cNvPr>
            <p:cNvSpPr>
              <a:spLocks/>
            </p:cNvSpPr>
            <p:nvPr/>
          </p:nvSpPr>
          <p:spPr bwMode="auto">
            <a:xfrm>
              <a:off x="5467350" y="4984750"/>
              <a:ext cx="1241425" cy="1436688"/>
            </a:xfrm>
            <a:custGeom>
              <a:avLst/>
              <a:gdLst>
                <a:gd name="T0" fmla="*/ 3601 w 6040"/>
                <a:gd name="T1" fmla="*/ 1006 h 6990"/>
                <a:gd name="T2" fmla="*/ 3020 w 6040"/>
                <a:gd name="T3" fmla="*/ 0 h 6990"/>
                <a:gd name="T4" fmla="*/ 2439 w 6040"/>
                <a:gd name="T5" fmla="*/ 1006 h 6990"/>
                <a:gd name="T6" fmla="*/ 0 w 6040"/>
                <a:gd name="T7" fmla="*/ 3970 h 6990"/>
                <a:gd name="T8" fmla="*/ 3020 w 6040"/>
                <a:gd name="T9" fmla="*/ 6990 h 6990"/>
                <a:gd name="T10" fmla="*/ 6040 w 6040"/>
                <a:gd name="T11" fmla="*/ 3970 h 6990"/>
                <a:gd name="T12" fmla="*/ 3601 w 6040"/>
                <a:gd name="T13" fmla="*/ 1006 h 6990"/>
              </a:gdLst>
              <a:ahLst/>
              <a:cxnLst>
                <a:cxn ang="0">
                  <a:pos x="T0" y="T1"/>
                </a:cxn>
                <a:cxn ang="0">
                  <a:pos x="T2" y="T3"/>
                </a:cxn>
                <a:cxn ang="0">
                  <a:pos x="T4" y="T5"/>
                </a:cxn>
                <a:cxn ang="0">
                  <a:pos x="T6" y="T7"/>
                </a:cxn>
                <a:cxn ang="0">
                  <a:pos x="T8" y="T9"/>
                </a:cxn>
                <a:cxn ang="0">
                  <a:pos x="T10" y="T11"/>
                </a:cxn>
                <a:cxn ang="0">
                  <a:pos x="T12" y="T13"/>
                </a:cxn>
              </a:cxnLst>
              <a:rect l="0" t="0" r="r" b="b"/>
              <a:pathLst>
                <a:path w="6040" h="6990">
                  <a:moveTo>
                    <a:pt x="3601" y="1006"/>
                  </a:moveTo>
                  <a:lnTo>
                    <a:pt x="3020" y="0"/>
                  </a:lnTo>
                  <a:lnTo>
                    <a:pt x="2439" y="1006"/>
                  </a:lnTo>
                  <a:cubicBezTo>
                    <a:pt x="1049" y="1277"/>
                    <a:pt x="0" y="2500"/>
                    <a:pt x="0" y="3970"/>
                  </a:cubicBezTo>
                  <a:cubicBezTo>
                    <a:pt x="0" y="5638"/>
                    <a:pt x="1352" y="6990"/>
                    <a:pt x="3020" y="6990"/>
                  </a:cubicBezTo>
                  <a:cubicBezTo>
                    <a:pt x="4688" y="6990"/>
                    <a:pt x="6040" y="5638"/>
                    <a:pt x="6040" y="3970"/>
                  </a:cubicBezTo>
                  <a:cubicBezTo>
                    <a:pt x="6040" y="2500"/>
                    <a:pt x="4991" y="1277"/>
                    <a:pt x="3601" y="1006"/>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5">
              <a:extLst>
                <a:ext uri="{FF2B5EF4-FFF2-40B4-BE49-F238E27FC236}">
                  <a16:creationId xmlns:a16="http://schemas.microsoft.com/office/drawing/2014/main" id="{851B9337-C13E-499D-A243-4D25C331390E}"/>
                </a:ext>
              </a:extLst>
            </p:cNvPr>
            <p:cNvSpPr>
              <a:spLocks/>
            </p:cNvSpPr>
            <p:nvPr/>
          </p:nvSpPr>
          <p:spPr bwMode="auto">
            <a:xfrm>
              <a:off x="5467350" y="1404938"/>
              <a:ext cx="1241425" cy="1436688"/>
            </a:xfrm>
            <a:custGeom>
              <a:avLst/>
              <a:gdLst>
                <a:gd name="T0" fmla="*/ 3601 w 6040"/>
                <a:gd name="T1" fmla="*/ 5985 h 6991"/>
                <a:gd name="T2" fmla="*/ 3020 w 6040"/>
                <a:gd name="T3" fmla="*/ 6991 h 6991"/>
                <a:gd name="T4" fmla="*/ 2439 w 6040"/>
                <a:gd name="T5" fmla="*/ 5985 h 6991"/>
                <a:gd name="T6" fmla="*/ 0 w 6040"/>
                <a:gd name="T7" fmla="*/ 3021 h 6991"/>
                <a:gd name="T8" fmla="*/ 3020 w 6040"/>
                <a:gd name="T9" fmla="*/ 0 h 6991"/>
                <a:gd name="T10" fmla="*/ 6040 w 6040"/>
                <a:gd name="T11" fmla="*/ 3021 h 6991"/>
                <a:gd name="T12" fmla="*/ 3601 w 6040"/>
                <a:gd name="T13" fmla="*/ 5985 h 6991"/>
              </a:gdLst>
              <a:ahLst/>
              <a:cxnLst>
                <a:cxn ang="0">
                  <a:pos x="T0" y="T1"/>
                </a:cxn>
                <a:cxn ang="0">
                  <a:pos x="T2" y="T3"/>
                </a:cxn>
                <a:cxn ang="0">
                  <a:pos x="T4" y="T5"/>
                </a:cxn>
                <a:cxn ang="0">
                  <a:pos x="T6" y="T7"/>
                </a:cxn>
                <a:cxn ang="0">
                  <a:pos x="T8" y="T9"/>
                </a:cxn>
                <a:cxn ang="0">
                  <a:pos x="T10" y="T11"/>
                </a:cxn>
                <a:cxn ang="0">
                  <a:pos x="T12" y="T13"/>
                </a:cxn>
              </a:cxnLst>
              <a:rect l="0" t="0" r="r" b="b"/>
              <a:pathLst>
                <a:path w="6040" h="6991">
                  <a:moveTo>
                    <a:pt x="3601" y="5985"/>
                  </a:moveTo>
                  <a:lnTo>
                    <a:pt x="3020" y="6991"/>
                  </a:lnTo>
                  <a:lnTo>
                    <a:pt x="2439" y="5985"/>
                  </a:lnTo>
                  <a:cubicBezTo>
                    <a:pt x="1049" y="5714"/>
                    <a:pt x="0" y="4490"/>
                    <a:pt x="0" y="3021"/>
                  </a:cubicBezTo>
                  <a:cubicBezTo>
                    <a:pt x="0" y="1352"/>
                    <a:pt x="1352" y="0"/>
                    <a:pt x="3020" y="0"/>
                  </a:cubicBezTo>
                  <a:cubicBezTo>
                    <a:pt x="4688" y="0"/>
                    <a:pt x="6040" y="1352"/>
                    <a:pt x="6040" y="3021"/>
                  </a:cubicBezTo>
                  <a:cubicBezTo>
                    <a:pt x="6040" y="4490"/>
                    <a:pt x="4991" y="5714"/>
                    <a:pt x="3601" y="5985"/>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56">
              <a:extLst>
                <a:ext uri="{FF2B5EF4-FFF2-40B4-BE49-F238E27FC236}">
                  <a16:creationId xmlns:a16="http://schemas.microsoft.com/office/drawing/2014/main" id="{CBC770B6-4AFC-4D47-893A-622EE2AB7B60}"/>
                </a:ext>
              </a:extLst>
            </p:cNvPr>
            <p:cNvSpPr>
              <a:spLocks/>
            </p:cNvSpPr>
            <p:nvPr/>
          </p:nvSpPr>
          <p:spPr bwMode="auto">
            <a:xfrm>
              <a:off x="7016750" y="4167188"/>
              <a:ext cx="1416050" cy="1398588"/>
            </a:xfrm>
            <a:custGeom>
              <a:avLst/>
              <a:gdLst>
                <a:gd name="T0" fmla="*/ 1162 w 6888"/>
                <a:gd name="T1" fmla="*/ 1365 h 6800"/>
                <a:gd name="T2" fmla="*/ 0 w 6888"/>
                <a:gd name="T3" fmla="*/ 1365 h 6800"/>
                <a:gd name="T4" fmla="*/ 581 w 6888"/>
                <a:gd name="T5" fmla="*/ 2372 h 6800"/>
                <a:gd name="T6" fmla="*/ 1928 w 6888"/>
                <a:gd name="T7" fmla="*/ 5966 h 6800"/>
                <a:gd name="T8" fmla="*/ 6054 w 6888"/>
                <a:gd name="T9" fmla="*/ 4861 h 6800"/>
                <a:gd name="T10" fmla="*/ 4948 w 6888"/>
                <a:gd name="T11" fmla="*/ 735 h 6800"/>
                <a:gd name="T12" fmla="*/ 1162 w 6888"/>
                <a:gd name="T13" fmla="*/ 1365 h 6800"/>
              </a:gdLst>
              <a:ahLst/>
              <a:cxnLst>
                <a:cxn ang="0">
                  <a:pos x="T0" y="T1"/>
                </a:cxn>
                <a:cxn ang="0">
                  <a:pos x="T2" y="T3"/>
                </a:cxn>
                <a:cxn ang="0">
                  <a:pos x="T4" y="T5"/>
                </a:cxn>
                <a:cxn ang="0">
                  <a:pos x="T6" y="T7"/>
                </a:cxn>
                <a:cxn ang="0">
                  <a:pos x="T8" y="T9"/>
                </a:cxn>
                <a:cxn ang="0">
                  <a:pos x="T10" y="T11"/>
                </a:cxn>
                <a:cxn ang="0">
                  <a:pos x="T12" y="T13"/>
                </a:cxn>
              </a:cxnLst>
              <a:rect l="0" t="0" r="r" b="b"/>
              <a:pathLst>
                <a:path w="6888" h="6800">
                  <a:moveTo>
                    <a:pt x="1162" y="1365"/>
                  </a:moveTo>
                  <a:lnTo>
                    <a:pt x="0" y="1365"/>
                  </a:lnTo>
                  <a:lnTo>
                    <a:pt x="581" y="2372"/>
                  </a:lnTo>
                  <a:cubicBezTo>
                    <a:pt x="120" y="3711"/>
                    <a:pt x="655" y="5232"/>
                    <a:pt x="1928" y="5966"/>
                  </a:cubicBezTo>
                  <a:cubicBezTo>
                    <a:pt x="3373" y="6800"/>
                    <a:pt x="5220" y="6305"/>
                    <a:pt x="6054" y="4861"/>
                  </a:cubicBezTo>
                  <a:cubicBezTo>
                    <a:pt x="6888" y="3416"/>
                    <a:pt x="6393" y="1569"/>
                    <a:pt x="4948" y="735"/>
                  </a:cubicBezTo>
                  <a:cubicBezTo>
                    <a:pt x="3676" y="0"/>
                    <a:pt x="2091" y="297"/>
                    <a:pt x="1162" y="1365"/>
                  </a:cubicBezTo>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57">
              <a:extLst>
                <a:ext uri="{FF2B5EF4-FFF2-40B4-BE49-F238E27FC236}">
                  <a16:creationId xmlns:a16="http://schemas.microsoft.com/office/drawing/2014/main" id="{6063AE05-CF1F-4140-BC2D-728D5BABABD5}"/>
                </a:ext>
              </a:extLst>
            </p:cNvPr>
            <p:cNvSpPr>
              <a:spLocks/>
            </p:cNvSpPr>
            <p:nvPr/>
          </p:nvSpPr>
          <p:spPr bwMode="auto">
            <a:xfrm>
              <a:off x="3744913" y="2259013"/>
              <a:ext cx="1416050" cy="1398588"/>
            </a:xfrm>
            <a:custGeom>
              <a:avLst/>
              <a:gdLst>
                <a:gd name="T0" fmla="*/ 6307 w 6888"/>
                <a:gd name="T1" fmla="*/ 4429 h 6800"/>
                <a:gd name="T2" fmla="*/ 6888 w 6888"/>
                <a:gd name="T3" fmla="*/ 5435 h 6800"/>
                <a:gd name="T4" fmla="*/ 5726 w 6888"/>
                <a:gd name="T5" fmla="*/ 5435 h 6800"/>
                <a:gd name="T6" fmla="*/ 1939 w 6888"/>
                <a:gd name="T7" fmla="*/ 6065 h 6800"/>
                <a:gd name="T8" fmla="*/ 834 w 6888"/>
                <a:gd name="T9" fmla="*/ 1939 h 6800"/>
                <a:gd name="T10" fmla="*/ 4960 w 6888"/>
                <a:gd name="T11" fmla="*/ 834 h 6800"/>
                <a:gd name="T12" fmla="*/ 6307 w 6888"/>
                <a:gd name="T13" fmla="*/ 4429 h 6800"/>
              </a:gdLst>
              <a:ahLst/>
              <a:cxnLst>
                <a:cxn ang="0">
                  <a:pos x="T0" y="T1"/>
                </a:cxn>
                <a:cxn ang="0">
                  <a:pos x="T2" y="T3"/>
                </a:cxn>
                <a:cxn ang="0">
                  <a:pos x="T4" y="T5"/>
                </a:cxn>
                <a:cxn ang="0">
                  <a:pos x="T6" y="T7"/>
                </a:cxn>
                <a:cxn ang="0">
                  <a:pos x="T8" y="T9"/>
                </a:cxn>
                <a:cxn ang="0">
                  <a:pos x="T10" y="T11"/>
                </a:cxn>
                <a:cxn ang="0">
                  <a:pos x="T12" y="T13"/>
                </a:cxn>
              </a:cxnLst>
              <a:rect l="0" t="0" r="r" b="b"/>
              <a:pathLst>
                <a:path w="6888" h="6800">
                  <a:moveTo>
                    <a:pt x="6307" y="4429"/>
                  </a:moveTo>
                  <a:lnTo>
                    <a:pt x="6888" y="5435"/>
                  </a:lnTo>
                  <a:lnTo>
                    <a:pt x="5726" y="5435"/>
                  </a:lnTo>
                  <a:cubicBezTo>
                    <a:pt x="4796" y="6503"/>
                    <a:pt x="3212" y="6800"/>
                    <a:pt x="1939" y="6065"/>
                  </a:cubicBezTo>
                  <a:cubicBezTo>
                    <a:pt x="495" y="5231"/>
                    <a:pt x="0" y="3384"/>
                    <a:pt x="834" y="1939"/>
                  </a:cubicBezTo>
                  <a:cubicBezTo>
                    <a:pt x="1668" y="495"/>
                    <a:pt x="3515" y="0"/>
                    <a:pt x="4960" y="834"/>
                  </a:cubicBezTo>
                  <a:cubicBezTo>
                    <a:pt x="6232" y="1569"/>
                    <a:pt x="6767" y="3089"/>
                    <a:pt x="6307" y="4429"/>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58">
              <a:extLst>
                <a:ext uri="{FF2B5EF4-FFF2-40B4-BE49-F238E27FC236}">
                  <a16:creationId xmlns:a16="http://schemas.microsoft.com/office/drawing/2014/main" id="{95B42F64-D32F-450D-B7DD-448724466EC9}"/>
                </a:ext>
              </a:extLst>
            </p:cNvPr>
            <p:cNvSpPr>
              <a:spLocks/>
            </p:cNvSpPr>
            <p:nvPr/>
          </p:nvSpPr>
          <p:spPr bwMode="auto">
            <a:xfrm>
              <a:off x="3744913" y="4167188"/>
              <a:ext cx="1416050" cy="1398588"/>
            </a:xfrm>
            <a:custGeom>
              <a:avLst/>
              <a:gdLst>
                <a:gd name="T0" fmla="*/ 6307 w 6888"/>
                <a:gd name="T1" fmla="*/ 2372 h 6800"/>
                <a:gd name="T2" fmla="*/ 6888 w 6888"/>
                <a:gd name="T3" fmla="*/ 1366 h 6800"/>
                <a:gd name="T4" fmla="*/ 5726 w 6888"/>
                <a:gd name="T5" fmla="*/ 1366 h 6800"/>
                <a:gd name="T6" fmla="*/ 1939 w 6888"/>
                <a:gd name="T7" fmla="*/ 735 h 6800"/>
                <a:gd name="T8" fmla="*/ 834 w 6888"/>
                <a:gd name="T9" fmla="*/ 4861 h 6800"/>
                <a:gd name="T10" fmla="*/ 4960 w 6888"/>
                <a:gd name="T11" fmla="*/ 5966 h 6800"/>
                <a:gd name="T12" fmla="*/ 6307 w 6888"/>
                <a:gd name="T13" fmla="*/ 2372 h 6800"/>
              </a:gdLst>
              <a:ahLst/>
              <a:cxnLst>
                <a:cxn ang="0">
                  <a:pos x="T0" y="T1"/>
                </a:cxn>
                <a:cxn ang="0">
                  <a:pos x="T2" y="T3"/>
                </a:cxn>
                <a:cxn ang="0">
                  <a:pos x="T4" y="T5"/>
                </a:cxn>
                <a:cxn ang="0">
                  <a:pos x="T6" y="T7"/>
                </a:cxn>
                <a:cxn ang="0">
                  <a:pos x="T8" y="T9"/>
                </a:cxn>
                <a:cxn ang="0">
                  <a:pos x="T10" y="T11"/>
                </a:cxn>
                <a:cxn ang="0">
                  <a:pos x="T12" y="T13"/>
                </a:cxn>
              </a:cxnLst>
              <a:rect l="0" t="0" r="r" b="b"/>
              <a:pathLst>
                <a:path w="6888" h="6800">
                  <a:moveTo>
                    <a:pt x="6307" y="2372"/>
                  </a:moveTo>
                  <a:lnTo>
                    <a:pt x="6888" y="1366"/>
                  </a:lnTo>
                  <a:lnTo>
                    <a:pt x="5726" y="1366"/>
                  </a:lnTo>
                  <a:cubicBezTo>
                    <a:pt x="4796" y="297"/>
                    <a:pt x="3212" y="0"/>
                    <a:pt x="1939" y="735"/>
                  </a:cubicBezTo>
                  <a:cubicBezTo>
                    <a:pt x="495" y="1569"/>
                    <a:pt x="0" y="3416"/>
                    <a:pt x="834" y="4861"/>
                  </a:cubicBezTo>
                  <a:cubicBezTo>
                    <a:pt x="1668" y="6305"/>
                    <a:pt x="3515" y="6800"/>
                    <a:pt x="4960" y="5966"/>
                  </a:cubicBezTo>
                  <a:cubicBezTo>
                    <a:pt x="6232" y="5232"/>
                    <a:pt x="6767" y="3711"/>
                    <a:pt x="6307" y="237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59">
              <a:extLst>
                <a:ext uri="{FF2B5EF4-FFF2-40B4-BE49-F238E27FC236}">
                  <a16:creationId xmlns:a16="http://schemas.microsoft.com/office/drawing/2014/main" id="{21C6D5C4-92E7-42C0-B923-CC008F2BD560}"/>
                </a:ext>
              </a:extLst>
            </p:cNvPr>
            <p:cNvSpPr>
              <a:spLocks/>
            </p:cNvSpPr>
            <p:nvPr/>
          </p:nvSpPr>
          <p:spPr bwMode="auto">
            <a:xfrm>
              <a:off x="7016750" y="2259013"/>
              <a:ext cx="1416050" cy="1398588"/>
            </a:xfrm>
            <a:custGeom>
              <a:avLst/>
              <a:gdLst>
                <a:gd name="T0" fmla="*/ 1162 w 6888"/>
                <a:gd name="T1" fmla="*/ 5435 h 6800"/>
                <a:gd name="T2" fmla="*/ 0 w 6888"/>
                <a:gd name="T3" fmla="*/ 5435 h 6800"/>
                <a:gd name="T4" fmla="*/ 581 w 6888"/>
                <a:gd name="T5" fmla="*/ 4428 h 6800"/>
                <a:gd name="T6" fmla="*/ 1928 w 6888"/>
                <a:gd name="T7" fmla="*/ 834 h 6800"/>
                <a:gd name="T8" fmla="*/ 6054 w 6888"/>
                <a:gd name="T9" fmla="*/ 1939 h 6800"/>
                <a:gd name="T10" fmla="*/ 4948 w 6888"/>
                <a:gd name="T11" fmla="*/ 6065 h 6800"/>
                <a:gd name="T12" fmla="*/ 1162 w 6888"/>
                <a:gd name="T13" fmla="*/ 5435 h 6800"/>
              </a:gdLst>
              <a:ahLst/>
              <a:cxnLst>
                <a:cxn ang="0">
                  <a:pos x="T0" y="T1"/>
                </a:cxn>
                <a:cxn ang="0">
                  <a:pos x="T2" y="T3"/>
                </a:cxn>
                <a:cxn ang="0">
                  <a:pos x="T4" y="T5"/>
                </a:cxn>
                <a:cxn ang="0">
                  <a:pos x="T6" y="T7"/>
                </a:cxn>
                <a:cxn ang="0">
                  <a:pos x="T8" y="T9"/>
                </a:cxn>
                <a:cxn ang="0">
                  <a:pos x="T10" y="T11"/>
                </a:cxn>
                <a:cxn ang="0">
                  <a:pos x="T12" y="T13"/>
                </a:cxn>
              </a:cxnLst>
              <a:rect l="0" t="0" r="r" b="b"/>
              <a:pathLst>
                <a:path w="6888" h="6800">
                  <a:moveTo>
                    <a:pt x="1162" y="5435"/>
                  </a:moveTo>
                  <a:lnTo>
                    <a:pt x="0" y="5435"/>
                  </a:lnTo>
                  <a:lnTo>
                    <a:pt x="581" y="4428"/>
                  </a:lnTo>
                  <a:cubicBezTo>
                    <a:pt x="120" y="3089"/>
                    <a:pt x="655" y="1568"/>
                    <a:pt x="1928" y="834"/>
                  </a:cubicBezTo>
                  <a:cubicBezTo>
                    <a:pt x="3373" y="0"/>
                    <a:pt x="5220" y="495"/>
                    <a:pt x="6054" y="1939"/>
                  </a:cubicBezTo>
                  <a:cubicBezTo>
                    <a:pt x="6888" y="3384"/>
                    <a:pt x="6393" y="5231"/>
                    <a:pt x="4948" y="6065"/>
                  </a:cubicBezTo>
                  <a:cubicBezTo>
                    <a:pt x="3676" y="6800"/>
                    <a:pt x="2091" y="6503"/>
                    <a:pt x="1162" y="5435"/>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Oval 66">
              <a:extLst>
                <a:ext uri="{FF2B5EF4-FFF2-40B4-BE49-F238E27FC236}">
                  <a16:creationId xmlns:a16="http://schemas.microsoft.com/office/drawing/2014/main" id="{2AD2591A-8F6B-44DC-810B-5EE6294071F0}"/>
                </a:ext>
              </a:extLst>
            </p:cNvPr>
            <p:cNvSpPr>
              <a:spLocks noChangeArrowheads="1"/>
            </p:cNvSpPr>
            <p:nvPr/>
          </p:nvSpPr>
          <p:spPr bwMode="auto">
            <a:xfrm>
              <a:off x="5238750" y="3062288"/>
              <a:ext cx="1700213" cy="1700213"/>
            </a:xfrm>
            <a:prstGeom prst="ellipse">
              <a:avLst/>
            </a:pr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Oval 68">
              <a:extLst>
                <a:ext uri="{FF2B5EF4-FFF2-40B4-BE49-F238E27FC236}">
                  <a16:creationId xmlns:a16="http://schemas.microsoft.com/office/drawing/2014/main" id="{0D4272F8-8D49-4038-9120-FFDAAE1B57D4}"/>
                </a:ext>
              </a:extLst>
            </p:cNvPr>
            <p:cNvSpPr>
              <a:spLocks noChangeArrowheads="1"/>
            </p:cNvSpPr>
            <p:nvPr/>
          </p:nvSpPr>
          <p:spPr bwMode="auto">
            <a:xfrm>
              <a:off x="5392738" y="3216275"/>
              <a:ext cx="1392238" cy="13922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45720" rIns="0" bIns="45720" numCol="1" anchor="ctr" anchorCtr="0" compatLnSpc="1">
              <a:prstTxWarp prst="textNoShape">
                <a:avLst/>
              </a:prstTxWarp>
            </a:bodyPr>
            <a:lstStyle/>
            <a:p>
              <a:pPr algn="ctr"/>
              <a:r>
                <a:rPr lang="en-US" sz="1867" b="1" dirty="0"/>
                <a:t>Data</a:t>
              </a:r>
            </a:p>
            <a:p>
              <a:pPr algn="ctr"/>
              <a:r>
                <a:rPr lang="en-US" sz="1867" b="1" dirty="0"/>
                <a:t>Fluency</a:t>
              </a:r>
              <a:endParaRPr lang="en-US" sz="1867" b="1" dirty="0"/>
            </a:p>
          </p:txBody>
        </p:sp>
      </p:grpSp>
      <p:sp>
        <p:nvSpPr>
          <p:cNvPr id="22" name="Freeform: Shape 21">
            <a:extLst>
              <a:ext uri="{FF2B5EF4-FFF2-40B4-BE49-F238E27FC236}">
                <a16:creationId xmlns:a16="http://schemas.microsoft.com/office/drawing/2014/main" id="{68346268-B649-4232-B2FD-577A276996C8}"/>
              </a:ext>
            </a:extLst>
          </p:cNvPr>
          <p:cNvSpPr>
            <a:spLocks/>
          </p:cNvSpPr>
          <p:nvPr/>
        </p:nvSpPr>
        <p:spPr bwMode="auto">
          <a:xfrm>
            <a:off x="5604322" y="2388231"/>
            <a:ext cx="982167" cy="534564"/>
          </a:xfrm>
          <a:custGeom>
            <a:avLst/>
            <a:gdLst>
              <a:gd name="connsiteX0" fmla="*/ 491681 w 982167"/>
              <a:gd name="connsiteY0" fmla="*/ 0 h 534564"/>
              <a:gd name="connsiteX1" fmla="*/ 951291 w 982167"/>
              <a:gd name="connsiteY1" fmla="*/ 69487 h 534564"/>
              <a:gd name="connsiteX2" fmla="*/ 982167 w 982167"/>
              <a:gd name="connsiteY2" fmla="*/ 80788 h 534564"/>
              <a:gd name="connsiteX3" fmla="*/ 941503 w 982167"/>
              <a:gd name="connsiteY3" fmla="*/ 138968 h 534564"/>
              <a:gd name="connsiteX4" fmla="*/ 603683 w 982167"/>
              <a:gd name="connsiteY4" fmla="*/ 339361 h 534564"/>
              <a:gd name="connsiteX5" fmla="*/ 490931 w 982167"/>
              <a:gd name="connsiteY5" fmla="*/ 534564 h 534564"/>
              <a:gd name="connsiteX6" fmla="*/ 378179 w 982167"/>
              <a:gd name="connsiteY6" fmla="*/ 339361 h 534564"/>
              <a:gd name="connsiteX7" fmla="*/ 40358 w 982167"/>
              <a:gd name="connsiteY7" fmla="*/ 138968 h 534564"/>
              <a:gd name="connsiteX8" fmla="*/ 0 w 982167"/>
              <a:gd name="connsiteY8" fmla="*/ 81225 h 534564"/>
              <a:gd name="connsiteX9" fmla="*/ 32071 w 982167"/>
              <a:gd name="connsiteY9" fmla="*/ 69487 h 534564"/>
              <a:gd name="connsiteX10" fmla="*/ 491681 w 982167"/>
              <a:gd name="connsiteY10" fmla="*/ 0 h 5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2167" h="534564">
                <a:moveTo>
                  <a:pt x="491681" y="0"/>
                </a:moveTo>
                <a:cubicBezTo>
                  <a:pt x="651732" y="0"/>
                  <a:pt x="806101" y="24327"/>
                  <a:pt x="951291" y="69487"/>
                </a:cubicBezTo>
                <a:lnTo>
                  <a:pt x="982167" y="80788"/>
                </a:lnTo>
                <a:lnTo>
                  <a:pt x="941503" y="138968"/>
                </a:lnTo>
                <a:cubicBezTo>
                  <a:pt x="856890" y="240547"/>
                  <a:pt x="738559" y="313069"/>
                  <a:pt x="603683" y="339361"/>
                </a:cubicBezTo>
                <a:lnTo>
                  <a:pt x="490931" y="534564"/>
                </a:lnTo>
                <a:lnTo>
                  <a:pt x="378179" y="339361"/>
                </a:lnTo>
                <a:cubicBezTo>
                  <a:pt x="243303" y="313069"/>
                  <a:pt x="124971" y="240547"/>
                  <a:pt x="40358" y="138968"/>
                </a:cubicBezTo>
                <a:lnTo>
                  <a:pt x="0" y="81225"/>
                </a:lnTo>
                <a:lnTo>
                  <a:pt x="32071" y="69487"/>
                </a:lnTo>
                <a:cubicBezTo>
                  <a:pt x="177262" y="24327"/>
                  <a:pt x="331630" y="0"/>
                  <a:pt x="491681" y="0"/>
                </a:cubicBezTo>
                <a:close/>
              </a:path>
            </a:pathLst>
          </a:custGeom>
          <a:solidFill>
            <a:schemeClr val="bg2">
              <a:lumMod val="10000"/>
              <a:alpha val="40000"/>
            </a:schemeClr>
          </a:solidFill>
          <a:ln>
            <a:noFill/>
          </a:ln>
          <a:extLst/>
        </p:spPr>
        <p:txBody>
          <a:bodyPr vert="horz" wrap="square" lIns="91440" tIns="45720" rIns="91440" bIns="45720" numCol="1" anchor="t" anchorCtr="0" compatLnSpc="1">
            <a:prstTxWarp prst="textNoShape">
              <a:avLst/>
            </a:prstTxWarp>
            <a:noAutofit/>
          </a:bodyPr>
          <a:lstStyle/>
          <a:p>
            <a:endParaRPr lang="en-US" dirty="0"/>
          </a:p>
        </p:txBody>
      </p:sp>
      <p:sp>
        <p:nvSpPr>
          <p:cNvPr id="23" name="Freeform: Shape 22">
            <a:extLst>
              <a:ext uri="{FF2B5EF4-FFF2-40B4-BE49-F238E27FC236}">
                <a16:creationId xmlns:a16="http://schemas.microsoft.com/office/drawing/2014/main" id="{61790D73-F436-4C6B-84E0-F68A7019C98E}"/>
              </a:ext>
            </a:extLst>
          </p:cNvPr>
          <p:cNvSpPr>
            <a:spLocks/>
          </p:cNvSpPr>
          <p:nvPr/>
        </p:nvSpPr>
        <p:spPr bwMode="auto">
          <a:xfrm>
            <a:off x="6972120" y="2777047"/>
            <a:ext cx="638744" cy="849715"/>
          </a:xfrm>
          <a:custGeom>
            <a:avLst/>
            <a:gdLst>
              <a:gd name="connsiteX0" fmla="*/ 146495 w 638744"/>
              <a:gd name="connsiteY0" fmla="*/ 0 h 849714"/>
              <a:gd name="connsiteX1" fmla="*/ 216776 w 638744"/>
              <a:gd name="connsiteY1" fmla="*/ 63876 h 849714"/>
              <a:gd name="connsiteX2" fmla="*/ 638067 w 638744"/>
              <a:gd name="connsiteY2" fmla="*/ 845281 h 849714"/>
              <a:gd name="connsiteX3" fmla="*/ 638744 w 638744"/>
              <a:gd name="connsiteY3" fmla="*/ 849714 h 849714"/>
              <a:gd name="connsiteX4" fmla="*/ 568042 w 638744"/>
              <a:gd name="connsiteY4" fmla="*/ 843588 h 849714"/>
              <a:gd name="connsiteX5" fmla="*/ 225557 w 638744"/>
              <a:gd name="connsiteY5" fmla="*/ 651113 h 849714"/>
              <a:gd name="connsiteX6" fmla="*/ 0 w 638744"/>
              <a:gd name="connsiteY6" fmla="*/ 651113 h 849714"/>
              <a:gd name="connsiteX7" fmla="*/ 112779 w 638744"/>
              <a:gd name="connsiteY7" fmla="*/ 455555 h 849714"/>
              <a:gd name="connsiteX8" fmla="*/ 117292 w 638744"/>
              <a:gd name="connsiteY8" fmla="*/ 62521 h 849714"/>
              <a:gd name="connsiteX9" fmla="*/ 146495 w 638744"/>
              <a:gd name="connsiteY9" fmla="*/ 0 h 84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744" h="849714">
                <a:moveTo>
                  <a:pt x="146495" y="0"/>
                </a:moveTo>
                <a:lnTo>
                  <a:pt x="216776" y="63876"/>
                </a:lnTo>
                <a:cubicBezTo>
                  <a:pt x="426548" y="273648"/>
                  <a:pt x="576302" y="543439"/>
                  <a:pt x="638067" y="845281"/>
                </a:cubicBezTo>
                <a:lnTo>
                  <a:pt x="638744" y="849714"/>
                </a:lnTo>
                <a:lnTo>
                  <a:pt x="568042" y="843588"/>
                </a:lnTo>
                <a:cubicBezTo>
                  <a:pt x="437721" y="821085"/>
                  <a:pt x="315722" y="754815"/>
                  <a:pt x="225557" y="651113"/>
                </a:cubicBezTo>
                <a:lnTo>
                  <a:pt x="0" y="651113"/>
                </a:lnTo>
                <a:lnTo>
                  <a:pt x="112779" y="455555"/>
                </a:lnTo>
                <a:cubicBezTo>
                  <a:pt x="68037" y="325539"/>
                  <a:pt x="71628" y="186687"/>
                  <a:pt x="117292" y="62521"/>
                </a:cubicBezTo>
                <a:lnTo>
                  <a:pt x="146495" y="0"/>
                </a:lnTo>
                <a:close/>
              </a:path>
            </a:pathLst>
          </a:custGeom>
          <a:solidFill>
            <a:schemeClr val="bg2">
              <a:lumMod val="10000"/>
              <a:alpha val="40000"/>
            </a:schemeClr>
          </a:solidFill>
          <a:ln>
            <a:noFill/>
          </a:ln>
          <a:extLst/>
        </p:spPr>
        <p:txBody>
          <a:bodyPr vert="horz" wrap="square" lIns="91440" tIns="45720" rIns="91440" bIns="45720" numCol="1" anchor="t" anchorCtr="0" compatLnSpc="1">
            <a:prstTxWarp prst="textNoShape">
              <a:avLst/>
            </a:prstTxWarp>
            <a:noAutofit/>
          </a:bodyPr>
          <a:lstStyle/>
          <a:p>
            <a:endParaRPr lang="en-US" dirty="0"/>
          </a:p>
        </p:txBody>
      </p:sp>
      <p:sp>
        <p:nvSpPr>
          <p:cNvPr id="24" name="Freeform: Shape 23">
            <a:extLst>
              <a:ext uri="{FF2B5EF4-FFF2-40B4-BE49-F238E27FC236}">
                <a16:creationId xmlns:a16="http://schemas.microsoft.com/office/drawing/2014/main" id="{DE7E3020-1701-4EB2-A021-DD34CE6EFEBA}"/>
              </a:ext>
            </a:extLst>
          </p:cNvPr>
          <p:cNvSpPr>
            <a:spLocks/>
          </p:cNvSpPr>
          <p:nvPr/>
        </p:nvSpPr>
        <p:spPr bwMode="auto">
          <a:xfrm>
            <a:off x="4581142" y="2777167"/>
            <a:ext cx="638741" cy="849587"/>
          </a:xfrm>
          <a:custGeom>
            <a:avLst/>
            <a:gdLst>
              <a:gd name="connsiteX0" fmla="*/ 492118 w 638741"/>
              <a:gd name="connsiteY0" fmla="*/ 0 h 849587"/>
              <a:gd name="connsiteX1" fmla="*/ 521304 w 638741"/>
              <a:gd name="connsiteY1" fmla="*/ 62501 h 849587"/>
              <a:gd name="connsiteX2" fmla="*/ 525963 w 638741"/>
              <a:gd name="connsiteY2" fmla="*/ 455631 h 849587"/>
              <a:gd name="connsiteX3" fmla="*/ 638741 w 638741"/>
              <a:gd name="connsiteY3" fmla="*/ 650995 h 849587"/>
              <a:gd name="connsiteX4" fmla="*/ 413184 w 638741"/>
              <a:gd name="connsiteY4" fmla="*/ 650995 h 849587"/>
              <a:gd name="connsiteX5" fmla="*/ 70602 w 638741"/>
              <a:gd name="connsiteY5" fmla="*/ 843470 h 849587"/>
              <a:gd name="connsiteX6" fmla="*/ 0 w 638741"/>
              <a:gd name="connsiteY6" fmla="*/ 849587 h 849587"/>
              <a:gd name="connsiteX7" fmla="*/ 675 w 638741"/>
              <a:gd name="connsiteY7" fmla="*/ 845163 h 849587"/>
              <a:gd name="connsiteX8" fmla="*/ 421966 w 638741"/>
              <a:gd name="connsiteY8" fmla="*/ 63758 h 849587"/>
              <a:gd name="connsiteX9" fmla="*/ 492118 w 638741"/>
              <a:gd name="connsiteY9" fmla="*/ 0 h 84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741" h="849587">
                <a:moveTo>
                  <a:pt x="492118" y="0"/>
                </a:moveTo>
                <a:lnTo>
                  <a:pt x="521304" y="62501"/>
                </a:lnTo>
                <a:cubicBezTo>
                  <a:pt x="566969" y="186666"/>
                  <a:pt x="570609" y="325518"/>
                  <a:pt x="525963" y="455631"/>
                </a:cubicBezTo>
                <a:lnTo>
                  <a:pt x="638741" y="650995"/>
                </a:lnTo>
                <a:lnTo>
                  <a:pt x="413184" y="650995"/>
                </a:lnTo>
                <a:cubicBezTo>
                  <a:pt x="322923" y="754697"/>
                  <a:pt x="200924" y="820967"/>
                  <a:pt x="70602" y="843470"/>
                </a:cubicBezTo>
                <a:lnTo>
                  <a:pt x="0" y="849587"/>
                </a:lnTo>
                <a:lnTo>
                  <a:pt x="675" y="845163"/>
                </a:lnTo>
                <a:cubicBezTo>
                  <a:pt x="62441" y="543321"/>
                  <a:pt x="212194" y="273530"/>
                  <a:pt x="421966" y="63758"/>
                </a:cubicBezTo>
                <a:lnTo>
                  <a:pt x="492118" y="0"/>
                </a:lnTo>
                <a:close/>
              </a:path>
            </a:pathLst>
          </a:custGeom>
          <a:solidFill>
            <a:schemeClr val="bg2">
              <a:lumMod val="10000"/>
              <a:alpha val="40000"/>
            </a:schemeClr>
          </a:solidFill>
          <a:ln>
            <a:noFill/>
          </a:ln>
          <a:extLst/>
        </p:spPr>
        <p:txBody>
          <a:bodyPr vert="horz" wrap="square" lIns="91440" tIns="45720" rIns="91440" bIns="45720" numCol="1" anchor="t" anchorCtr="0" compatLnSpc="1">
            <a:prstTxWarp prst="textNoShape">
              <a:avLst/>
            </a:prstTxWarp>
            <a:noAutofit/>
          </a:bodyPr>
          <a:lstStyle/>
          <a:p>
            <a:endParaRPr lang="en-US" dirty="0"/>
          </a:p>
        </p:txBody>
      </p:sp>
      <p:sp>
        <p:nvSpPr>
          <p:cNvPr id="25" name="Freeform: Shape 24">
            <a:extLst>
              <a:ext uri="{FF2B5EF4-FFF2-40B4-BE49-F238E27FC236}">
                <a16:creationId xmlns:a16="http://schemas.microsoft.com/office/drawing/2014/main" id="{628BC0F6-BC89-4508-9C1E-1F04640060BB}"/>
              </a:ext>
            </a:extLst>
          </p:cNvPr>
          <p:cNvSpPr>
            <a:spLocks/>
          </p:cNvSpPr>
          <p:nvPr/>
        </p:nvSpPr>
        <p:spPr bwMode="auto">
          <a:xfrm>
            <a:off x="6972120" y="4240876"/>
            <a:ext cx="638744" cy="849715"/>
          </a:xfrm>
          <a:custGeom>
            <a:avLst/>
            <a:gdLst>
              <a:gd name="connsiteX0" fmla="*/ 638744 w 638744"/>
              <a:gd name="connsiteY0" fmla="*/ 0 h 849715"/>
              <a:gd name="connsiteX1" fmla="*/ 638067 w 638744"/>
              <a:gd name="connsiteY1" fmla="*/ 4434 h 849715"/>
              <a:gd name="connsiteX2" fmla="*/ 216776 w 638744"/>
              <a:gd name="connsiteY2" fmla="*/ 785839 h 849715"/>
              <a:gd name="connsiteX3" fmla="*/ 146496 w 638744"/>
              <a:gd name="connsiteY3" fmla="*/ 849715 h 849715"/>
              <a:gd name="connsiteX4" fmla="*/ 117292 w 638744"/>
              <a:gd name="connsiteY4" fmla="*/ 787193 h 849715"/>
              <a:gd name="connsiteX5" fmla="*/ 112779 w 638744"/>
              <a:gd name="connsiteY5" fmla="*/ 394159 h 849715"/>
              <a:gd name="connsiteX6" fmla="*/ 0 w 638744"/>
              <a:gd name="connsiteY6" fmla="*/ 198601 h 849715"/>
              <a:gd name="connsiteX7" fmla="*/ 225557 w 638744"/>
              <a:gd name="connsiteY7" fmla="*/ 198601 h 849715"/>
              <a:gd name="connsiteX8" fmla="*/ 568042 w 638744"/>
              <a:gd name="connsiteY8" fmla="*/ 6126 h 849715"/>
              <a:gd name="connsiteX9" fmla="*/ 638744 w 638744"/>
              <a:gd name="connsiteY9" fmla="*/ 0 h 8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744" h="849715">
                <a:moveTo>
                  <a:pt x="638744" y="0"/>
                </a:moveTo>
                <a:lnTo>
                  <a:pt x="638067" y="4434"/>
                </a:lnTo>
                <a:cubicBezTo>
                  <a:pt x="576302" y="306276"/>
                  <a:pt x="426548" y="576067"/>
                  <a:pt x="216776" y="785839"/>
                </a:cubicBezTo>
                <a:lnTo>
                  <a:pt x="146496" y="849715"/>
                </a:lnTo>
                <a:lnTo>
                  <a:pt x="117292" y="787193"/>
                </a:lnTo>
                <a:cubicBezTo>
                  <a:pt x="71628" y="663027"/>
                  <a:pt x="68037" y="524175"/>
                  <a:pt x="112779" y="394159"/>
                </a:cubicBezTo>
                <a:lnTo>
                  <a:pt x="0" y="198601"/>
                </a:lnTo>
                <a:lnTo>
                  <a:pt x="225557" y="198601"/>
                </a:lnTo>
                <a:cubicBezTo>
                  <a:pt x="315722" y="94899"/>
                  <a:pt x="437721" y="28629"/>
                  <a:pt x="568042" y="6126"/>
                </a:cubicBezTo>
                <a:lnTo>
                  <a:pt x="638744" y="0"/>
                </a:lnTo>
                <a:close/>
              </a:path>
            </a:pathLst>
          </a:custGeom>
          <a:solidFill>
            <a:schemeClr val="bg2">
              <a:lumMod val="10000"/>
              <a:alpha val="40000"/>
            </a:schemeClr>
          </a:solidFill>
          <a:ln>
            <a:noFill/>
          </a:ln>
          <a:extLst/>
        </p:spPr>
        <p:txBody>
          <a:bodyPr vert="horz" wrap="square" lIns="91440" tIns="45720" rIns="91440" bIns="45720" numCol="1" anchor="t" anchorCtr="0" compatLnSpc="1">
            <a:prstTxWarp prst="textNoShape">
              <a:avLst/>
            </a:prstTxWarp>
            <a:noAutofit/>
          </a:bodyPr>
          <a:lstStyle/>
          <a:p>
            <a:endParaRPr lang="en-US" dirty="0"/>
          </a:p>
        </p:txBody>
      </p:sp>
      <p:sp>
        <p:nvSpPr>
          <p:cNvPr id="26" name="Freeform: Shape 25">
            <a:extLst>
              <a:ext uri="{FF2B5EF4-FFF2-40B4-BE49-F238E27FC236}">
                <a16:creationId xmlns:a16="http://schemas.microsoft.com/office/drawing/2014/main" id="{8CD09031-95C3-4C63-8F0D-8DDC55572AFC}"/>
              </a:ext>
            </a:extLst>
          </p:cNvPr>
          <p:cNvSpPr>
            <a:spLocks/>
          </p:cNvSpPr>
          <p:nvPr/>
        </p:nvSpPr>
        <p:spPr bwMode="auto">
          <a:xfrm>
            <a:off x="4581144" y="4240897"/>
            <a:ext cx="638739" cy="849603"/>
          </a:xfrm>
          <a:custGeom>
            <a:avLst/>
            <a:gdLst>
              <a:gd name="connsiteX0" fmla="*/ 0 w 638739"/>
              <a:gd name="connsiteY0" fmla="*/ 0 h 849602"/>
              <a:gd name="connsiteX1" fmla="*/ 70600 w 638739"/>
              <a:gd name="connsiteY1" fmla="*/ 6126 h 849602"/>
              <a:gd name="connsiteX2" fmla="*/ 413182 w 638739"/>
              <a:gd name="connsiteY2" fmla="*/ 198771 h 849602"/>
              <a:gd name="connsiteX3" fmla="*/ 638739 w 638739"/>
              <a:gd name="connsiteY3" fmla="*/ 198771 h 849602"/>
              <a:gd name="connsiteX4" fmla="*/ 525961 w 638739"/>
              <a:gd name="connsiteY4" fmla="*/ 394135 h 849602"/>
              <a:gd name="connsiteX5" fmla="*/ 521302 w 638739"/>
              <a:gd name="connsiteY5" fmla="*/ 787169 h 849602"/>
              <a:gd name="connsiteX6" fmla="*/ 492147 w 638739"/>
              <a:gd name="connsiteY6" fmla="*/ 849602 h 849602"/>
              <a:gd name="connsiteX7" fmla="*/ 421964 w 638739"/>
              <a:gd name="connsiteY7" fmla="*/ 785815 h 849602"/>
              <a:gd name="connsiteX8" fmla="*/ 673 w 638739"/>
              <a:gd name="connsiteY8" fmla="*/ 4410 h 849602"/>
              <a:gd name="connsiteX9" fmla="*/ 0 w 638739"/>
              <a:gd name="connsiteY9" fmla="*/ 0 h 84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739" h="849602">
                <a:moveTo>
                  <a:pt x="0" y="0"/>
                </a:moveTo>
                <a:lnTo>
                  <a:pt x="70600" y="6126"/>
                </a:lnTo>
                <a:cubicBezTo>
                  <a:pt x="200922" y="28653"/>
                  <a:pt x="322921" y="94972"/>
                  <a:pt x="413182" y="198771"/>
                </a:cubicBezTo>
                <a:lnTo>
                  <a:pt x="638739" y="198771"/>
                </a:lnTo>
                <a:lnTo>
                  <a:pt x="525961" y="394135"/>
                </a:lnTo>
                <a:cubicBezTo>
                  <a:pt x="570607" y="524151"/>
                  <a:pt x="566967" y="663003"/>
                  <a:pt x="521302" y="787169"/>
                </a:cubicBezTo>
                <a:lnTo>
                  <a:pt x="492147" y="849602"/>
                </a:lnTo>
                <a:lnTo>
                  <a:pt x="421964" y="785815"/>
                </a:lnTo>
                <a:cubicBezTo>
                  <a:pt x="212192" y="576043"/>
                  <a:pt x="62439" y="306252"/>
                  <a:pt x="673" y="4410"/>
                </a:cubicBezTo>
                <a:lnTo>
                  <a:pt x="0" y="0"/>
                </a:lnTo>
                <a:close/>
              </a:path>
            </a:pathLst>
          </a:custGeom>
          <a:solidFill>
            <a:schemeClr val="bg2">
              <a:lumMod val="10000"/>
              <a:alpha val="40000"/>
            </a:schemeClr>
          </a:solidFill>
          <a:ln>
            <a:noFill/>
          </a:ln>
          <a:extLst/>
        </p:spPr>
        <p:txBody>
          <a:bodyPr vert="horz" wrap="square" lIns="91440" tIns="45720" rIns="91440" bIns="45720" numCol="1" anchor="t" anchorCtr="0" compatLnSpc="1">
            <a:prstTxWarp prst="textNoShape">
              <a:avLst/>
            </a:prstTxWarp>
            <a:noAutofit/>
          </a:bodyPr>
          <a:lstStyle/>
          <a:p>
            <a:endParaRPr lang="en-US" dirty="0"/>
          </a:p>
        </p:txBody>
      </p:sp>
      <p:sp>
        <p:nvSpPr>
          <p:cNvPr id="27" name="Freeform: Shape 26">
            <a:extLst>
              <a:ext uri="{FF2B5EF4-FFF2-40B4-BE49-F238E27FC236}">
                <a16:creationId xmlns:a16="http://schemas.microsoft.com/office/drawing/2014/main" id="{8FD6B7BA-7266-4F4B-8D21-2AA5F1A82F6A}"/>
              </a:ext>
            </a:extLst>
          </p:cNvPr>
          <p:cNvSpPr>
            <a:spLocks/>
          </p:cNvSpPr>
          <p:nvPr/>
        </p:nvSpPr>
        <p:spPr bwMode="auto">
          <a:xfrm>
            <a:off x="5605146" y="4946339"/>
            <a:ext cx="980519" cy="533067"/>
          </a:xfrm>
          <a:custGeom>
            <a:avLst/>
            <a:gdLst>
              <a:gd name="connsiteX0" fmla="*/ 490106 w 980518"/>
              <a:gd name="connsiteY0" fmla="*/ 0 h 533066"/>
              <a:gd name="connsiteX1" fmla="*/ 602858 w 980518"/>
              <a:gd name="connsiteY1" fmla="*/ 195231 h 533066"/>
              <a:gd name="connsiteX2" fmla="*/ 940678 w 980518"/>
              <a:gd name="connsiteY2" fmla="*/ 395580 h 533066"/>
              <a:gd name="connsiteX3" fmla="*/ 980518 w 980518"/>
              <a:gd name="connsiteY3" fmla="*/ 452580 h 533066"/>
              <a:gd name="connsiteX4" fmla="*/ 950466 w 980518"/>
              <a:gd name="connsiteY4" fmla="*/ 463579 h 533066"/>
              <a:gd name="connsiteX5" fmla="*/ 490856 w 980518"/>
              <a:gd name="connsiteY5" fmla="*/ 533066 h 533066"/>
              <a:gd name="connsiteX6" fmla="*/ 31246 w 980518"/>
              <a:gd name="connsiteY6" fmla="*/ 463579 h 533066"/>
              <a:gd name="connsiteX7" fmla="*/ 0 w 980518"/>
              <a:gd name="connsiteY7" fmla="*/ 452143 h 533066"/>
              <a:gd name="connsiteX8" fmla="*/ 39533 w 980518"/>
              <a:gd name="connsiteY8" fmla="*/ 395580 h 533066"/>
              <a:gd name="connsiteX9" fmla="*/ 377354 w 980518"/>
              <a:gd name="connsiteY9" fmla="*/ 195231 h 533066"/>
              <a:gd name="connsiteX10" fmla="*/ 490106 w 980518"/>
              <a:gd name="connsiteY10" fmla="*/ 0 h 53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0518" h="533066">
                <a:moveTo>
                  <a:pt x="490106" y="0"/>
                </a:moveTo>
                <a:lnTo>
                  <a:pt x="602858" y="195231"/>
                </a:lnTo>
                <a:cubicBezTo>
                  <a:pt x="737734" y="221527"/>
                  <a:pt x="856065" y="294011"/>
                  <a:pt x="940678" y="395580"/>
                </a:cubicBezTo>
                <a:lnTo>
                  <a:pt x="980518" y="452580"/>
                </a:lnTo>
                <a:lnTo>
                  <a:pt x="950466" y="463579"/>
                </a:lnTo>
                <a:cubicBezTo>
                  <a:pt x="805276" y="508739"/>
                  <a:pt x="650907" y="533066"/>
                  <a:pt x="490856" y="533066"/>
                </a:cubicBezTo>
                <a:cubicBezTo>
                  <a:pt x="330805" y="533066"/>
                  <a:pt x="176437" y="508739"/>
                  <a:pt x="31246" y="463579"/>
                </a:cubicBezTo>
                <a:lnTo>
                  <a:pt x="0" y="452143"/>
                </a:lnTo>
                <a:lnTo>
                  <a:pt x="39533" y="395580"/>
                </a:lnTo>
                <a:cubicBezTo>
                  <a:pt x="124146" y="294011"/>
                  <a:pt x="242478" y="221527"/>
                  <a:pt x="377354" y="195231"/>
                </a:cubicBezTo>
                <a:lnTo>
                  <a:pt x="490106" y="0"/>
                </a:lnTo>
                <a:close/>
              </a:path>
            </a:pathLst>
          </a:custGeom>
          <a:solidFill>
            <a:schemeClr val="bg2">
              <a:lumMod val="10000"/>
              <a:alpha val="40000"/>
            </a:schemeClr>
          </a:solidFill>
          <a:ln>
            <a:noFill/>
          </a:ln>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76" name="Group 75">
            <a:extLst>
              <a:ext uri="{FF2B5EF4-FFF2-40B4-BE49-F238E27FC236}">
                <a16:creationId xmlns:a16="http://schemas.microsoft.com/office/drawing/2014/main" id="{D61E3082-217B-4459-B90C-50AA832E9148}"/>
              </a:ext>
            </a:extLst>
          </p:cNvPr>
          <p:cNvGrpSpPr/>
          <p:nvPr/>
        </p:nvGrpSpPr>
        <p:grpSpPr>
          <a:xfrm>
            <a:off x="727127" y="1428208"/>
            <a:ext cx="2664296" cy="1572745"/>
            <a:chOff x="407368" y="1870635"/>
            <a:chExt cx="2879315" cy="1572747"/>
          </a:xfrm>
        </p:grpSpPr>
        <p:sp>
          <p:nvSpPr>
            <p:cNvPr id="77" name="Rectangle 76">
              <a:extLst>
                <a:ext uri="{FF2B5EF4-FFF2-40B4-BE49-F238E27FC236}">
                  <a16:creationId xmlns:a16="http://schemas.microsoft.com/office/drawing/2014/main" id="{C810C545-E0A3-445C-B837-7E8E5F3C6FAF}"/>
                </a:ext>
              </a:extLst>
            </p:cNvPr>
            <p:cNvSpPr/>
            <p:nvPr/>
          </p:nvSpPr>
          <p:spPr>
            <a:xfrm>
              <a:off x="407368" y="1870635"/>
              <a:ext cx="2879314" cy="461666"/>
            </a:xfrm>
            <a:prstGeom prst="rect">
              <a:avLst/>
            </a:prstGeom>
          </p:spPr>
          <p:txBody>
            <a:bodyPr wrap="square" anchor="b">
              <a:spAutoFit/>
            </a:bodyPr>
            <a:lstStyle/>
            <a:p>
              <a:r>
                <a:rPr lang="da-DK" sz="2400" b="1" dirty="0">
                  <a:latin typeface="arial" panose="020B0604020202020204" pitchFamily="34" charset="0"/>
                </a:rPr>
                <a:t>Inspect</a:t>
              </a:r>
              <a:endParaRPr lang="en-US" sz="2400" b="1" dirty="0"/>
            </a:p>
          </p:txBody>
        </p:sp>
        <p:sp>
          <p:nvSpPr>
            <p:cNvPr id="78" name="Rectangle 77">
              <a:extLst>
                <a:ext uri="{FF2B5EF4-FFF2-40B4-BE49-F238E27FC236}">
                  <a16:creationId xmlns:a16="http://schemas.microsoft.com/office/drawing/2014/main" id="{A8286D4A-1222-4C0D-83AB-D25AFC3E966F}"/>
                </a:ext>
              </a:extLst>
            </p:cNvPr>
            <p:cNvSpPr/>
            <p:nvPr/>
          </p:nvSpPr>
          <p:spPr>
            <a:xfrm>
              <a:off x="407369" y="2273829"/>
              <a:ext cx="2879314" cy="1169553"/>
            </a:xfrm>
            <a:prstGeom prst="rect">
              <a:avLst/>
            </a:prstGeom>
          </p:spPr>
          <p:txBody>
            <a:bodyPr wrap="square">
              <a:spAutoFit/>
            </a:bodyPr>
            <a:lstStyle/>
            <a:p>
              <a:r>
                <a:rPr lang="en-US" sz="1400" dirty="0">
                  <a:latin typeface="arial" panose="020B0604020202020204" pitchFamily="34" charset="0"/>
                </a:rPr>
                <a:t>Take an inventory of the protocols, media types and applications used in your operation. Are there orphaned devices? </a:t>
              </a:r>
              <a:endParaRPr lang="en-US" sz="1400" dirty="0"/>
            </a:p>
          </p:txBody>
        </p:sp>
      </p:grpSp>
      <p:grpSp>
        <p:nvGrpSpPr>
          <p:cNvPr id="79" name="Group 78">
            <a:extLst>
              <a:ext uri="{FF2B5EF4-FFF2-40B4-BE49-F238E27FC236}">
                <a16:creationId xmlns:a16="http://schemas.microsoft.com/office/drawing/2014/main" id="{6E63C21A-7A05-42F5-9357-56910217B9C3}"/>
              </a:ext>
            </a:extLst>
          </p:cNvPr>
          <p:cNvGrpSpPr/>
          <p:nvPr/>
        </p:nvGrpSpPr>
        <p:grpSpPr>
          <a:xfrm>
            <a:off x="727127" y="3121331"/>
            <a:ext cx="2664296" cy="1565749"/>
            <a:chOff x="407368" y="1877631"/>
            <a:chExt cx="2879315" cy="1565750"/>
          </a:xfrm>
        </p:grpSpPr>
        <p:sp>
          <p:nvSpPr>
            <p:cNvPr id="80" name="Rectangle 79">
              <a:extLst>
                <a:ext uri="{FF2B5EF4-FFF2-40B4-BE49-F238E27FC236}">
                  <a16:creationId xmlns:a16="http://schemas.microsoft.com/office/drawing/2014/main" id="{23E79F40-0B2E-4939-A6F7-680290CA4BE6}"/>
                </a:ext>
              </a:extLst>
            </p:cNvPr>
            <p:cNvSpPr/>
            <p:nvPr/>
          </p:nvSpPr>
          <p:spPr>
            <a:xfrm>
              <a:off x="407368" y="1877631"/>
              <a:ext cx="2879314" cy="461665"/>
            </a:xfrm>
            <a:prstGeom prst="rect">
              <a:avLst/>
            </a:prstGeom>
          </p:spPr>
          <p:txBody>
            <a:bodyPr wrap="square" anchor="b">
              <a:spAutoFit/>
            </a:bodyPr>
            <a:lstStyle/>
            <a:p>
              <a:r>
                <a:rPr lang="da-DK" sz="2400" b="1" dirty="0">
                  <a:solidFill>
                    <a:schemeClr val="accent2"/>
                  </a:solidFill>
                  <a:latin typeface="arial" panose="020B0604020202020204" pitchFamily="34" charset="0"/>
                </a:rPr>
                <a:t>Question</a:t>
              </a:r>
              <a:endParaRPr lang="en-US" sz="2400" b="1" dirty="0">
                <a:solidFill>
                  <a:schemeClr val="accent2"/>
                </a:solidFill>
              </a:endParaRPr>
            </a:p>
          </p:txBody>
        </p:sp>
        <p:sp>
          <p:nvSpPr>
            <p:cNvPr id="81" name="Rectangle 80">
              <a:extLst>
                <a:ext uri="{FF2B5EF4-FFF2-40B4-BE49-F238E27FC236}">
                  <a16:creationId xmlns:a16="http://schemas.microsoft.com/office/drawing/2014/main" id="{12D3F84A-1FEB-4EBB-80D3-F6D4104E3DA8}"/>
                </a:ext>
              </a:extLst>
            </p:cNvPr>
            <p:cNvSpPr/>
            <p:nvPr/>
          </p:nvSpPr>
          <p:spPr>
            <a:xfrm>
              <a:off x="407369" y="2273829"/>
              <a:ext cx="2879314" cy="1169552"/>
            </a:xfrm>
            <a:prstGeom prst="rect">
              <a:avLst/>
            </a:prstGeom>
          </p:spPr>
          <p:txBody>
            <a:bodyPr wrap="square">
              <a:spAutoFit/>
            </a:bodyPr>
            <a:lstStyle/>
            <a:p>
              <a:r>
                <a:rPr lang="en-US" sz="1400" dirty="0">
                  <a:latin typeface="arial" panose="020B0604020202020204" pitchFamily="34" charset="0"/>
                </a:rPr>
                <a:t>When considering new equipment, does it have built-in support for industrial and IIoT connectivity? How </a:t>
              </a:r>
              <a:r>
                <a:rPr lang="en-US" sz="1400" i="1" dirty="0">
                  <a:latin typeface="arial" panose="020B0604020202020204" pitchFamily="34" charset="0"/>
                </a:rPr>
                <a:t>easy</a:t>
              </a:r>
              <a:r>
                <a:rPr lang="en-US" sz="1400" dirty="0">
                  <a:latin typeface="arial" panose="020B0604020202020204" pitchFamily="34" charset="0"/>
                </a:rPr>
                <a:t> is it to configure or change? </a:t>
              </a:r>
              <a:endParaRPr lang="en-US" sz="1400" dirty="0"/>
            </a:p>
          </p:txBody>
        </p:sp>
      </p:grpSp>
      <p:grpSp>
        <p:nvGrpSpPr>
          <p:cNvPr id="82" name="Group 81">
            <a:extLst>
              <a:ext uri="{FF2B5EF4-FFF2-40B4-BE49-F238E27FC236}">
                <a16:creationId xmlns:a16="http://schemas.microsoft.com/office/drawing/2014/main" id="{88501721-D0B5-4017-B958-07292694A800}"/>
              </a:ext>
            </a:extLst>
          </p:cNvPr>
          <p:cNvGrpSpPr/>
          <p:nvPr/>
        </p:nvGrpSpPr>
        <p:grpSpPr>
          <a:xfrm>
            <a:off x="727127" y="4839542"/>
            <a:ext cx="2664296" cy="1558755"/>
            <a:chOff x="407368" y="1884625"/>
            <a:chExt cx="2879315" cy="1558754"/>
          </a:xfrm>
        </p:grpSpPr>
        <p:sp>
          <p:nvSpPr>
            <p:cNvPr id="83" name="Rectangle 82">
              <a:extLst>
                <a:ext uri="{FF2B5EF4-FFF2-40B4-BE49-F238E27FC236}">
                  <a16:creationId xmlns:a16="http://schemas.microsoft.com/office/drawing/2014/main" id="{1E6AB4E0-4F48-4231-A633-129B289D3906}"/>
                </a:ext>
              </a:extLst>
            </p:cNvPr>
            <p:cNvSpPr/>
            <p:nvPr/>
          </p:nvSpPr>
          <p:spPr>
            <a:xfrm>
              <a:off x="407368" y="1884625"/>
              <a:ext cx="2879314" cy="461665"/>
            </a:xfrm>
            <a:prstGeom prst="rect">
              <a:avLst/>
            </a:prstGeom>
          </p:spPr>
          <p:txBody>
            <a:bodyPr wrap="square" anchor="b">
              <a:spAutoFit/>
            </a:bodyPr>
            <a:lstStyle/>
            <a:p>
              <a:r>
                <a:rPr lang="da-DK" sz="2400" b="1" dirty="0">
                  <a:solidFill>
                    <a:schemeClr val="accent6"/>
                  </a:solidFill>
                  <a:latin typeface="arial" panose="020B0604020202020204" pitchFamily="34" charset="0"/>
                </a:rPr>
                <a:t>Connect</a:t>
              </a:r>
              <a:endParaRPr lang="en-US" sz="2400" b="1" dirty="0">
                <a:solidFill>
                  <a:schemeClr val="accent6"/>
                </a:solidFill>
              </a:endParaRPr>
            </a:p>
          </p:txBody>
        </p:sp>
        <p:sp>
          <p:nvSpPr>
            <p:cNvPr id="84" name="Rectangle 83">
              <a:extLst>
                <a:ext uri="{FF2B5EF4-FFF2-40B4-BE49-F238E27FC236}">
                  <a16:creationId xmlns:a16="http://schemas.microsoft.com/office/drawing/2014/main" id="{94D1CC52-74B6-49B3-A0E6-2D5DA7881106}"/>
                </a:ext>
              </a:extLst>
            </p:cNvPr>
            <p:cNvSpPr/>
            <p:nvPr/>
          </p:nvSpPr>
          <p:spPr>
            <a:xfrm>
              <a:off x="407369" y="2273829"/>
              <a:ext cx="2879314" cy="1169550"/>
            </a:xfrm>
            <a:prstGeom prst="rect">
              <a:avLst/>
            </a:prstGeom>
          </p:spPr>
          <p:txBody>
            <a:bodyPr wrap="square">
              <a:spAutoFit/>
            </a:bodyPr>
            <a:lstStyle/>
            <a:p>
              <a:r>
                <a:rPr lang="en-US" sz="1400" dirty="0">
                  <a:latin typeface="arial" panose="020B0604020202020204" pitchFamily="34" charset="0"/>
                </a:rPr>
                <a:t>Consider how and where you want to connect with your information. Bring IT into meetings with carriers or cloud providers for their perspective. </a:t>
              </a:r>
              <a:endParaRPr lang="en-US" sz="1400" dirty="0"/>
            </a:p>
          </p:txBody>
        </p:sp>
      </p:grpSp>
      <p:grpSp>
        <p:nvGrpSpPr>
          <p:cNvPr id="85" name="Group 84">
            <a:extLst>
              <a:ext uri="{FF2B5EF4-FFF2-40B4-BE49-F238E27FC236}">
                <a16:creationId xmlns:a16="http://schemas.microsoft.com/office/drawing/2014/main" id="{518FA0F7-68CD-4544-9392-8597B4F422CD}"/>
              </a:ext>
            </a:extLst>
          </p:cNvPr>
          <p:cNvGrpSpPr/>
          <p:nvPr/>
        </p:nvGrpSpPr>
        <p:grpSpPr>
          <a:xfrm>
            <a:off x="8553689" y="1428211"/>
            <a:ext cx="2664296" cy="1565749"/>
            <a:chOff x="407368" y="1877631"/>
            <a:chExt cx="2879315" cy="1565750"/>
          </a:xfrm>
        </p:grpSpPr>
        <p:sp>
          <p:nvSpPr>
            <p:cNvPr id="86" name="Rectangle 85">
              <a:extLst>
                <a:ext uri="{FF2B5EF4-FFF2-40B4-BE49-F238E27FC236}">
                  <a16:creationId xmlns:a16="http://schemas.microsoft.com/office/drawing/2014/main" id="{39EA8F1A-F618-4A72-A1AC-C1002725CA51}"/>
                </a:ext>
              </a:extLst>
            </p:cNvPr>
            <p:cNvSpPr/>
            <p:nvPr/>
          </p:nvSpPr>
          <p:spPr>
            <a:xfrm>
              <a:off x="407368" y="1877631"/>
              <a:ext cx="2879314" cy="461665"/>
            </a:xfrm>
            <a:prstGeom prst="rect">
              <a:avLst/>
            </a:prstGeom>
          </p:spPr>
          <p:txBody>
            <a:bodyPr wrap="square" anchor="b">
              <a:spAutoFit/>
            </a:bodyPr>
            <a:lstStyle/>
            <a:p>
              <a:pPr algn="r"/>
              <a:r>
                <a:rPr lang="da-DK" sz="2400" b="1" dirty="0">
                  <a:solidFill>
                    <a:schemeClr val="accent5"/>
                  </a:solidFill>
                  <a:latin typeface="arial" panose="020B0604020202020204" pitchFamily="34" charset="0"/>
                </a:rPr>
                <a:t>Include</a:t>
              </a:r>
              <a:endParaRPr lang="en-US" sz="2400" b="1" dirty="0">
                <a:solidFill>
                  <a:schemeClr val="accent5"/>
                </a:solidFill>
              </a:endParaRPr>
            </a:p>
          </p:txBody>
        </p:sp>
        <p:sp>
          <p:nvSpPr>
            <p:cNvPr id="87" name="Rectangle 86">
              <a:extLst>
                <a:ext uri="{FF2B5EF4-FFF2-40B4-BE49-F238E27FC236}">
                  <a16:creationId xmlns:a16="http://schemas.microsoft.com/office/drawing/2014/main" id="{8D09127F-2118-4CE5-BAC1-2C0AB0C2C2FA}"/>
                </a:ext>
              </a:extLst>
            </p:cNvPr>
            <p:cNvSpPr/>
            <p:nvPr/>
          </p:nvSpPr>
          <p:spPr>
            <a:xfrm>
              <a:off x="407369" y="2273829"/>
              <a:ext cx="2879314" cy="1169552"/>
            </a:xfrm>
            <a:prstGeom prst="rect">
              <a:avLst/>
            </a:prstGeom>
          </p:spPr>
          <p:txBody>
            <a:bodyPr wrap="square">
              <a:spAutoFit/>
            </a:bodyPr>
            <a:lstStyle/>
            <a:p>
              <a:r>
                <a:rPr lang="en-US" sz="1400" dirty="0">
                  <a:latin typeface="arial" panose="020B0604020202020204" pitchFamily="34" charset="0"/>
                </a:rPr>
                <a:t>Bring together people from every level of your department and across organizations. Understand how data flows up and downstream today.</a:t>
              </a:r>
              <a:endParaRPr lang="en-US" sz="1400" dirty="0"/>
            </a:p>
          </p:txBody>
        </p:sp>
      </p:grpSp>
      <p:grpSp>
        <p:nvGrpSpPr>
          <p:cNvPr id="88" name="Group 87">
            <a:extLst>
              <a:ext uri="{FF2B5EF4-FFF2-40B4-BE49-F238E27FC236}">
                <a16:creationId xmlns:a16="http://schemas.microsoft.com/office/drawing/2014/main" id="{D35CCB9F-F690-426B-916E-4A7E45E216F7}"/>
              </a:ext>
            </a:extLst>
          </p:cNvPr>
          <p:cNvGrpSpPr/>
          <p:nvPr/>
        </p:nvGrpSpPr>
        <p:grpSpPr>
          <a:xfrm>
            <a:off x="8553689" y="3162464"/>
            <a:ext cx="2664296" cy="1565749"/>
            <a:chOff x="407368" y="1877631"/>
            <a:chExt cx="2879315" cy="1565750"/>
          </a:xfrm>
        </p:grpSpPr>
        <p:sp>
          <p:nvSpPr>
            <p:cNvPr id="89" name="Rectangle 88">
              <a:extLst>
                <a:ext uri="{FF2B5EF4-FFF2-40B4-BE49-F238E27FC236}">
                  <a16:creationId xmlns:a16="http://schemas.microsoft.com/office/drawing/2014/main" id="{C13617C0-B59F-4B73-AF69-99D6359F7752}"/>
                </a:ext>
              </a:extLst>
            </p:cNvPr>
            <p:cNvSpPr/>
            <p:nvPr/>
          </p:nvSpPr>
          <p:spPr>
            <a:xfrm>
              <a:off x="407368" y="1877631"/>
              <a:ext cx="2879314" cy="461665"/>
            </a:xfrm>
            <a:prstGeom prst="rect">
              <a:avLst/>
            </a:prstGeom>
          </p:spPr>
          <p:txBody>
            <a:bodyPr wrap="square" anchor="b">
              <a:spAutoFit/>
            </a:bodyPr>
            <a:lstStyle/>
            <a:p>
              <a:pPr algn="r"/>
              <a:r>
                <a:rPr lang="da-DK" sz="2400" b="1" dirty="0">
                  <a:solidFill>
                    <a:schemeClr val="accent1"/>
                  </a:solidFill>
                  <a:latin typeface="arial" panose="020B0604020202020204" pitchFamily="34" charset="0"/>
                </a:rPr>
                <a:t>Gather</a:t>
              </a:r>
              <a:endParaRPr lang="en-US" sz="2400" b="1" dirty="0">
                <a:solidFill>
                  <a:schemeClr val="accent1"/>
                </a:solidFill>
              </a:endParaRPr>
            </a:p>
          </p:txBody>
        </p:sp>
        <p:sp>
          <p:nvSpPr>
            <p:cNvPr id="90" name="Rectangle 89">
              <a:extLst>
                <a:ext uri="{FF2B5EF4-FFF2-40B4-BE49-F238E27FC236}">
                  <a16:creationId xmlns:a16="http://schemas.microsoft.com/office/drawing/2014/main" id="{350DABB8-04BC-43B9-B3D1-07D50B22B72B}"/>
                </a:ext>
              </a:extLst>
            </p:cNvPr>
            <p:cNvSpPr/>
            <p:nvPr/>
          </p:nvSpPr>
          <p:spPr>
            <a:xfrm>
              <a:off x="407369" y="2273829"/>
              <a:ext cx="2879314" cy="1169552"/>
            </a:xfrm>
            <a:prstGeom prst="rect">
              <a:avLst/>
            </a:prstGeom>
          </p:spPr>
          <p:txBody>
            <a:bodyPr wrap="square">
              <a:spAutoFit/>
            </a:bodyPr>
            <a:lstStyle/>
            <a:p>
              <a:r>
                <a:rPr lang="en-US" sz="1400" dirty="0">
                  <a:latin typeface="arial" panose="020B0604020202020204" pitchFamily="34" charset="0"/>
                </a:rPr>
                <a:t>Conduct brainwriting sessions and gather the results you want to see into affinity groups, by purpose, or source, or business unit need.</a:t>
              </a:r>
              <a:endParaRPr lang="en-US" sz="1400" dirty="0"/>
            </a:p>
          </p:txBody>
        </p:sp>
      </p:grpSp>
      <p:grpSp>
        <p:nvGrpSpPr>
          <p:cNvPr id="91" name="Group 90">
            <a:extLst>
              <a:ext uri="{FF2B5EF4-FFF2-40B4-BE49-F238E27FC236}">
                <a16:creationId xmlns:a16="http://schemas.microsoft.com/office/drawing/2014/main" id="{97FC30E6-63EE-4F5A-9BF9-79E1FF8E11FD}"/>
              </a:ext>
            </a:extLst>
          </p:cNvPr>
          <p:cNvGrpSpPr/>
          <p:nvPr/>
        </p:nvGrpSpPr>
        <p:grpSpPr>
          <a:xfrm>
            <a:off x="8553689" y="4832547"/>
            <a:ext cx="2664296" cy="1781193"/>
            <a:chOff x="407368" y="1877631"/>
            <a:chExt cx="2879315" cy="1781194"/>
          </a:xfrm>
        </p:grpSpPr>
        <p:sp>
          <p:nvSpPr>
            <p:cNvPr id="92" name="Rectangle 91">
              <a:extLst>
                <a:ext uri="{FF2B5EF4-FFF2-40B4-BE49-F238E27FC236}">
                  <a16:creationId xmlns:a16="http://schemas.microsoft.com/office/drawing/2014/main" id="{142C4D98-A49F-416F-960A-3793CE84166F}"/>
                </a:ext>
              </a:extLst>
            </p:cNvPr>
            <p:cNvSpPr/>
            <p:nvPr/>
          </p:nvSpPr>
          <p:spPr>
            <a:xfrm>
              <a:off x="407368" y="1877631"/>
              <a:ext cx="2879314" cy="461665"/>
            </a:xfrm>
            <a:prstGeom prst="rect">
              <a:avLst/>
            </a:prstGeom>
          </p:spPr>
          <p:txBody>
            <a:bodyPr wrap="square" anchor="b">
              <a:spAutoFit/>
            </a:bodyPr>
            <a:lstStyle/>
            <a:p>
              <a:pPr algn="r"/>
              <a:r>
                <a:rPr lang="da-DK" sz="2400" b="1" dirty="0">
                  <a:solidFill>
                    <a:schemeClr val="accent4"/>
                  </a:solidFill>
                  <a:latin typeface="arial" panose="020B0604020202020204" pitchFamily="34" charset="0"/>
                </a:rPr>
                <a:t>Iterate</a:t>
              </a:r>
              <a:endParaRPr lang="en-US" sz="2400" b="1" dirty="0">
                <a:solidFill>
                  <a:schemeClr val="accent4"/>
                </a:solidFill>
              </a:endParaRPr>
            </a:p>
          </p:txBody>
        </p:sp>
        <p:sp>
          <p:nvSpPr>
            <p:cNvPr id="93" name="Rectangle 92">
              <a:extLst>
                <a:ext uri="{FF2B5EF4-FFF2-40B4-BE49-F238E27FC236}">
                  <a16:creationId xmlns:a16="http://schemas.microsoft.com/office/drawing/2014/main" id="{B4180B11-685A-4927-AF2B-13A282D6C0F9}"/>
                </a:ext>
              </a:extLst>
            </p:cNvPr>
            <p:cNvSpPr/>
            <p:nvPr/>
          </p:nvSpPr>
          <p:spPr>
            <a:xfrm>
              <a:off x="407369" y="2273829"/>
              <a:ext cx="2879314" cy="1384996"/>
            </a:xfrm>
            <a:prstGeom prst="rect">
              <a:avLst/>
            </a:prstGeom>
          </p:spPr>
          <p:txBody>
            <a:bodyPr wrap="square">
              <a:spAutoFit/>
            </a:bodyPr>
            <a:lstStyle/>
            <a:p>
              <a:r>
                <a:rPr lang="en-US" sz="1400" dirty="0">
                  <a:latin typeface="arial" panose="020B0604020202020204" pitchFamily="34" charset="0"/>
                </a:rPr>
                <a:t>Make data fluency a part of your continuous improvement process. When choosing hardware or partners, understand what is impacted if there are changes later on.</a:t>
              </a:r>
              <a:endParaRPr lang="en-US" sz="1400" dirty="0"/>
            </a:p>
          </p:txBody>
        </p:sp>
      </p:grpSp>
      <p:pic>
        <p:nvPicPr>
          <p:cNvPr id="11" name="Picture 10"/>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11485" y="1353916"/>
            <a:ext cx="531155" cy="531155"/>
          </a:xfrm>
          <a:prstGeom prst="rect">
            <a:avLst/>
          </a:prstGeom>
        </p:spPr>
      </p:pic>
      <p:pic>
        <p:nvPicPr>
          <p:cNvPr id="51" name="Picture 5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174649" y="2745385"/>
            <a:ext cx="531155" cy="531155"/>
          </a:xfrm>
          <a:prstGeom prst="rect">
            <a:avLst/>
          </a:prstGeom>
        </p:spPr>
      </p:pic>
      <p:pic>
        <p:nvPicPr>
          <p:cNvPr id="12" name="Picture 11"/>
          <p:cNvPicPr>
            <a:picLocks noChangeAspect="1"/>
          </p:cNvPicPr>
          <p:nvPr/>
        </p:nvPicPr>
        <p:blipFill>
          <a:blip r:embed="rId4" cstate="print">
            <a:clrChange>
              <a:clrFrom>
                <a:srgbClr val="000000">
                  <a:alpha val="0"/>
                </a:srgbClr>
              </a:clrFrom>
              <a:clrTo>
                <a:srgbClr val="000000">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artisticPhotocopy trans="66000"/>
                    </a14:imgEffect>
                  </a14:imgLayer>
                </a14:imgProps>
              </a:ext>
              <a:ext uri="{28A0092B-C50C-407E-A947-70E740481C1C}">
                <a14:useLocalDpi xmlns:a14="http://schemas.microsoft.com/office/drawing/2010/main" val="0"/>
              </a:ext>
            </a:extLst>
          </a:blip>
          <a:stretch>
            <a:fillRect/>
          </a:stretch>
        </p:blipFill>
        <p:spPr>
          <a:xfrm>
            <a:off x="9013952" y="1345976"/>
            <a:ext cx="536448" cy="536448"/>
          </a:xfrm>
          <a:prstGeom prst="rect">
            <a:avLst/>
          </a:prstGeom>
        </p:spPr>
      </p:pic>
      <p:pic>
        <p:nvPicPr>
          <p:cNvPr id="55" name="Picture 54"/>
          <p:cNvPicPr>
            <a:picLocks noChangeAspect="1"/>
          </p:cNvPicPr>
          <p:nvPr/>
        </p:nvPicPr>
        <p:blipFill>
          <a:blip r:embed="rId6" cstate="print">
            <a:clrChange>
              <a:clrFrom>
                <a:srgbClr val="000000">
                  <a:alpha val="0"/>
                </a:srgbClr>
              </a:clrFrom>
              <a:clrTo>
                <a:srgbClr val="000000">
                  <a:alpha val="0"/>
                </a:srgbClr>
              </a:clrTo>
            </a:clrChange>
            <a:duotone>
              <a:schemeClr val="accent5">
                <a:shade val="45000"/>
                <a:satMod val="135000"/>
              </a:schemeClr>
              <a:prstClr val="white"/>
            </a:duotone>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5823361" y="1771240"/>
            <a:ext cx="536448" cy="536448"/>
          </a:xfrm>
          <a:prstGeom prst="rect">
            <a:avLst/>
          </a:prstGeom>
        </p:spPr>
      </p:pic>
      <p:pic>
        <p:nvPicPr>
          <p:cNvPr id="13" name="Picture 12"/>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02491" y="3017187"/>
            <a:ext cx="536448" cy="536448"/>
          </a:xfrm>
          <a:prstGeom prst="rect">
            <a:avLst/>
          </a:prstGeom>
        </p:spPr>
      </p:pic>
      <p:pic>
        <p:nvPicPr>
          <p:cNvPr id="57" name="Picture 56"/>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4160732" y="4613339"/>
            <a:ext cx="536448" cy="536448"/>
          </a:xfrm>
          <a:prstGeom prst="rect">
            <a:avLst/>
          </a:prstGeom>
        </p:spPr>
      </p:pic>
      <p:pic>
        <p:nvPicPr>
          <p:cNvPr id="15" name="Picture 14"/>
          <p:cNvPicPr>
            <a:picLocks noChangeAspect="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528679" y="4717856"/>
            <a:ext cx="536448" cy="536448"/>
          </a:xfrm>
          <a:prstGeom prst="rect">
            <a:avLst/>
          </a:prstGeom>
        </p:spPr>
      </p:pic>
      <p:pic>
        <p:nvPicPr>
          <p:cNvPr id="61" name="Picture 60"/>
          <p:cNvPicPr>
            <a:picLocks noChangeAspect="1"/>
          </p:cNvPicPr>
          <p:nvPr/>
        </p:nvPicPr>
        <p:blipFill>
          <a:blip r:embed="rId11" cstate="print">
            <a:duotone>
              <a:schemeClr val="accent6">
                <a:shade val="45000"/>
                <a:satMod val="135000"/>
              </a:schemeClr>
              <a:prstClr val="white"/>
            </a:duotone>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tretch>
            <a:fillRect/>
          </a:stretch>
        </p:blipFill>
        <p:spPr>
          <a:xfrm>
            <a:off x="5888616" y="5622909"/>
            <a:ext cx="536448" cy="536448"/>
          </a:xfrm>
          <a:prstGeom prst="rect">
            <a:avLst/>
          </a:prstGeom>
        </p:spPr>
      </p:pic>
      <p:pic>
        <p:nvPicPr>
          <p:cNvPr id="20" name="Picture 19"/>
          <p:cNvPicPr>
            <a:picLocks noChangeAspect="1"/>
          </p:cNvPicPr>
          <p:nvPr/>
        </p:nvPicPr>
        <p:blipFill>
          <a:blip r:embed="rId1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128732" y="4767312"/>
            <a:ext cx="487680" cy="487680"/>
          </a:xfrm>
          <a:prstGeom prst="rect">
            <a:avLst/>
          </a:prstGeom>
        </p:spPr>
      </p:pic>
      <p:pic>
        <p:nvPicPr>
          <p:cNvPr id="21" name="Picture 20"/>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487972">
            <a:off x="9104348" y="3061773"/>
            <a:ext cx="536448" cy="536448"/>
          </a:xfrm>
          <a:prstGeom prst="rect">
            <a:avLst/>
          </a:prstGeom>
        </p:spPr>
      </p:pic>
      <p:pic>
        <p:nvPicPr>
          <p:cNvPr id="66" name="Picture 65"/>
          <p:cNvPicPr>
            <a:picLocks noChangeAspect="1"/>
          </p:cNvPicPr>
          <p:nvPr/>
        </p:nvPicPr>
        <p:blipFill>
          <a:blip r:embed="rId15" cstate="print">
            <a:duotone>
              <a:schemeClr val="accent4">
                <a:shade val="45000"/>
                <a:satMod val="135000"/>
              </a:schemeClr>
              <a:prstClr val="white"/>
            </a:duotone>
            <a:extLst>
              <a:ext uri="{BEBA8EAE-BF5A-486C-A8C5-ECC9F3942E4B}">
                <a14:imgProps xmlns:a14="http://schemas.microsoft.com/office/drawing/2010/main">
                  <a14:imgLayer r:embed="rId16">
                    <a14:imgEffect>
                      <a14:artisticPhotocopy/>
                    </a14:imgEffect>
                  </a14:imgLayer>
                </a14:imgProps>
              </a:ext>
              <a:ext uri="{28A0092B-C50C-407E-A947-70E740481C1C}">
                <a14:useLocalDpi xmlns:a14="http://schemas.microsoft.com/office/drawing/2010/main" val="0"/>
              </a:ext>
            </a:extLst>
          </a:blip>
          <a:stretch>
            <a:fillRect/>
          </a:stretch>
        </p:blipFill>
        <p:spPr>
          <a:xfrm>
            <a:off x="7440472" y="4662107"/>
            <a:ext cx="487680" cy="487680"/>
          </a:xfrm>
          <a:prstGeom prst="rect">
            <a:avLst/>
          </a:prstGeom>
        </p:spPr>
      </p:pic>
      <p:pic>
        <p:nvPicPr>
          <p:cNvPr id="67" name="Picture 66"/>
          <p:cNvPicPr>
            <a:picLocks noChangeAspect="1"/>
          </p:cNvPicPr>
          <p:nvPr/>
        </p:nvPicPr>
        <p:blipFill>
          <a:blip r:embed="rId17" cstate="print">
            <a:duotone>
              <a:schemeClr val="accent1">
                <a:shade val="45000"/>
                <a:satMod val="135000"/>
              </a:schemeClr>
              <a:prstClr val="white"/>
            </a:duotone>
            <a:extLst>
              <a:ext uri="{BEBA8EAE-BF5A-486C-A8C5-ECC9F3942E4B}">
                <a14:imgProps xmlns:a14="http://schemas.microsoft.com/office/drawing/2010/main">
                  <a14:imgLayer r:embed="rId18">
                    <a14:imgEffect>
                      <a14:artisticPhotocopy/>
                    </a14:imgEffect>
                  </a14:imgLayer>
                </a14:imgProps>
              </a:ext>
              <a:ext uri="{28A0092B-C50C-407E-A947-70E740481C1C}">
                <a14:useLocalDpi xmlns:a14="http://schemas.microsoft.com/office/drawing/2010/main" val="0"/>
              </a:ext>
            </a:extLst>
          </a:blip>
          <a:stretch>
            <a:fillRect/>
          </a:stretch>
        </p:blipFill>
        <p:spPr>
          <a:xfrm rot="8487972">
            <a:off x="7548467" y="2700789"/>
            <a:ext cx="536448" cy="536448"/>
          </a:xfrm>
          <a:prstGeom prst="rect">
            <a:avLst/>
          </a:prstGeom>
        </p:spPr>
      </p:pic>
    </p:spTree>
    <p:extLst>
      <p:ext uri="{BB962C8B-B14F-4D97-AF65-F5344CB8AC3E}">
        <p14:creationId xmlns:p14="http://schemas.microsoft.com/office/powerpoint/2010/main" val="14310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fade">
                                      <p:cBhvr>
                                        <p:cTn id="18" dur="500"/>
                                        <p:tgtEl>
                                          <p:spTgt spid="8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fade">
                                      <p:cBhvr>
                                        <p:cTn id="39" dur="500"/>
                                        <p:tgtEl>
                                          <p:spTgt spid="82"/>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fade">
                                      <p:cBhvr>
                                        <p:cTn id="47" dur="500"/>
                                        <p:tgtEl>
                                          <p:spTgt spid="79"/>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grpSp>
        <p:nvGrpSpPr>
          <p:cNvPr id="8" name="Group 7"/>
          <p:cNvGrpSpPr/>
          <p:nvPr/>
        </p:nvGrpSpPr>
        <p:grpSpPr>
          <a:xfrm>
            <a:off x="2032000" y="1898329"/>
            <a:ext cx="7851169" cy="2810670"/>
            <a:chOff x="1524000" y="1423746"/>
            <a:chExt cx="5888378" cy="2108002"/>
          </a:xfrm>
        </p:grpSpPr>
        <p:sp>
          <p:nvSpPr>
            <p:cNvPr id="5" name="TextBox 4"/>
            <p:cNvSpPr txBox="1"/>
            <p:nvPr/>
          </p:nvSpPr>
          <p:spPr>
            <a:xfrm>
              <a:off x="3160396" y="1800825"/>
              <a:ext cx="2627162" cy="1638910"/>
            </a:xfrm>
            <a:prstGeom prst="rect">
              <a:avLst/>
            </a:prstGeom>
            <a:noFill/>
          </p:spPr>
          <p:txBody>
            <a:bodyPr wrap="none" rtlCol="0">
              <a:spAutoFit/>
            </a:bodyPr>
            <a:lstStyle/>
            <a:p>
              <a:r>
                <a:rPr lang="en-US" sz="13600" b="1" dirty="0" smtClean="0">
                  <a:solidFill>
                    <a:schemeClr val="bg1"/>
                  </a:solidFill>
                </a:rPr>
                <a:t>74%</a:t>
              </a:r>
              <a:endParaRPr lang="en-US" sz="13600" b="1" dirty="0">
                <a:solidFill>
                  <a:schemeClr val="bg1"/>
                </a:solidFill>
              </a:endParaRPr>
            </a:p>
          </p:txBody>
        </p:sp>
        <p:sp>
          <p:nvSpPr>
            <p:cNvPr id="6" name="TextBox 5"/>
            <p:cNvSpPr txBox="1"/>
            <p:nvPr/>
          </p:nvSpPr>
          <p:spPr>
            <a:xfrm>
              <a:off x="1524000" y="1423746"/>
              <a:ext cx="3238500" cy="346249"/>
            </a:xfrm>
            <a:prstGeom prst="rect">
              <a:avLst/>
            </a:prstGeom>
            <a:noFill/>
          </p:spPr>
          <p:txBody>
            <a:bodyPr wrap="square" rtlCol="0">
              <a:spAutoFit/>
            </a:bodyPr>
            <a:lstStyle/>
            <a:p>
              <a:pPr algn="r"/>
              <a:r>
                <a:rPr lang="en-US" sz="2400" dirty="0" smtClean="0">
                  <a:solidFill>
                    <a:schemeClr val="bg1"/>
                  </a:solidFill>
                </a:rPr>
                <a:t>Studies have shown that</a:t>
              </a:r>
              <a:endParaRPr lang="en-US" sz="2400" dirty="0">
                <a:solidFill>
                  <a:schemeClr val="bg1"/>
                </a:solidFill>
              </a:endParaRPr>
            </a:p>
          </p:txBody>
        </p:sp>
        <p:sp>
          <p:nvSpPr>
            <p:cNvPr id="7" name="TextBox 6"/>
            <p:cNvSpPr txBox="1"/>
            <p:nvPr/>
          </p:nvSpPr>
          <p:spPr>
            <a:xfrm>
              <a:off x="4854946" y="3185499"/>
              <a:ext cx="2557432" cy="346249"/>
            </a:xfrm>
            <a:prstGeom prst="rect">
              <a:avLst/>
            </a:prstGeom>
            <a:noFill/>
          </p:spPr>
          <p:txBody>
            <a:bodyPr wrap="none" rtlCol="0">
              <a:spAutoFit/>
            </a:bodyPr>
            <a:lstStyle/>
            <a:p>
              <a:r>
                <a:rPr lang="en-US" sz="2400" dirty="0" smtClean="0">
                  <a:solidFill>
                    <a:schemeClr val="bg1"/>
                  </a:solidFill>
                </a:rPr>
                <a:t>…of </a:t>
              </a:r>
              <a:r>
                <a:rPr lang="en-US" sz="2400" dirty="0" err="1" smtClean="0">
                  <a:solidFill>
                    <a:schemeClr val="bg1"/>
                  </a:solidFill>
                </a:rPr>
                <a:t>IoT</a:t>
              </a:r>
              <a:r>
                <a:rPr lang="en-US" sz="2400" dirty="0" smtClean="0">
                  <a:solidFill>
                    <a:schemeClr val="bg1"/>
                  </a:solidFill>
                </a:rPr>
                <a:t> projects will fail.</a:t>
              </a:r>
              <a:endParaRPr lang="en-US" sz="2400" dirty="0">
                <a:solidFill>
                  <a:schemeClr val="bg1"/>
                </a:solidFill>
              </a:endParaRPr>
            </a:p>
          </p:txBody>
        </p:sp>
      </p:grpSp>
      <p:sp>
        <p:nvSpPr>
          <p:cNvPr id="9" name="Rectangle 8"/>
          <p:cNvSpPr/>
          <p:nvPr/>
        </p:nvSpPr>
        <p:spPr>
          <a:xfrm>
            <a:off x="510724" y="5320022"/>
            <a:ext cx="2831224" cy="369332"/>
          </a:xfrm>
          <a:prstGeom prst="rect">
            <a:avLst/>
          </a:prstGeom>
        </p:spPr>
        <p:txBody>
          <a:bodyPr wrap="none">
            <a:spAutoFit/>
          </a:bodyPr>
          <a:lstStyle/>
          <a:p>
            <a:r>
              <a:rPr lang="en-US" dirty="0">
                <a:solidFill>
                  <a:schemeClr val="bg1">
                    <a:lumMod val="50000"/>
                  </a:schemeClr>
                </a:solidFill>
              </a:rPr>
              <a:t>Source: </a:t>
            </a:r>
            <a:r>
              <a:rPr lang="en-US" dirty="0" err="1">
                <a:solidFill>
                  <a:schemeClr val="bg1">
                    <a:lumMod val="50000"/>
                  </a:schemeClr>
                </a:solidFill>
              </a:rPr>
              <a:t>IoTWF</a:t>
            </a:r>
            <a:r>
              <a:rPr lang="en-US" dirty="0">
                <a:solidFill>
                  <a:schemeClr val="bg1">
                    <a:lumMod val="50000"/>
                  </a:schemeClr>
                </a:solidFill>
              </a:rPr>
              <a:t>, May 2017</a:t>
            </a:r>
            <a:endParaRPr lang="en-US" dirty="0">
              <a:solidFill>
                <a:schemeClr val="bg1">
                  <a:lumMod val="50000"/>
                </a:schemeClr>
              </a:solidFill>
            </a:endParaRPr>
          </a:p>
        </p:txBody>
      </p:sp>
    </p:spTree>
    <p:extLst>
      <p:ext uri="{BB962C8B-B14F-4D97-AF65-F5344CB8AC3E}">
        <p14:creationId xmlns:p14="http://schemas.microsoft.com/office/powerpoint/2010/main" val="139831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5" name="Title 4"/>
          <p:cNvSpPr>
            <a:spLocks noGrp="1"/>
          </p:cNvSpPr>
          <p:nvPr>
            <p:ph type="ctrTitle" idx="4294967295"/>
          </p:nvPr>
        </p:nvSpPr>
        <p:spPr>
          <a:xfrm>
            <a:off x="1963991" y="2056607"/>
            <a:ext cx="12203113" cy="1117600"/>
          </a:xfrm>
        </p:spPr>
        <p:txBody>
          <a:bodyPr>
            <a:normAutofit/>
          </a:bodyPr>
          <a:lstStyle/>
          <a:p>
            <a:r>
              <a:rPr lang="en-US" dirty="0" smtClean="0">
                <a:solidFill>
                  <a:schemeClr val="bg1"/>
                </a:solidFill>
              </a:rPr>
              <a:t>Increase Operational Efficiency</a:t>
            </a:r>
            <a:endParaRPr lang="en-US" dirty="0">
              <a:solidFill>
                <a:schemeClr val="bg1"/>
              </a:solidFill>
            </a:endParaRPr>
          </a:p>
        </p:txBody>
      </p:sp>
      <p:sp>
        <p:nvSpPr>
          <p:cNvPr id="6" name="Subtitle 5"/>
          <p:cNvSpPr>
            <a:spLocks noGrp="1"/>
          </p:cNvSpPr>
          <p:nvPr>
            <p:ph type="subTitle" idx="4294967295"/>
          </p:nvPr>
        </p:nvSpPr>
        <p:spPr>
          <a:xfrm>
            <a:off x="-94268" y="3090928"/>
            <a:ext cx="12192000" cy="738187"/>
          </a:xfrm>
        </p:spPr>
        <p:txBody>
          <a:bodyPr>
            <a:normAutofit fontScale="85000" lnSpcReduction="20000"/>
          </a:bodyPr>
          <a:lstStyle/>
          <a:p>
            <a:pPr marL="0" indent="0" algn="ctr">
              <a:buNone/>
            </a:pPr>
            <a:r>
              <a:rPr lang="en-US" i="1" dirty="0">
                <a:solidFill>
                  <a:schemeClr val="bg1"/>
                </a:solidFill>
              </a:rPr>
              <a:t>Not everything in IIoT is </a:t>
            </a:r>
            <a:r>
              <a:rPr lang="en-US" i="1" dirty="0" smtClean="0">
                <a:solidFill>
                  <a:schemeClr val="bg1"/>
                </a:solidFill>
              </a:rPr>
              <a:t>“out there.” </a:t>
            </a:r>
            <a:r>
              <a:rPr lang="en-US" i="1" dirty="0">
                <a:solidFill>
                  <a:schemeClr val="bg1"/>
                </a:solidFill>
              </a:rPr>
              <a:t>Address intermittent </a:t>
            </a:r>
            <a:r>
              <a:rPr lang="en-US" i="1" dirty="0" smtClean="0">
                <a:solidFill>
                  <a:schemeClr val="bg1"/>
                </a:solidFill>
              </a:rPr>
              <a:t>inefficiencies </a:t>
            </a:r>
            <a:endParaRPr lang="en-US" i="1" dirty="0" smtClean="0">
              <a:solidFill>
                <a:schemeClr val="bg1"/>
              </a:solidFill>
            </a:endParaRPr>
          </a:p>
          <a:p>
            <a:pPr marL="0" indent="0" algn="ctr">
              <a:buNone/>
            </a:pPr>
            <a:r>
              <a:rPr lang="en-US" i="1" dirty="0" smtClean="0">
                <a:solidFill>
                  <a:schemeClr val="bg1"/>
                </a:solidFill>
              </a:rPr>
              <a:t>and </a:t>
            </a:r>
            <a:r>
              <a:rPr lang="en-US" i="1" dirty="0" smtClean="0">
                <a:solidFill>
                  <a:schemeClr val="bg1"/>
                </a:solidFill>
              </a:rPr>
              <a:t>improve output </a:t>
            </a:r>
            <a:r>
              <a:rPr lang="en-US" b="1" i="1" dirty="0" smtClean="0">
                <a:solidFill>
                  <a:schemeClr val="bg1"/>
                </a:solidFill>
              </a:rPr>
              <a:t>right now</a:t>
            </a:r>
            <a:r>
              <a:rPr lang="en-US" i="1" dirty="0" smtClean="0">
                <a:solidFill>
                  <a:schemeClr val="bg1"/>
                </a:solidFill>
              </a:rPr>
              <a:t>.</a:t>
            </a:r>
          </a:p>
        </p:txBody>
      </p:sp>
      <p:sp>
        <p:nvSpPr>
          <p:cNvPr id="3" name="Date Placeholder 2"/>
          <p:cNvSpPr>
            <a:spLocks noGrp="1"/>
          </p:cNvSpPr>
          <p:nvPr>
            <p:ph type="dt" sz="half" idx="4294967295"/>
          </p:nvPr>
        </p:nvSpPr>
        <p:spPr>
          <a:xfrm>
            <a:off x="0" y="6516688"/>
            <a:ext cx="2844800" cy="366712"/>
          </a:xfrm>
        </p:spPr>
        <p:txBody>
          <a:bodyPr/>
          <a:lstStyle/>
          <a:p>
            <a:fld id="{3A643560-72AD-4ACB-B7F5-318D149A17C1}" type="datetime1">
              <a:rPr lang="en-US" smtClean="0"/>
              <a:t>8/20/2019</a:t>
            </a:fld>
            <a:endParaRPr lang="en-US" dirty="0"/>
          </a:p>
        </p:txBody>
      </p:sp>
      <p:sp>
        <p:nvSpPr>
          <p:cNvPr id="4" name="Slide Number Placeholder 3"/>
          <p:cNvSpPr>
            <a:spLocks noGrp="1"/>
          </p:cNvSpPr>
          <p:nvPr>
            <p:ph type="sldNum" sz="quarter" idx="4294967295"/>
          </p:nvPr>
        </p:nvSpPr>
        <p:spPr>
          <a:xfrm>
            <a:off x="9347200" y="6516688"/>
            <a:ext cx="2844800" cy="366712"/>
          </a:xfrm>
        </p:spPr>
        <p:txBody>
          <a:bodyPr/>
          <a:lstStyle/>
          <a:p>
            <a:fld id="{6A5CEB0A-32B2-4797-AD62-041837E9D509}" type="slidenum">
              <a:rPr lang="en-US" smtClean="0"/>
              <a:t>20</a:t>
            </a:fld>
            <a:endParaRPr lang="en-US" dirty="0"/>
          </a:p>
        </p:txBody>
      </p:sp>
    </p:spTree>
    <p:extLst>
      <p:ext uri="{BB962C8B-B14F-4D97-AF65-F5344CB8AC3E}">
        <p14:creationId xmlns:p14="http://schemas.microsoft.com/office/powerpoint/2010/main" val="3801384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3349" y="1117377"/>
            <a:ext cx="5803900" cy="4838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30381" y="6591260"/>
            <a:ext cx="1192955" cy="235898"/>
          </a:xfrm>
          <a:prstGeom prst="rect">
            <a:avLst/>
          </a:prstGeom>
          <a:noFill/>
        </p:spPr>
        <p:txBody>
          <a:bodyPr wrap="none" rtlCol="0">
            <a:spAutoFit/>
          </a:bodyPr>
          <a:lstStyle/>
          <a:p>
            <a:r>
              <a:rPr lang="en-US" sz="933" dirty="0"/>
              <a:t>Source: imgflip.com</a:t>
            </a:r>
            <a:endParaRPr lang="en-US" sz="933" dirty="0"/>
          </a:p>
        </p:txBody>
      </p:sp>
    </p:spTree>
    <p:extLst>
      <p:ext uri="{BB962C8B-B14F-4D97-AF65-F5344CB8AC3E}">
        <p14:creationId xmlns:p14="http://schemas.microsoft.com/office/powerpoint/2010/main" val="15822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6344" y="174625"/>
            <a:ext cx="8940800" cy="1062038"/>
          </a:xfrm>
        </p:spPr>
        <p:txBody>
          <a:bodyPr>
            <a:normAutofit fontScale="90000"/>
          </a:bodyPr>
          <a:lstStyle/>
          <a:p>
            <a:r>
              <a:rPr lang="en-US" dirty="0" smtClean="0"/>
              <a:t>Make the Move to Managed Switches</a:t>
            </a:r>
            <a:endParaRPr lang="en-US" dirty="0"/>
          </a:p>
        </p:txBody>
      </p:sp>
      <p:sp>
        <p:nvSpPr>
          <p:cNvPr id="6" name="Content Placeholder 5"/>
          <p:cNvSpPr>
            <a:spLocks noGrp="1"/>
          </p:cNvSpPr>
          <p:nvPr>
            <p:ph sz="half" idx="4294967295"/>
          </p:nvPr>
        </p:nvSpPr>
        <p:spPr>
          <a:xfrm>
            <a:off x="466344" y="1236663"/>
            <a:ext cx="10871200" cy="2481262"/>
          </a:xfrm>
        </p:spPr>
        <p:txBody>
          <a:bodyPr/>
          <a:lstStyle/>
          <a:p>
            <a:pPr marL="0" indent="0">
              <a:buNone/>
            </a:pPr>
            <a:r>
              <a:rPr lang="en-US" dirty="0" smtClean="0"/>
              <a:t>When it’s important to have input and control over traffic on the LAN, it’s time to move to a managed switch.</a:t>
            </a:r>
          </a:p>
          <a:p>
            <a:endParaRPr lang="en-US" dirty="0" smtClean="0"/>
          </a:p>
          <a:p>
            <a:endParaRPr lang="en-US" dirty="0"/>
          </a:p>
        </p:txBody>
      </p:sp>
      <p:sp>
        <p:nvSpPr>
          <p:cNvPr id="4" name="Date Placeholder 3"/>
          <p:cNvSpPr>
            <a:spLocks noGrp="1"/>
          </p:cNvSpPr>
          <p:nvPr>
            <p:ph type="dt" sz="half" idx="4294967295"/>
          </p:nvPr>
        </p:nvSpPr>
        <p:spPr>
          <a:xfrm>
            <a:off x="0" y="6518275"/>
            <a:ext cx="2844800" cy="365125"/>
          </a:xfrm>
        </p:spPr>
        <p:txBody>
          <a:bodyPr/>
          <a:lstStyle/>
          <a:p>
            <a:fld id="{FC45B0D9-A08B-4419-BB09-02E69E7555D7}" type="datetime1">
              <a:rPr lang="en-US" smtClean="0"/>
              <a:t>8/20/2019</a:t>
            </a:fld>
            <a:endParaRPr lang="en-US" dirty="0"/>
          </a:p>
        </p:txBody>
      </p:sp>
      <p:sp>
        <p:nvSpPr>
          <p:cNvPr id="5" name="Slide Number Placeholder 4"/>
          <p:cNvSpPr>
            <a:spLocks noGrp="1"/>
          </p:cNvSpPr>
          <p:nvPr>
            <p:ph type="sldNum" sz="quarter" idx="4294967295"/>
          </p:nvPr>
        </p:nvSpPr>
        <p:spPr>
          <a:xfrm>
            <a:off x="9347200" y="6518275"/>
            <a:ext cx="2844800" cy="365125"/>
          </a:xfrm>
        </p:spPr>
        <p:txBody>
          <a:bodyPr/>
          <a:lstStyle/>
          <a:p>
            <a:fld id="{6A5CEB0A-32B2-4797-AD62-041837E9D509}" type="slidenum">
              <a:rPr lang="en-US" smtClean="0"/>
              <a:t>22</a:t>
            </a:fld>
            <a:endParaRPr lang="en-US" dirty="0"/>
          </a:p>
        </p:txBody>
      </p:sp>
      <p:sp>
        <p:nvSpPr>
          <p:cNvPr id="7" name="Content Placeholder 6"/>
          <p:cNvSpPr>
            <a:spLocks noGrp="1"/>
          </p:cNvSpPr>
          <p:nvPr>
            <p:ph sz="half" idx="4294967295"/>
          </p:nvPr>
        </p:nvSpPr>
        <p:spPr>
          <a:xfrm>
            <a:off x="466344" y="2350237"/>
            <a:ext cx="6164263" cy="3802062"/>
          </a:xfrm>
        </p:spPr>
        <p:txBody>
          <a:bodyPr>
            <a:normAutofit/>
          </a:bodyPr>
          <a:lstStyle/>
          <a:p>
            <a:r>
              <a:rPr lang="en-US" dirty="0" smtClean="0"/>
              <a:t>Managed switches enable you to:</a:t>
            </a:r>
          </a:p>
          <a:p>
            <a:pPr lvl="1"/>
            <a:r>
              <a:rPr lang="en-US" dirty="0" smtClean="0"/>
              <a:t>Configure settings specific to your needs</a:t>
            </a:r>
          </a:p>
          <a:p>
            <a:pPr lvl="1"/>
            <a:r>
              <a:rPr lang="en-US" dirty="0" smtClean="0"/>
              <a:t>Have control over how data travels and who has access to it</a:t>
            </a:r>
          </a:p>
          <a:p>
            <a:pPr lvl="1"/>
            <a:r>
              <a:rPr lang="en-US" dirty="0" smtClean="0"/>
              <a:t>Detect, diagnose &amp; repair problems</a:t>
            </a:r>
          </a:p>
          <a:p>
            <a:pPr lvl="1"/>
            <a:r>
              <a:rPr lang="en-US" dirty="0" smtClean="0"/>
              <a:t>Monitor switch performance</a:t>
            </a:r>
          </a:p>
        </p:txBody>
      </p:sp>
      <p:pic>
        <p:nvPicPr>
          <p:cNvPr id="8" name="Picture 2" descr="\\sharepoint.redlion.net@SSL\DavWWWRoot\p\PL\SharedDocuments\Product Launch\00-Open Product Marketing Launches\Netw DD N-View 2\images N-View 2\LogicalTopologyWi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5707" y="2350237"/>
            <a:ext cx="4826693" cy="361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12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92151" y="127212"/>
            <a:ext cx="10515600" cy="1325563"/>
          </a:xfrm>
        </p:spPr>
        <p:txBody>
          <a:bodyPr/>
          <a:lstStyle/>
          <a:p>
            <a:r>
              <a:rPr lang="en-US" dirty="0" smtClean="0"/>
              <a:t>Key Managed Switch Features</a:t>
            </a:r>
            <a:endParaRPr lang="en-US" dirty="0"/>
          </a:p>
        </p:txBody>
      </p:sp>
      <p:pic>
        <p:nvPicPr>
          <p:cNvPr id="7" name="Picture 6"/>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539787" y="2413815"/>
            <a:ext cx="3112428" cy="3112428"/>
          </a:xfrm>
          <a:prstGeom prst="rect">
            <a:avLst/>
          </a:prstGeom>
        </p:spPr>
      </p:pic>
      <p:grpSp>
        <p:nvGrpSpPr>
          <p:cNvPr id="16" name="Group 15"/>
          <p:cNvGrpSpPr/>
          <p:nvPr/>
        </p:nvGrpSpPr>
        <p:grpSpPr>
          <a:xfrm>
            <a:off x="492390" y="1704897"/>
            <a:ext cx="3115649" cy="1487844"/>
            <a:chOff x="369292" y="1278673"/>
            <a:chExt cx="2336737" cy="1115883"/>
          </a:xfrm>
          <a:effectLst>
            <a:outerShdw blurRad="50800" dist="38100" dir="2700000" algn="tl" rotWithShape="0">
              <a:prstClr val="black">
                <a:alpha val="40000"/>
              </a:prstClr>
            </a:outerShdw>
          </a:effectLst>
        </p:grpSpPr>
        <p:sp>
          <p:nvSpPr>
            <p:cNvPr id="10" name="TextBox 9"/>
            <p:cNvSpPr txBox="1"/>
            <p:nvPr/>
          </p:nvSpPr>
          <p:spPr>
            <a:xfrm>
              <a:off x="369292" y="1278673"/>
              <a:ext cx="2336737" cy="346249"/>
            </a:xfrm>
            <a:prstGeom prst="rect">
              <a:avLst/>
            </a:prstGeom>
            <a:solidFill>
              <a:schemeClr val="accent5">
                <a:lumMod val="75000"/>
              </a:schemeClr>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b="1" dirty="0"/>
                <a:t>Virtual LAN (VLAN)</a:t>
              </a:r>
              <a:endParaRPr lang="en-US" sz="2400" b="1" dirty="0"/>
            </a:p>
          </p:txBody>
        </p:sp>
        <p:sp>
          <p:nvSpPr>
            <p:cNvPr id="12" name="Rectangle 11"/>
            <p:cNvSpPr/>
            <p:nvPr/>
          </p:nvSpPr>
          <p:spPr>
            <a:xfrm>
              <a:off x="369292" y="1648005"/>
              <a:ext cx="2336737" cy="746551"/>
            </a:xfrm>
            <a:prstGeom prst="rect">
              <a:avLst/>
            </a:prstGeom>
            <a:solidFill>
              <a:schemeClr val="accent5">
                <a:lumMod val="20000"/>
                <a:lumOff val="80000"/>
              </a:schemeClr>
            </a:solidFill>
          </p:spPr>
          <p:txBody>
            <a:bodyPr wrap="square">
              <a:spAutoFit/>
            </a:bodyPr>
            <a:lstStyle/>
            <a:p>
              <a:r>
                <a:rPr lang="en-US" sz="1467" dirty="0"/>
                <a:t>Logically </a:t>
              </a:r>
              <a:r>
                <a:rPr lang="en-US" sz="1467" dirty="0"/>
                <a:t>group devices together to isolate traffic between them, even when traffic is passing through same switch</a:t>
              </a:r>
            </a:p>
          </p:txBody>
        </p:sp>
      </p:grpSp>
      <p:grpSp>
        <p:nvGrpSpPr>
          <p:cNvPr id="15" name="Group 14"/>
          <p:cNvGrpSpPr/>
          <p:nvPr/>
        </p:nvGrpSpPr>
        <p:grpSpPr>
          <a:xfrm>
            <a:off x="492390" y="4488812"/>
            <a:ext cx="3115649" cy="1487844"/>
            <a:chOff x="369292" y="3366610"/>
            <a:chExt cx="2336737" cy="1115883"/>
          </a:xfrm>
          <a:effectLst>
            <a:outerShdw blurRad="50800" dist="38100" dir="2700000" algn="tl" rotWithShape="0">
              <a:prstClr val="black">
                <a:alpha val="40000"/>
              </a:prstClr>
            </a:outerShdw>
          </a:effectLst>
        </p:grpSpPr>
        <p:sp>
          <p:nvSpPr>
            <p:cNvPr id="13" name="TextBox 12"/>
            <p:cNvSpPr txBox="1"/>
            <p:nvPr/>
          </p:nvSpPr>
          <p:spPr>
            <a:xfrm>
              <a:off x="369292" y="3366610"/>
              <a:ext cx="2336737" cy="346249"/>
            </a:xfrm>
            <a:prstGeom prst="rect">
              <a:avLst/>
            </a:prstGeom>
            <a:solidFill>
              <a:schemeClr val="accent6">
                <a:lumMod val="75000"/>
              </a:schemeClr>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b="1" dirty="0"/>
                <a:t>Redundancy</a:t>
              </a:r>
              <a:endParaRPr lang="en-US" sz="2400" b="1" dirty="0"/>
            </a:p>
          </p:txBody>
        </p:sp>
        <p:sp>
          <p:nvSpPr>
            <p:cNvPr id="14" name="Rectangle 13"/>
            <p:cNvSpPr/>
            <p:nvPr/>
          </p:nvSpPr>
          <p:spPr>
            <a:xfrm>
              <a:off x="369292" y="3735942"/>
              <a:ext cx="2336737" cy="746551"/>
            </a:xfrm>
            <a:prstGeom prst="rect">
              <a:avLst/>
            </a:prstGeom>
            <a:solidFill>
              <a:schemeClr val="accent6">
                <a:lumMod val="20000"/>
                <a:lumOff val="80000"/>
              </a:schemeClr>
            </a:solidFill>
          </p:spPr>
          <p:txBody>
            <a:bodyPr wrap="square">
              <a:spAutoFit/>
            </a:bodyPr>
            <a:lstStyle/>
            <a:p>
              <a:r>
                <a:rPr lang="en-US" sz="1467" dirty="0"/>
                <a:t>Safeguard </a:t>
              </a:r>
              <a:r>
                <a:rPr lang="en-US" sz="1467" dirty="0"/>
                <a:t>a network in case a connection or cable fails by providing an alternate data path for traffic</a:t>
              </a:r>
            </a:p>
          </p:txBody>
        </p:sp>
      </p:grpSp>
      <p:grpSp>
        <p:nvGrpSpPr>
          <p:cNvPr id="17" name="Group 16"/>
          <p:cNvGrpSpPr/>
          <p:nvPr/>
        </p:nvGrpSpPr>
        <p:grpSpPr>
          <a:xfrm>
            <a:off x="8466752" y="4488812"/>
            <a:ext cx="3115649" cy="1487844"/>
            <a:chOff x="369292" y="3366610"/>
            <a:chExt cx="2336737" cy="1115883"/>
          </a:xfrm>
          <a:effectLst>
            <a:outerShdw blurRad="50800" dist="38100" dir="2700000" algn="tl" rotWithShape="0">
              <a:prstClr val="black">
                <a:alpha val="40000"/>
              </a:prstClr>
            </a:outerShdw>
          </a:effectLst>
        </p:grpSpPr>
        <p:sp>
          <p:nvSpPr>
            <p:cNvPr id="18" name="TextBox 17"/>
            <p:cNvSpPr txBox="1"/>
            <p:nvPr/>
          </p:nvSpPr>
          <p:spPr>
            <a:xfrm>
              <a:off x="369292" y="3366610"/>
              <a:ext cx="2336737" cy="346249"/>
            </a:xfrm>
            <a:prstGeom prst="rect">
              <a:avLst/>
            </a:prstGeom>
            <a:solidFill>
              <a:schemeClr val="accent1">
                <a:lumMod val="75000"/>
              </a:schemeClr>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b="1" dirty="0"/>
                <a:t>Port Mirroring</a:t>
              </a:r>
            </a:p>
          </p:txBody>
        </p:sp>
        <p:sp>
          <p:nvSpPr>
            <p:cNvPr id="19" name="Rectangle 18"/>
            <p:cNvSpPr/>
            <p:nvPr/>
          </p:nvSpPr>
          <p:spPr>
            <a:xfrm>
              <a:off x="369292" y="3735942"/>
              <a:ext cx="2336737" cy="746551"/>
            </a:xfrm>
            <a:prstGeom prst="rect">
              <a:avLst/>
            </a:prstGeom>
            <a:solidFill>
              <a:schemeClr val="accent1">
                <a:lumMod val="20000"/>
                <a:lumOff val="80000"/>
              </a:schemeClr>
            </a:solidFill>
          </p:spPr>
          <p:txBody>
            <a:bodyPr wrap="square">
              <a:spAutoFit/>
            </a:bodyPr>
            <a:lstStyle/>
            <a:p>
              <a:r>
                <a:rPr lang="en-US" sz="1467" dirty="0"/>
                <a:t>Copy &amp; forward network traffic to observe data on other ports or segments without taking the network out of service</a:t>
              </a:r>
            </a:p>
          </p:txBody>
        </p:sp>
      </p:grpSp>
      <p:grpSp>
        <p:nvGrpSpPr>
          <p:cNvPr id="20" name="Group 19"/>
          <p:cNvGrpSpPr/>
          <p:nvPr/>
        </p:nvGrpSpPr>
        <p:grpSpPr>
          <a:xfrm>
            <a:off x="8466750" y="1686243"/>
            <a:ext cx="3115649" cy="1262076"/>
            <a:chOff x="369292" y="1278673"/>
            <a:chExt cx="2336737" cy="946557"/>
          </a:xfrm>
          <a:effectLst>
            <a:outerShdw blurRad="50800" dist="38100" dir="2700000" algn="tl" rotWithShape="0">
              <a:prstClr val="black">
                <a:alpha val="40000"/>
              </a:prstClr>
            </a:outerShdw>
          </a:effectLst>
        </p:grpSpPr>
        <p:sp>
          <p:nvSpPr>
            <p:cNvPr id="21" name="TextBox 20"/>
            <p:cNvSpPr txBox="1"/>
            <p:nvPr/>
          </p:nvSpPr>
          <p:spPr>
            <a:xfrm>
              <a:off x="369292" y="1278673"/>
              <a:ext cx="2336737" cy="346249"/>
            </a:xfrm>
            <a:prstGeom prst="rect">
              <a:avLst/>
            </a:prstGeom>
            <a:solidFill>
              <a:schemeClr val="accent4">
                <a:lumMod val="75000"/>
              </a:schemeClr>
            </a:solid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2400" b="1" dirty="0"/>
                <a:t>Remote Monitoring</a:t>
              </a:r>
              <a:endParaRPr lang="en-US" sz="2400" b="1" dirty="0"/>
            </a:p>
          </p:txBody>
        </p:sp>
        <p:sp>
          <p:nvSpPr>
            <p:cNvPr id="22" name="Rectangle 21"/>
            <p:cNvSpPr/>
            <p:nvPr/>
          </p:nvSpPr>
          <p:spPr>
            <a:xfrm>
              <a:off x="369292" y="1648005"/>
              <a:ext cx="2336737" cy="577225"/>
            </a:xfrm>
            <a:prstGeom prst="rect">
              <a:avLst/>
            </a:prstGeom>
            <a:solidFill>
              <a:schemeClr val="accent4">
                <a:lumMod val="20000"/>
                <a:lumOff val="80000"/>
              </a:schemeClr>
            </a:solidFill>
          </p:spPr>
          <p:txBody>
            <a:bodyPr wrap="square">
              <a:spAutoFit/>
            </a:bodyPr>
            <a:lstStyle/>
            <a:p>
              <a:r>
                <a:rPr lang="en-US" sz="1467" dirty="0"/>
                <a:t>Get </a:t>
              </a:r>
              <a:r>
                <a:rPr lang="en-US" sz="1467" dirty="0"/>
                <a:t>easy-to-understand information </a:t>
              </a:r>
              <a:r>
                <a:rPr lang="en-US" sz="1467" dirty="0"/>
                <a:t>about network </a:t>
              </a:r>
              <a:r>
                <a:rPr lang="en-US" sz="1467" dirty="0"/>
                <a:t>devices and real-time alerts when there are problems</a:t>
              </a:r>
            </a:p>
          </p:txBody>
        </p:sp>
      </p:grpSp>
      <p:cxnSp>
        <p:nvCxnSpPr>
          <p:cNvPr id="28" name="Elbow Connector 27"/>
          <p:cNvCxnSpPr>
            <a:stCxn id="23" idx="0"/>
            <a:endCxn id="10" idx="3"/>
          </p:cNvCxnSpPr>
          <p:nvPr/>
        </p:nvCxnSpPr>
        <p:spPr>
          <a:xfrm rot="16200000" flipV="1">
            <a:off x="3405591" y="2153568"/>
            <a:ext cx="2355924" cy="1951027"/>
          </a:xfrm>
          <a:prstGeom prst="bentConnector2">
            <a:avLst/>
          </a:prstGeom>
          <a:ln>
            <a:solidFill>
              <a:schemeClr val="accent5">
                <a:lumMod val="75000"/>
              </a:schemeClr>
            </a:solidFill>
          </a:ln>
        </p:spPr>
        <p:style>
          <a:lnRef idx="2">
            <a:schemeClr val="accent5"/>
          </a:lnRef>
          <a:fillRef idx="0">
            <a:schemeClr val="accent5"/>
          </a:fillRef>
          <a:effectRef idx="1">
            <a:schemeClr val="accent5"/>
          </a:effectRef>
          <a:fontRef idx="minor">
            <a:schemeClr val="tx1"/>
          </a:fontRef>
        </p:style>
      </p:cxnSp>
      <p:cxnSp>
        <p:nvCxnSpPr>
          <p:cNvPr id="30" name="Elbow Connector 29"/>
          <p:cNvCxnSpPr>
            <a:stCxn id="24" idx="4"/>
            <a:endCxn id="13" idx="1"/>
          </p:cNvCxnSpPr>
          <p:nvPr/>
        </p:nvCxnSpPr>
        <p:spPr>
          <a:xfrm rot="5400000">
            <a:off x="3083592" y="1897611"/>
            <a:ext cx="246221" cy="5428627"/>
          </a:xfrm>
          <a:prstGeom prst="bentConnector4">
            <a:avLst>
              <a:gd name="adj1" fmla="val 732302"/>
              <a:gd name="adj2" fmla="val 105615"/>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36" name="Elbow Connector 35"/>
          <p:cNvCxnSpPr>
            <a:stCxn id="25" idx="0"/>
            <a:endCxn id="21" idx="3"/>
          </p:cNvCxnSpPr>
          <p:nvPr/>
        </p:nvCxnSpPr>
        <p:spPr>
          <a:xfrm rot="5400000" flipH="1" flipV="1">
            <a:off x="7745393" y="470037"/>
            <a:ext cx="2374579" cy="5299432"/>
          </a:xfrm>
          <a:prstGeom prst="bentConnector4">
            <a:avLst>
              <a:gd name="adj1" fmla="val 119264"/>
              <a:gd name="adj2" fmla="val 105752"/>
            </a:avLst>
          </a:prstGeom>
          <a:ln>
            <a:solidFill>
              <a:schemeClr val="accent4">
                <a:lumMod val="75000"/>
              </a:schemeClr>
            </a:solidFill>
          </a:ln>
        </p:spPr>
        <p:style>
          <a:lnRef idx="2">
            <a:schemeClr val="accent4"/>
          </a:lnRef>
          <a:fillRef idx="0">
            <a:schemeClr val="accent4"/>
          </a:fillRef>
          <a:effectRef idx="1">
            <a:schemeClr val="accent4"/>
          </a:effectRef>
          <a:fontRef idx="minor">
            <a:schemeClr val="tx1"/>
          </a:fontRef>
        </p:style>
      </p:cxnSp>
      <p:cxnSp>
        <p:nvCxnSpPr>
          <p:cNvPr id="41" name="Elbow Connector 40"/>
          <p:cNvCxnSpPr>
            <a:stCxn id="26" idx="0"/>
            <a:endCxn id="18" idx="0"/>
          </p:cNvCxnSpPr>
          <p:nvPr/>
        </p:nvCxnSpPr>
        <p:spPr>
          <a:xfrm rot="16200000" flipH="1">
            <a:off x="8233701" y="2697939"/>
            <a:ext cx="181771" cy="3399979"/>
          </a:xfrm>
          <a:prstGeom prst="bentConnector3">
            <a:avLst>
              <a:gd name="adj1" fmla="val -257115"/>
            </a:avLst>
          </a:prstGeom>
          <a:ln>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5468180" y="4307043"/>
            <a:ext cx="181771" cy="181771"/>
          </a:xfrm>
          <a:prstGeom prst="ellipse">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dirty="0"/>
          </a:p>
        </p:txBody>
      </p:sp>
      <p:sp>
        <p:nvSpPr>
          <p:cNvPr id="24" name="Oval 23"/>
          <p:cNvSpPr/>
          <p:nvPr/>
        </p:nvSpPr>
        <p:spPr>
          <a:xfrm>
            <a:off x="5830131" y="4307043"/>
            <a:ext cx="181771" cy="181771"/>
          </a:xfrm>
          <a:prstGeom prst="ellipse">
            <a:avLst/>
          </a:prstGeom>
          <a:solidFill>
            <a:schemeClr val="accent6">
              <a:lumMod val="75000"/>
            </a:schemeClr>
          </a:solidFill>
          <a:ln>
            <a:solidFill>
              <a:schemeClr val="accent6">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dirty="0"/>
          </a:p>
        </p:txBody>
      </p:sp>
      <p:sp>
        <p:nvSpPr>
          <p:cNvPr id="25" name="Oval 24"/>
          <p:cNvSpPr/>
          <p:nvPr/>
        </p:nvSpPr>
        <p:spPr>
          <a:xfrm>
            <a:off x="6192081" y="4307043"/>
            <a:ext cx="181771" cy="181771"/>
          </a:xfrm>
          <a:prstGeom prst="ellipse">
            <a:avLst/>
          </a:prstGeom>
          <a:solidFill>
            <a:schemeClr val="accent4">
              <a:lumMod val="75000"/>
            </a:schemeClr>
          </a:solidFill>
          <a:ln>
            <a:solidFill>
              <a:schemeClr val="accent4">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dirty="0"/>
          </a:p>
        </p:txBody>
      </p:sp>
      <p:sp>
        <p:nvSpPr>
          <p:cNvPr id="26" name="Oval 25"/>
          <p:cNvSpPr/>
          <p:nvPr/>
        </p:nvSpPr>
        <p:spPr>
          <a:xfrm>
            <a:off x="6533712" y="4307043"/>
            <a:ext cx="181771" cy="181771"/>
          </a:xfrm>
          <a:prstGeom prst="ellipse">
            <a:avLst/>
          </a:prstGeom>
          <a:solidFill>
            <a:schemeClr val="accent1">
              <a:lumMod val="75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7437146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4294967295"/>
          </p:nvPr>
        </p:nvSpPr>
        <p:spPr>
          <a:xfrm>
            <a:off x="0" y="6518275"/>
            <a:ext cx="2844800" cy="365125"/>
          </a:xfrm>
        </p:spPr>
        <p:txBody>
          <a:bodyPr/>
          <a:lstStyle/>
          <a:p>
            <a:pPr defTabSz="1219170">
              <a:defRPr/>
            </a:pPr>
            <a:fld id="{3A643560-72AD-4ACB-B7F5-318D149A17C1}" type="datetime1">
              <a:rPr lang="en-US" sz="800">
                <a:solidFill>
                  <a:prstClr val="white">
                    <a:lumMod val="65000"/>
                  </a:prstClr>
                </a:solidFill>
                <a:latin typeface="Segoe UI"/>
              </a:rPr>
              <a:pPr defTabSz="1219170">
                <a:defRPr/>
              </a:pPr>
              <a:t>8/20/2019</a:t>
            </a:fld>
            <a:endParaRPr lang="en-US" sz="800" dirty="0">
              <a:solidFill>
                <a:prstClr val="white">
                  <a:lumMod val="65000"/>
                </a:prstClr>
              </a:solidFill>
              <a:latin typeface="Segoe UI"/>
            </a:endParaRPr>
          </a:p>
        </p:txBody>
      </p:sp>
      <p:sp>
        <p:nvSpPr>
          <p:cNvPr id="4" name="Slide Number Placeholder 3"/>
          <p:cNvSpPr>
            <a:spLocks noGrp="1"/>
          </p:cNvSpPr>
          <p:nvPr>
            <p:ph type="sldNum" sz="quarter" idx="4294967295"/>
          </p:nvPr>
        </p:nvSpPr>
        <p:spPr>
          <a:xfrm>
            <a:off x="9347200" y="6518275"/>
            <a:ext cx="2844800" cy="365125"/>
          </a:xfrm>
        </p:spPr>
        <p:txBody>
          <a:bodyPr/>
          <a:lstStyle/>
          <a:p>
            <a:pPr defTabSz="1219170">
              <a:defRPr/>
            </a:pPr>
            <a:fld id="{6A5CEB0A-32B2-4797-AD62-041837E9D509}" type="slidenum">
              <a:rPr lang="en-US" sz="800">
                <a:solidFill>
                  <a:prstClr val="white">
                    <a:lumMod val="65000"/>
                  </a:prstClr>
                </a:solidFill>
                <a:latin typeface="Segoe UI"/>
              </a:rPr>
              <a:pPr defTabSz="1219170">
                <a:defRPr/>
              </a:pPr>
              <a:t>24</a:t>
            </a:fld>
            <a:endParaRPr lang="en-US" sz="800" dirty="0">
              <a:solidFill>
                <a:prstClr val="white">
                  <a:lumMod val="65000"/>
                </a:prstClr>
              </a:solidFill>
              <a:latin typeface="Segoe UI"/>
            </a:endParaRPr>
          </a:p>
        </p:txBody>
      </p:sp>
      <p:sp>
        <p:nvSpPr>
          <p:cNvPr id="2" name="Title 1"/>
          <p:cNvSpPr>
            <a:spLocks noGrp="1"/>
          </p:cNvSpPr>
          <p:nvPr>
            <p:ph type="title" idx="4294967295"/>
          </p:nvPr>
        </p:nvSpPr>
        <p:spPr>
          <a:xfrm>
            <a:off x="406400" y="174083"/>
            <a:ext cx="8940800" cy="1057275"/>
          </a:xfrm>
          <a:noFill/>
        </p:spPr>
        <p:txBody>
          <a:bodyPr>
            <a:normAutofit/>
          </a:bodyPr>
          <a:lstStyle/>
          <a:p>
            <a:r>
              <a:rPr lang="en-US" dirty="0" smtClean="0">
                <a:solidFill>
                  <a:srgbClr val="63666A"/>
                </a:solidFill>
                <a:effectLst>
                  <a:outerShdw blurRad="38100" dist="38100" dir="2700000" algn="tl">
                    <a:srgbClr val="000000">
                      <a:alpha val="43137"/>
                    </a:srgbClr>
                  </a:outerShdw>
                </a:effectLst>
              </a:rPr>
              <a:t>Success Story | </a:t>
            </a:r>
            <a:r>
              <a:rPr lang="en-US" b="0" dirty="0" smtClean="0">
                <a:solidFill>
                  <a:srgbClr val="63666A"/>
                </a:solidFill>
                <a:effectLst>
                  <a:outerShdw blurRad="38100" dist="38100" dir="2700000" algn="tl">
                    <a:srgbClr val="000000">
                      <a:alpha val="43137"/>
                    </a:srgbClr>
                  </a:outerShdw>
                </a:effectLst>
              </a:rPr>
              <a:t>Bottling</a:t>
            </a:r>
            <a:endParaRPr lang="en-US" dirty="0">
              <a:solidFill>
                <a:srgbClr val="63666A"/>
              </a:solidFill>
              <a:effectLst>
                <a:outerShdw blurRad="38100" dist="38100" dir="2700000" algn="tl">
                  <a:srgbClr val="000000">
                    <a:alpha val="43137"/>
                  </a:srgbClr>
                </a:outerShdw>
              </a:effectLst>
            </a:endParaRPr>
          </a:p>
        </p:txBody>
      </p:sp>
      <p:sp>
        <p:nvSpPr>
          <p:cNvPr id="5" name="TextBox 4"/>
          <p:cNvSpPr txBox="1"/>
          <p:nvPr/>
        </p:nvSpPr>
        <p:spPr>
          <a:xfrm>
            <a:off x="918464" y="1365504"/>
            <a:ext cx="4380992" cy="2698496"/>
          </a:xfrm>
          <a:prstGeom prst="rect">
            <a:avLst/>
          </a:prstGeom>
          <a:solidFill>
            <a:schemeClr val="accent4">
              <a:lumMod val="50000"/>
              <a:alpha val="80000"/>
            </a:schemeClr>
          </a:solidFill>
        </p:spPr>
        <p:txBody>
          <a:bodyPr wrap="square" rtlCol="0">
            <a:noAutofit/>
          </a:bodyPr>
          <a:lstStyle/>
          <a:p>
            <a:pPr defTabSz="1219170">
              <a:defRPr/>
            </a:pPr>
            <a:r>
              <a:rPr lang="en-US" sz="2667" b="1" dirty="0">
                <a:solidFill>
                  <a:prstClr val="white"/>
                </a:solidFill>
                <a:latin typeface="Segoe UI"/>
              </a:rPr>
              <a:t>Situation</a:t>
            </a:r>
            <a:endParaRPr lang="en-US" sz="2400" b="1" dirty="0">
              <a:solidFill>
                <a:prstClr val="white"/>
              </a:solidFill>
              <a:latin typeface="Segoe UI"/>
            </a:endParaRPr>
          </a:p>
          <a:p>
            <a:pPr defTabSz="1219170">
              <a:defRPr/>
            </a:pPr>
            <a:endParaRPr lang="en-US" sz="1600" dirty="0">
              <a:solidFill>
                <a:prstClr val="white"/>
              </a:solidFill>
              <a:latin typeface="Segoe UI"/>
            </a:endParaRPr>
          </a:p>
          <a:p>
            <a:pPr defTabSz="1219170">
              <a:defRPr/>
            </a:pPr>
            <a:r>
              <a:rPr lang="en-US" sz="1600" dirty="0">
                <a:solidFill>
                  <a:prstClr val="white"/>
                </a:solidFill>
                <a:latin typeface="Segoe UI"/>
              </a:rPr>
              <a:t>A regional bottling facility was experiencing network outages in one area of their plant. Because they were intermittent in nature and would sometimes appear to resolve on their own, the administrator was having difficulty pinpointing cause after several weeks of investigation.</a:t>
            </a:r>
            <a:endParaRPr lang="en-US" sz="1600" dirty="0">
              <a:solidFill>
                <a:prstClr val="white"/>
              </a:solidFill>
              <a:latin typeface="Segoe UI"/>
            </a:endParaRPr>
          </a:p>
        </p:txBody>
      </p:sp>
      <p:sp>
        <p:nvSpPr>
          <p:cNvPr id="7" name="TextBox 6"/>
          <p:cNvSpPr txBox="1"/>
          <p:nvPr/>
        </p:nvSpPr>
        <p:spPr>
          <a:xfrm>
            <a:off x="918464" y="4194048"/>
            <a:ext cx="4380992" cy="2324227"/>
          </a:xfrm>
          <a:prstGeom prst="rect">
            <a:avLst/>
          </a:prstGeom>
          <a:solidFill>
            <a:schemeClr val="accent4">
              <a:lumMod val="50000"/>
              <a:alpha val="80000"/>
            </a:schemeClr>
          </a:solidFill>
        </p:spPr>
        <p:txBody>
          <a:bodyPr wrap="square" rtlCol="0">
            <a:noAutofit/>
          </a:bodyPr>
          <a:lstStyle/>
          <a:p>
            <a:pPr defTabSz="1219170">
              <a:defRPr/>
            </a:pPr>
            <a:r>
              <a:rPr lang="en-US" sz="2667" b="1" dirty="0">
                <a:solidFill>
                  <a:prstClr val="white"/>
                </a:solidFill>
                <a:latin typeface="Segoe UI"/>
              </a:rPr>
              <a:t>Solution</a:t>
            </a:r>
            <a:endParaRPr lang="en-US" sz="2400" b="1" dirty="0">
              <a:solidFill>
                <a:prstClr val="white"/>
              </a:solidFill>
              <a:latin typeface="Segoe UI"/>
            </a:endParaRPr>
          </a:p>
          <a:p>
            <a:pPr defTabSz="1219170">
              <a:defRPr/>
            </a:pPr>
            <a:endParaRPr lang="en-US" sz="1600" dirty="0">
              <a:solidFill>
                <a:prstClr val="white"/>
              </a:solidFill>
              <a:latin typeface="Segoe UI"/>
            </a:endParaRPr>
          </a:p>
          <a:p>
            <a:pPr defTabSz="1219170">
              <a:defRPr/>
            </a:pPr>
            <a:r>
              <a:rPr lang="en-US" sz="1600" dirty="0">
                <a:solidFill>
                  <a:prstClr val="white"/>
                </a:solidFill>
                <a:latin typeface="Segoe UI"/>
              </a:rPr>
              <a:t>Red Lion’s technical team arrived on site and discovered that while the customer was using N-Tron Series managed switches from Red Lion, they hadn’t been using the N-View functionality to diagnose the issue.</a:t>
            </a:r>
            <a:endParaRPr lang="en-US" sz="1600" dirty="0">
              <a:solidFill>
                <a:prstClr val="white"/>
              </a:solidFill>
              <a:latin typeface="Segoe UI"/>
            </a:endParaRPr>
          </a:p>
        </p:txBody>
      </p:sp>
      <p:grpSp>
        <p:nvGrpSpPr>
          <p:cNvPr id="13" name="Group 12"/>
          <p:cNvGrpSpPr/>
          <p:nvPr/>
        </p:nvGrpSpPr>
        <p:grpSpPr>
          <a:xfrm>
            <a:off x="5567389" y="1365504"/>
            <a:ext cx="6120384" cy="4515585"/>
            <a:chOff x="4353850" y="1219200"/>
            <a:chExt cx="4590288" cy="3386689"/>
          </a:xfrm>
        </p:grpSpPr>
        <p:sp>
          <p:nvSpPr>
            <p:cNvPr id="8" name="TextBox 7"/>
            <p:cNvSpPr txBox="1"/>
            <p:nvPr/>
          </p:nvSpPr>
          <p:spPr>
            <a:xfrm>
              <a:off x="4353850" y="1219200"/>
              <a:ext cx="4590288" cy="3386689"/>
            </a:xfrm>
            <a:prstGeom prst="rect">
              <a:avLst/>
            </a:prstGeom>
            <a:solidFill>
              <a:schemeClr val="accent4">
                <a:lumMod val="50000"/>
                <a:alpha val="80000"/>
              </a:schemeClr>
            </a:solidFill>
          </p:spPr>
          <p:txBody>
            <a:bodyPr wrap="square" rtlCol="0">
              <a:noAutofit/>
            </a:bodyPr>
            <a:lstStyle/>
            <a:p>
              <a:pPr defTabSz="1219170">
                <a:defRPr/>
              </a:pPr>
              <a:r>
                <a:rPr lang="en-US" sz="2667" b="1" dirty="0">
                  <a:solidFill>
                    <a:prstClr val="white"/>
                  </a:solidFill>
                  <a:latin typeface="Segoe UI"/>
                </a:rPr>
                <a:t>Value</a:t>
              </a:r>
            </a:p>
            <a:p>
              <a:pPr defTabSz="1219170">
                <a:defRPr/>
              </a:pPr>
              <a:endParaRPr lang="en-US" sz="2667" b="1" dirty="0">
                <a:solidFill>
                  <a:prstClr val="white"/>
                </a:solidFill>
                <a:latin typeface="Segoe UI"/>
              </a:endParaRPr>
            </a:p>
            <a:p>
              <a:pPr defTabSz="1219170">
                <a:defRPr/>
              </a:pPr>
              <a:r>
                <a:rPr lang="en-US" sz="1600" dirty="0">
                  <a:solidFill>
                    <a:prstClr val="white"/>
                  </a:solidFill>
                  <a:latin typeface="Segoe UI"/>
                </a:rPr>
                <a:t>In examining the N-View data, the team quickly saw that there were dropped receive packets, FCS errors and symbol errors on </a:t>
              </a:r>
              <a:r>
                <a:rPr lang="en-US" sz="1600" dirty="0">
                  <a:solidFill>
                    <a:prstClr val="white"/>
                  </a:solidFill>
                  <a:latin typeface="Segoe UI"/>
                </a:rPr>
                <a:t>one of the ring ports </a:t>
              </a:r>
              <a:r>
                <a:rPr lang="en-US" sz="1600" dirty="0">
                  <a:solidFill>
                    <a:prstClr val="white"/>
                  </a:solidFill>
                  <a:latin typeface="Segoe UI"/>
                </a:rPr>
                <a:t>– all indicative of a possible cabling issue</a:t>
              </a:r>
              <a:r>
                <a:rPr lang="en-US" sz="1600" dirty="0">
                  <a:solidFill>
                    <a:prstClr val="white"/>
                  </a:solidFill>
                  <a:latin typeface="Segoe UI"/>
                </a:rPr>
                <a:t>.</a:t>
              </a:r>
            </a:p>
            <a:p>
              <a:pPr defTabSz="1219170">
                <a:defRPr/>
              </a:pPr>
              <a:endParaRPr lang="en-US" sz="1600" dirty="0">
                <a:solidFill>
                  <a:prstClr val="white"/>
                </a:solidFill>
                <a:latin typeface="Segoe UI"/>
              </a:endParaRPr>
            </a:p>
            <a:p>
              <a:pPr defTabSz="1219170">
                <a:defRPr/>
              </a:pPr>
              <a:r>
                <a:rPr lang="en-US" sz="1600" dirty="0">
                  <a:solidFill>
                    <a:prstClr val="white"/>
                  </a:solidFill>
                  <a:latin typeface="Segoe UI"/>
                </a:rPr>
                <a:t>Within minutes, they changed out the </a:t>
              </a:r>
              <a:r>
                <a:rPr lang="en-US" sz="1600" dirty="0">
                  <a:solidFill>
                    <a:prstClr val="white"/>
                  </a:solidFill>
                  <a:latin typeface="Segoe UI"/>
                </a:rPr>
                <a:t>cable </a:t>
              </a:r>
              <a:r>
                <a:rPr lang="en-US" sz="1600" dirty="0">
                  <a:solidFill>
                    <a:prstClr val="white"/>
                  </a:solidFill>
                  <a:latin typeface="Segoe UI"/>
                </a:rPr>
                <a:t>and restarted </a:t>
              </a:r>
              <a:r>
                <a:rPr lang="en-US" sz="1600" dirty="0">
                  <a:solidFill>
                    <a:prstClr val="white"/>
                  </a:solidFill>
                  <a:latin typeface="Segoe UI"/>
                </a:rPr>
                <a:t>the</a:t>
              </a:r>
              <a:endParaRPr lang="en-US" sz="1600" dirty="0">
                <a:solidFill>
                  <a:prstClr val="white"/>
                </a:solidFill>
                <a:latin typeface="Segoe UI"/>
              </a:endParaRPr>
            </a:p>
            <a:p>
              <a:pPr defTabSz="1219170">
                <a:defRPr/>
              </a:pPr>
              <a:endParaRPr lang="en-US" sz="2667" b="1" dirty="0">
                <a:solidFill>
                  <a:prstClr val="white"/>
                </a:solidFill>
                <a:latin typeface="Segoe UI"/>
              </a:endParaRPr>
            </a:p>
            <a:p>
              <a:pPr defTabSz="1219170">
                <a:defRPr/>
              </a:pPr>
              <a:endParaRPr lang="en-US" sz="2667" b="1" dirty="0">
                <a:solidFill>
                  <a:prstClr val="white"/>
                </a:solidFill>
                <a:latin typeface="Segoe UI"/>
              </a:endParaRPr>
            </a:p>
            <a:p>
              <a:pPr defTabSz="1219170">
                <a:defRPr/>
              </a:pPr>
              <a:endParaRPr lang="en-US" sz="2667" b="1" dirty="0">
                <a:solidFill>
                  <a:prstClr val="white"/>
                </a:solidFill>
                <a:latin typeface="Segoe UI"/>
              </a:endParaRPr>
            </a:p>
            <a:p>
              <a:pPr defTabSz="1219170">
                <a:defRPr/>
              </a:pPr>
              <a:endParaRPr lang="en-US" sz="2400" b="1" dirty="0">
                <a:solidFill>
                  <a:prstClr val="white"/>
                </a:solidFill>
                <a:latin typeface="Segoe UI"/>
              </a:endParaRPr>
            </a:p>
            <a:p>
              <a:pPr defTabSz="1219170">
                <a:defRPr/>
              </a:pPr>
              <a:endParaRPr lang="en-US" sz="1600" dirty="0">
                <a:solidFill>
                  <a:prstClr val="white"/>
                </a:solidFill>
                <a:latin typeface="Segoe UI"/>
              </a:endParaRPr>
            </a:p>
            <a:p>
              <a:pPr defTabSz="1219170">
                <a:defRPr/>
              </a:pPr>
              <a:endParaRPr lang="en-US" sz="1600" dirty="0">
                <a:solidFill>
                  <a:prstClr val="white"/>
                </a:solidFill>
                <a:latin typeface="Segoe UI"/>
              </a:endParaRPr>
            </a:p>
            <a:p>
              <a:pPr defTabSz="1219170">
                <a:defRPr/>
              </a:pPr>
              <a:endParaRPr lang="en-US" sz="1600" dirty="0">
                <a:solidFill>
                  <a:prstClr val="white"/>
                </a:solidFill>
                <a:latin typeface="Segoe UI"/>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8994" y="3048000"/>
              <a:ext cx="2145411" cy="1392854"/>
            </a:xfrm>
            <a:prstGeom prst="rect">
              <a:avLst/>
            </a:prstGeom>
          </p:spPr>
        </p:pic>
        <p:sp>
          <p:nvSpPr>
            <p:cNvPr id="12" name="TextBox 11"/>
            <p:cNvSpPr txBox="1"/>
            <p:nvPr/>
          </p:nvSpPr>
          <p:spPr>
            <a:xfrm>
              <a:off x="4353851" y="2756115"/>
              <a:ext cx="2295144" cy="992579"/>
            </a:xfrm>
            <a:prstGeom prst="rect">
              <a:avLst/>
            </a:prstGeom>
            <a:noFill/>
          </p:spPr>
          <p:txBody>
            <a:bodyPr wrap="square" rtlCol="0">
              <a:spAutoFit/>
            </a:bodyPr>
            <a:lstStyle/>
            <a:p>
              <a:pPr defTabSz="1219170">
                <a:defRPr/>
              </a:pPr>
              <a:r>
                <a:rPr lang="en-US" sz="1600" dirty="0">
                  <a:solidFill>
                    <a:prstClr val="white"/>
                  </a:solidFill>
                  <a:latin typeface="Segoe UI"/>
                </a:rPr>
                <a:t>switch</a:t>
              </a:r>
              <a:r>
                <a:rPr lang="en-US" sz="1600" dirty="0">
                  <a:solidFill>
                    <a:prstClr val="white"/>
                  </a:solidFill>
                  <a:latin typeface="Segoe UI"/>
                </a:rPr>
                <a:t>. The customer has since reported t</a:t>
              </a:r>
              <a:r>
                <a:rPr lang="en-US" sz="1600" dirty="0">
                  <a:solidFill>
                    <a:prstClr val="white"/>
                  </a:solidFill>
                  <a:latin typeface="Segoe UI"/>
                </a:rPr>
                <a:t>hat </a:t>
              </a:r>
              <a:r>
                <a:rPr lang="en-US" sz="1600" dirty="0">
                  <a:solidFill>
                    <a:prstClr val="white"/>
                  </a:solidFill>
                  <a:latin typeface="Segoe UI"/>
                </a:rPr>
                <a:t>the intermittent issue has been resolved – saving hours of </a:t>
              </a:r>
              <a:r>
                <a:rPr lang="en-US" sz="1600" dirty="0">
                  <a:solidFill>
                    <a:prstClr val="white"/>
                  </a:solidFill>
                  <a:latin typeface="Segoe UI"/>
                </a:rPr>
                <a:t>uptime, and thousands of dollars, </a:t>
              </a:r>
              <a:r>
                <a:rPr lang="en-US" sz="1600" dirty="0">
                  <a:solidFill>
                    <a:prstClr val="white"/>
                  </a:solidFill>
                  <a:latin typeface="Segoe UI"/>
                </a:rPr>
                <a:t>as a result. </a:t>
              </a:r>
            </a:p>
          </p:txBody>
        </p:sp>
      </p:grpSp>
    </p:spTree>
    <p:extLst>
      <p:ext uri="{BB962C8B-B14F-4D97-AF65-F5344CB8AC3E}">
        <p14:creationId xmlns:p14="http://schemas.microsoft.com/office/powerpoint/2010/main" val="87092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74904" y="162248"/>
            <a:ext cx="10515600" cy="1325563"/>
          </a:xfrm>
        </p:spPr>
        <p:txBody>
          <a:bodyPr>
            <a:normAutofit/>
          </a:bodyPr>
          <a:lstStyle/>
          <a:p>
            <a:r>
              <a:rPr lang="en-US" dirty="0" smtClean="0"/>
              <a:t>Connect Operators to Organizational Goals with Key Performance Indicators (KPIs)</a:t>
            </a:r>
            <a:endParaRPr lang="en-US" dirty="0"/>
          </a:p>
        </p:txBody>
      </p:sp>
      <p:grpSp>
        <p:nvGrpSpPr>
          <p:cNvPr id="59" name="Group 58"/>
          <p:cNvGrpSpPr/>
          <p:nvPr/>
        </p:nvGrpSpPr>
        <p:grpSpPr>
          <a:xfrm>
            <a:off x="266399" y="4190889"/>
            <a:ext cx="2085184" cy="1997347"/>
            <a:chOff x="203098" y="4165758"/>
            <a:chExt cx="2967204" cy="1997347"/>
          </a:xfrm>
        </p:grpSpPr>
        <p:sp>
          <p:nvSpPr>
            <p:cNvPr id="60" name="Rectangle 59"/>
            <p:cNvSpPr/>
            <p:nvPr/>
          </p:nvSpPr>
          <p:spPr>
            <a:xfrm>
              <a:off x="203098" y="4165758"/>
              <a:ext cx="2967202" cy="615554"/>
            </a:xfrm>
            <a:prstGeom prst="rect">
              <a:avLst/>
            </a:prstGeom>
            <a:noFill/>
          </p:spPr>
          <p:txBody>
            <a:bodyPr wrap="square" anchor="b">
              <a:noAutofit/>
            </a:bodyPr>
            <a:lstStyle/>
            <a:p>
              <a:pPr algn="ctr"/>
              <a:r>
                <a:rPr lang="en-US" sz="1600" b="1" dirty="0">
                  <a:solidFill>
                    <a:schemeClr val="tx1">
                      <a:lumMod val="50000"/>
                    </a:schemeClr>
                  </a:solidFill>
                </a:rPr>
                <a:t>Count &amp; Reject Ratio</a:t>
              </a:r>
              <a:endParaRPr lang="en-US" sz="1600" b="1" dirty="0">
                <a:solidFill>
                  <a:schemeClr val="tx1">
                    <a:lumMod val="50000"/>
                  </a:schemeClr>
                </a:solidFill>
              </a:endParaRPr>
            </a:p>
          </p:txBody>
        </p:sp>
        <p:sp>
          <p:nvSpPr>
            <p:cNvPr id="61" name="Rectangle 60"/>
            <p:cNvSpPr/>
            <p:nvPr/>
          </p:nvSpPr>
          <p:spPr>
            <a:xfrm>
              <a:off x="203100" y="4747333"/>
              <a:ext cx="2967202" cy="1415772"/>
            </a:xfrm>
            <a:prstGeom prst="rect">
              <a:avLst/>
            </a:prstGeom>
          </p:spPr>
          <p:txBody>
            <a:bodyPr wrap="square">
              <a:noAutofit/>
            </a:bodyPr>
            <a:lstStyle/>
            <a:p>
              <a:pPr algn="ctr"/>
              <a:r>
                <a:rPr lang="en-US" sz="1400" dirty="0">
                  <a:solidFill>
                    <a:schemeClr val="tx1">
                      <a:lumMod val="75000"/>
                    </a:schemeClr>
                  </a:solidFill>
                </a:rPr>
                <a:t>Many companies</a:t>
              </a:r>
            </a:p>
            <a:p>
              <a:pPr algn="ctr"/>
              <a:r>
                <a:rPr lang="en-US" sz="1400" dirty="0">
                  <a:solidFill>
                    <a:schemeClr val="tx1">
                      <a:lumMod val="75000"/>
                    </a:schemeClr>
                  </a:solidFill>
                </a:rPr>
                <a:t>will compare individual worker and shift output to invoke a</a:t>
              </a:r>
            </a:p>
            <a:p>
              <a:pPr algn="ctr"/>
              <a:r>
                <a:rPr lang="en-US" sz="1400" dirty="0">
                  <a:solidFill>
                    <a:schemeClr val="tx1">
                      <a:lumMod val="75000"/>
                    </a:schemeClr>
                  </a:solidFill>
                </a:rPr>
                <a:t>competitive spirit among employees.</a:t>
              </a:r>
            </a:p>
          </p:txBody>
        </p:sp>
      </p:grpSp>
      <p:grpSp>
        <p:nvGrpSpPr>
          <p:cNvPr id="30" name="Group 29"/>
          <p:cNvGrpSpPr/>
          <p:nvPr/>
        </p:nvGrpSpPr>
        <p:grpSpPr>
          <a:xfrm>
            <a:off x="4508897" y="4190892"/>
            <a:ext cx="2085184" cy="1997345"/>
            <a:chOff x="203098" y="4165758"/>
            <a:chExt cx="2967204" cy="1997345"/>
          </a:xfrm>
        </p:grpSpPr>
        <p:sp>
          <p:nvSpPr>
            <p:cNvPr id="31" name="Rectangle 30"/>
            <p:cNvSpPr/>
            <p:nvPr/>
          </p:nvSpPr>
          <p:spPr>
            <a:xfrm>
              <a:off x="203098" y="4165758"/>
              <a:ext cx="2967202" cy="615554"/>
            </a:xfrm>
            <a:prstGeom prst="rect">
              <a:avLst/>
            </a:prstGeom>
            <a:noFill/>
          </p:spPr>
          <p:txBody>
            <a:bodyPr wrap="square" anchor="ctr">
              <a:noAutofit/>
            </a:bodyPr>
            <a:lstStyle/>
            <a:p>
              <a:pPr algn="ctr"/>
              <a:r>
                <a:rPr lang="en-US" sz="1600" b="1" dirty="0">
                  <a:solidFill>
                    <a:schemeClr val="tx1">
                      <a:lumMod val="50000"/>
                    </a:schemeClr>
                  </a:solidFill>
                </a:rPr>
                <a:t>Target</a:t>
              </a:r>
              <a:endParaRPr lang="en-US" sz="1600" b="1" dirty="0">
                <a:solidFill>
                  <a:schemeClr val="tx1">
                    <a:lumMod val="50000"/>
                  </a:schemeClr>
                </a:solidFill>
              </a:endParaRPr>
            </a:p>
          </p:txBody>
        </p:sp>
        <p:sp>
          <p:nvSpPr>
            <p:cNvPr id="32" name="Rectangle 31"/>
            <p:cNvSpPr/>
            <p:nvPr/>
          </p:nvSpPr>
          <p:spPr>
            <a:xfrm>
              <a:off x="203100" y="4747331"/>
              <a:ext cx="2967202" cy="1415772"/>
            </a:xfrm>
            <a:prstGeom prst="rect">
              <a:avLst/>
            </a:prstGeom>
          </p:spPr>
          <p:txBody>
            <a:bodyPr wrap="square" anchor="ctr">
              <a:noAutofit/>
            </a:bodyPr>
            <a:lstStyle/>
            <a:p>
              <a:pPr algn="ctr"/>
              <a:r>
                <a:rPr lang="en-US" sz="1400" dirty="0">
                  <a:solidFill>
                    <a:schemeClr val="tx1">
                      <a:lumMod val="75000"/>
                    </a:schemeClr>
                  </a:solidFill>
                </a:rPr>
                <a:t>Display </a:t>
              </a:r>
              <a:r>
                <a:rPr lang="en-US" sz="1400" dirty="0">
                  <a:solidFill>
                    <a:schemeClr val="tx1">
                      <a:lumMod val="75000"/>
                    </a:schemeClr>
                  </a:solidFill>
                </a:rPr>
                <a:t>target values for output, </a:t>
              </a:r>
              <a:r>
                <a:rPr lang="en-US" sz="1400" dirty="0">
                  <a:solidFill>
                    <a:schemeClr val="tx1">
                      <a:lumMod val="75000"/>
                    </a:schemeClr>
                  </a:solidFill>
                </a:rPr>
                <a:t>rate, takt time and quality. This </a:t>
              </a:r>
              <a:r>
                <a:rPr lang="en-US" sz="1400" dirty="0">
                  <a:solidFill>
                    <a:schemeClr val="tx1">
                      <a:lumMod val="75000"/>
                    </a:schemeClr>
                  </a:solidFill>
                </a:rPr>
                <a:t>KPI helps motivate employees to meet </a:t>
              </a:r>
              <a:r>
                <a:rPr lang="en-US" sz="1400" dirty="0">
                  <a:solidFill>
                    <a:schemeClr val="tx1">
                      <a:lumMod val="75000"/>
                    </a:schemeClr>
                  </a:solidFill>
                </a:rPr>
                <a:t>specific performance </a:t>
              </a:r>
              <a:r>
                <a:rPr lang="en-US" sz="1400" dirty="0">
                  <a:solidFill>
                    <a:schemeClr val="tx1">
                      <a:lumMod val="75000"/>
                    </a:schemeClr>
                  </a:solidFill>
                </a:rPr>
                <a:t>targets.</a:t>
              </a:r>
            </a:p>
          </p:txBody>
        </p:sp>
      </p:grpSp>
      <p:grpSp>
        <p:nvGrpSpPr>
          <p:cNvPr id="33" name="Group 32"/>
          <p:cNvGrpSpPr/>
          <p:nvPr/>
        </p:nvGrpSpPr>
        <p:grpSpPr>
          <a:xfrm>
            <a:off x="2360201" y="4190889"/>
            <a:ext cx="2085184" cy="1997347"/>
            <a:chOff x="203098" y="4165758"/>
            <a:chExt cx="2967204" cy="1997347"/>
          </a:xfrm>
        </p:grpSpPr>
        <p:sp>
          <p:nvSpPr>
            <p:cNvPr id="34" name="Rectangle 33"/>
            <p:cNvSpPr/>
            <p:nvPr/>
          </p:nvSpPr>
          <p:spPr>
            <a:xfrm>
              <a:off x="203098" y="4165758"/>
              <a:ext cx="2967202" cy="615554"/>
            </a:xfrm>
            <a:prstGeom prst="rect">
              <a:avLst/>
            </a:prstGeom>
            <a:noFill/>
          </p:spPr>
          <p:txBody>
            <a:bodyPr wrap="square" anchor="ctr">
              <a:noAutofit/>
            </a:bodyPr>
            <a:lstStyle/>
            <a:p>
              <a:pPr algn="ctr"/>
              <a:r>
                <a:rPr lang="en-US" sz="1600" b="1" dirty="0">
                  <a:solidFill>
                    <a:schemeClr val="tx1">
                      <a:lumMod val="50000"/>
                    </a:schemeClr>
                  </a:solidFill>
                </a:rPr>
                <a:t>Takt Time</a:t>
              </a:r>
              <a:endParaRPr lang="en-US" sz="1600" b="1" dirty="0">
                <a:solidFill>
                  <a:schemeClr val="tx1">
                    <a:lumMod val="50000"/>
                  </a:schemeClr>
                </a:solidFill>
              </a:endParaRPr>
            </a:p>
          </p:txBody>
        </p:sp>
        <p:sp>
          <p:nvSpPr>
            <p:cNvPr id="35" name="Rectangle 34"/>
            <p:cNvSpPr/>
            <p:nvPr/>
          </p:nvSpPr>
          <p:spPr>
            <a:xfrm>
              <a:off x="203100" y="4747333"/>
              <a:ext cx="2967202" cy="1415772"/>
            </a:xfrm>
            <a:prstGeom prst="rect">
              <a:avLst/>
            </a:prstGeom>
          </p:spPr>
          <p:txBody>
            <a:bodyPr wrap="square" anchor="ctr">
              <a:noAutofit/>
            </a:bodyPr>
            <a:lstStyle/>
            <a:p>
              <a:pPr algn="ctr"/>
              <a:r>
                <a:rPr lang="en-US" sz="1400" dirty="0">
                  <a:solidFill>
                    <a:schemeClr val="tx1">
                      <a:lumMod val="75000"/>
                    </a:schemeClr>
                  </a:solidFill>
                </a:rPr>
                <a:t>Takt time is the amount of </a:t>
              </a:r>
              <a:r>
                <a:rPr lang="en-US" sz="1400" dirty="0">
                  <a:solidFill>
                    <a:schemeClr val="tx1">
                      <a:lumMod val="75000"/>
                    </a:schemeClr>
                  </a:solidFill>
                </a:rPr>
                <a:t>time required for </a:t>
              </a:r>
              <a:r>
                <a:rPr lang="en-US" sz="1400" dirty="0">
                  <a:solidFill>
                    <a:schemeClr val="tx1">
                      <a:lumMod val="75000"/>
                    </a:schemeClr>
                  </a:solidFill>
                </a:rPr>
                <a:t>the </a:t>
              </a:r>
              <a:r>
                <a:rPr lang="en-US" sz="1400" dirty="0">
                  <a:solidFill>
                    <a:schemeClr val="tx1">
                      <a:lumMod val="75000"/>
                    </a:schemeClr>
                  </a:solidFill>
                </a:rPr>
                <a:t>completion of </a:t>
              </a:r>
              <a:r>
                <a:rPr lang="en-US" sz="1400" dirty="0">
                  <a:solidFill>
                    <a:schemeClr val="tx1">
                      <a:lumMod val="75000"/>
                    </a:schemeClr>
                  </a:solidFill>
                </a:rPr>
                <a:t>a </a:t>
              </a:r>
              <a:r>
                <a:rPr lang="en-US" sz="1400" dirty="0">
                  <a:solidFill>
                    <a:schemeClr val="tx1">
                      <a:lumMod val="75000"/>
                    </a:schemeClr>
                  </a:solidFill>
                </a:rPr>
                <a:t>task</a:t>
              </a:r>
              <a:r>
                <a:rPr lang="en-US" sz="1400" dirty="0">
                  <a:solidFill>
                    <a:schemeClr val="tx1">
                      <a:lumMod val="75000"/>
                    </a:schemeClr>
                  </a:solidFill>
                </a:rPr>
                <a:t> </a:t>
              </a:r>
              <a:r>
                <a:rPr lang="en-US" sz="1400" dirty="0">
                  <a:solidFill>
                    <a:schemeClr val="tx1">
                      <a:lumMod val="75000"/>
                    </a:schemeClr>
                  </a:solidFill>
                </a:rPr>
                <a:t>or the cycle time of a specific operation.</a:t>
              </a:r>
              <a:endParaRPr lang="en-US" sz="1400" dirty="0">
                <a:solidFill>
                  <a:schemeClr val="tx1">
                    <a:lumMod val="75000"/>
                  </a:schemeClr>
                </a:solidFill>
              </a:endParaRPr>
            </a:p>
          </p:txBody>
        </p:sp>
      </p:grpSp>
      <p:grpSp>
        <p:nvGrpSpPr>
          <p:cNvPr id="36" name="Group 35"/>
          <p:cNvGrpSpPr/>
          <p:nvPr/>
        </p:nvGrpSpPr>
        <p:grpSpPr>
          <a:xfrm>
            <a:off x="6903027" y="4190889"/>
            <a:ext cx="2085184" cy="2066476"/>
            <a:chOff x="203098" y="4165758"/>
            <a:chExt cx="2967204" cy="2066477"/>
          </a:xfrm>
        </p:grpSpPr>
        <p:sp>
          <p:nvSpPr>
            <p:cNvPr id="37" name="Rectangle 36"/>
            <p:cNvSpPr/>
            <p:nvPr/>
          </p:nvSpPr>
          <p:spPr>
            <a:xfrm>
              <a:off x="203098" y="4165758"/>
              <a:ext cx="2967202" cy="615554"/>
            </a:xfrm>
            <a:prstGeom prst="rect">
              <a:avLst/>
            </a:prstGeom>
            <a:noFill/>
          </p:spPr>
          <p:txBody>
            <a:bodyPr wrap="square" anchor="ctr">
              <a:noAutofit/>
            </a:bodyPr>
            <a:lstStyle/>
            <a:p>
              <a:pPr algn="ctr"/>
              <a:r>
                <a:rPr lang="en-US" sz="1600" b="1" dirty="0">
                  <a:solidFill>
                    <a:schemeClr val="tx1">
                      <a:lumMod val="50000"/>
                    </a:schemeClr>
                  </a:solidFill>
                </a:rPr>
                <a:t>Downtime</a:t>
              </a:r>
              <a:endParaRPr lang="en-US" sz="1600" b="1" dirty="0">
                <a:solidFill>
                  <a:schemeClr val="tx1">
                    <a:lumMod val="50000"/>
                  </a:schemeClr>
                </a:solidFill>
              </a:endParaRPr>
            </a:p>
          </p:txBody>
        </p:sp>
        <p:sp>
          <p:nvSpPr>
            <p:cNvPr id="38" name="Rectangle 37"/>
            <p:cNvSpPr/>
            <p:nvPr/>
          </p:nvSpPr>
          <p:spPr>
            <a:xfrm>
              <a:off x="203100" y="4747333"/>
              <a:ext cx="2967202" cy="1484902"/>
            </a:xfrm>
            <a:prstGeom prst="rect">
              <a:avLst/>
            </a:prstGeom>
          </p:spPr>
          <p:txBody>
            <a:bodyPr wrap="square" anchor="ctr">
              <a:noAutofit/>
            </a:bodyPr>
            <a:lstStyle/>
            <a:p>
              <a:pPr algn="ctr"/>
              <a:r>
                <a:rPr lang="en-US" sz="1400" dirty="0">
                  <a:solidFill>
                    <a:schemeClr val="tx1">
                      <a:lumMod val="75000"/>
                    </a:schemeClr>
                  </a:solidFill>
                </a:rPr>
                <a:t>Whether the result of a breakdown or simply a </a:t>
              </a:r>
              <a:r>
                <a:rPr lang="en-US" sz="1400" dirty="0">
                  <a:solidFill>
                    <a:schemeClr val="tx1">
                      <a:lumMod val="75000"/>
                    </a:schemeClr>
                  </a:solidFill>
                </a:rPr>
                <a:t>changeover, downtime </a:t>
              </a:r>
              <a:r>
                <a:rPr lang="en-US" sz="1400" dirty="0">
                  <a:solidFill>
                    <a:schemeClr val="tx1">
                      <a:lumMod val="75000"/>
                    </a:schemeClr>
                  </a:solidFill>
                </a:rPr>
                <a:t>is </a:t>
              </a:r>
              <a:r>
                <a:rPr lang="en-US" sz="1400" dirty="0">
                  <a:solidFill>
                    <a:schemeClr val="tx1">
                      <a:lumMod val="75000"/>
                    </a:schemeClr>
                  </a:solidFill>
                </a:rPr>
                <a:t>considered </a:t>
              </a:r>
              <a:r>
                <a:rPr lang="en-US" sz="1400" dirty="0">
                  <a:solidFill>
                    <a:schemeClr val="tx1">
                      <a:lumMod val="75000"/>
                    </a:schemeClr>
                  </a:solidFill>
                </a:rPr>
                <a:t>one of the most important KPI metrics </a:t>
              </a:r>
              <a:r>
                <a:rPr lang="en-US" sz="1400" dirty="0">
                  <a:solidFill>
                    <a:schemeClr val="tx1">
                      <a:lumMod val="75000"/>
                    </a:schemeClr>
                  </a:solidFill>
                </a:rPr>
                <a:t>to track</a:t>
              </a:r>
              <a:r>
                <a:rPr lang="en-US" sz="1400" dirty="0">
                  <a:solidFill>
                    <a:schemeClr val="tx1">
                      <a:lumMod val="75000"/>
                    </a:schemeClr>
                  </a:solidFill>
                </a:rPr>
                <a:t>.</a:t>
              </a:r>
            </a:p>
          </p:txBody>
        </p:sp>
      </p:grpSp>
      <p:grpSp>
        <p:nvGrpSpPr>
          <p:cNvPr id="39" name="Group 38"/>
          <p:cNvGrpSpPr/>
          <p:nvPr/>
        </p:nvGrpSpPr>
        <p:grpSpPr>
          <a:xfrm>
            <a:off x="9115235" y="4190889"/>
            <a:ext cx="2085184" cy="1997347"/>
            <a:chOff x="203098" y="4165758"/>
            <a:chExt cx="2967204" cy="1997347"/>
          </a:xfrm>
        </p:grpSpPr>
        <p:sp>
          <p:nvSpPr>
            <p:cNvPr id="40" name="Rectangle 39"/>
            <p:cNvSpPr/>
            <p:nvPr/>
          </p:nvSpPr>
          <p:spPr>
            <a:xfrm>
              <a:off x="203098" y="4165758"/>
              <a:ext cx="2967202" cy="615554"/>
            </a:xfrm>
            <a:prstGeom prst="rect">
              <a:avLst/>
            </a:prstGeom>
            <a:noFill/>
          </p:spPr>
          <p:txBody>
            <a:bodyPr wrap="square" anchor="ctr">
              <a:noAutofit/>
            </a:bodyPr>
            <a:lstStyle/>
            <a:p>
              <a:pPr algn="ctr"/>
              <a:r>
                <a:rPr lang="en-US" sz="1600" b="1" dirty="0">
                  <a:solidFill>
                    <a:schemeClr val="tx1">
                      <a:lumMod val="50000"/>
                    </a:schemeClr>
                  </a:solidFill>
                </a:rPr>
                <a:t>OEE</a:t>
              </a:r>
              <a:endParaRPr lang="en-US" sz="1600" b="1" dirty="0">
                <a:solidFill>
                  <a:schemeClr val="tx1">
                    <a:lumMod val="50000"/>
                  </a:schemeClr>
                </a:solidFill>
              </a:endParaRPr>
            </a:p>
          </p:txBody>
        </p:sp>
        <p:sp>
          <p:nvSpPr>
            <p:cNvPr id="41" name="Rectangle 40"/>
            <p:cNvSpPr/>
            <p:nvPr/>
          </p:nvSpPr>
          <p:spPr>
            <a:xfrm>
              <a:off x="203100" y="4747333"/>
              <a:ext cx="2967202" cy="1415772"/>
            </a:xfrm>
            <a:prstGeom prst="rect">
              <a:avLst/>
            </a:prstGeom>
          </p:spPr>
          <p:txBody>
            <a:bodyPr wrap="square" anchor="ctr">
              <a:noAutofit/>
            </a:bodyPr>
            <a:lstStyle/>
            <a:p>
              <a:pPr algn="ctr"/>
              <a:r>
                <a:rPr lang="en-US" sz="1400" dirty="0">
                  <a:solidFill>
                    <a:schemeClr val="tx1">
                      <a:lumMod val="75000"/>
                    </a:schemeClr>
                  </a:solidFill>
                </a:rPr>
                <a:t>OEE is a metric that multiplies availability by performance and</a:t>
              </a:r>
            </a:p>
            <a:p>
              <a:pPr algn="ctr"/>
              <a:r>
                <a:rPr lang="en-US" sz="1400" dirty="0">
                  <a:solidFill>
                    <a:schemeClr val="tx1">
                      <a:lumMod val="75000"/>
                    </a:schemeClr>
                  </a:solidFill>
                </a:rPr>
                <a:t>quality to determine </a:t>
              </a:r>
              <a:r>
                <a:rPr lang="en-US" sz="1400" dirty="0">
                  <a:solidFill>
                    <a:schemeClr val="tx1">
                      <a:lumMod val="75000"/>
                    </a:schemeClr>
                  </a:solidFill>
                </a:rPr>
                <a:t>utilization. The higher the number, the more efficient the operation.</a:t>
              </a:r>
              <a:endParaRPr lang="en-US" sz="1400" dirty="0">
                <a:solidFill>
                  <a:schemeClr val="tx1">
                    <a:lumMod val="75000"/>
                  </a:schemeClr>
                </a:solidFill>
              </a:endParaRPr>
            </a:p>
          </p:txBody>
        </p:sp>
      </p:grpSp>
      <p:pic>
        <p:nvPicPr>
          <p:cNvPr id="42"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2140" y="2537565"/>
            <a:ext cx="2929464" cy="164782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02120" y="2462114"/>
            <a:ext cx="3197741" cy="1798729"/>
          </a:xfrm>
          <a:prstGeom prst="rect">
            <a:avLst/>
          </a:prstGeom>
          <a:noFill/>
          <a:ln w="3175">
            <a:solidFill>
              <a:schemeClr val="accent2">
                <a:lumMod val="20000"/>
                <a:lumOff val="80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44"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97131" y="2537565"/>
            <a:ext cx="2929464" cy="164782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374904" y="1735895"/>
            <a:ext cx="10721788" cy="666977"/>
          </a:xfrm>
          <a:prstGeom prst="rect">
            <a:avLst/>
          </a:prstGeom>
        </p:spPr>
        <p:txBody>
          <a:bodyPr wrap="square">
            <a:spAutoFit/>
          </a:bodyPr>
          <a:lstStyle/>
          <a:p>
            <a:r>
              <a:rPr lang="en-US" sz="1867" dirty="0">
                <a:solidFill>
                  <a:srgbClr val="1B365D"/>
                </a:solidFill>
                <a:latin typeface="+mj-lt"/>
              </a:rPr>
              <a:t>Although </a:t>
            </a:r>
            <a:r>
              <a:rPr lang="en-US" sz="1867" dirty="0">
                <a:solidFill>
                  <a:srgbClr val="1B365D"/>
                </a:solidFill>
                <a:latin typeface="+mj-lt"/>
              </a:rPr>
              <a:t>changing from a reactive to proactive culture is difficult, it is achievable. It requires monitoring and rewarding operating </a:t>
            </a:r>
            <a:r>
              <a:rPr lang="en-US" sz="1867" dirty="0">
                <a:solidFill>
                  <a:srgbClr val="1B365D"/>
                </a:solidFill>
                <a:latin typeface="+mj-lt"/>
              </a:rPr>
              <a:t>activities aligned with organizational policies.</a:t>
            </a:r>
            <a:endParaRPr lang="en-US" sz="1867" dirty="0">
              <a:solidFill>
                <a:srgbClr val="1B365D"/>
              </a:solidFill>
              <a:latin typeface="+mj-lt"/>
            </a:endParaRPr>
          </a:p>
        </p:txBody>
      </p:sp>
    </p:spTree>
    <p:extLst>
      <p:ext uri="{BB962C8B-B14F-4D97-AF65-F5344CB8AC3E}">
        <p14:creationId xmlns:p14="http://schemas.microsoft.com/office/powerpoint/2010/main" val="13108509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5" name="Title 4"/>
          <p:cNvSpPr>
            <a:spLocks noGrp="1"/>
          </p:cNvSpPr>
          <p:nvPr>
            <p:ph type="ctrTitle" idx="4294967295"/>
          </p:nvPr>
        </p:nvSpPr>
        <p:spPr>
          <a:xfrm>
            <a:off x="2637337" y="2321561"/>
            <a:ext cx="12203113" cy="1117600"/>
          </a:xfrm>
        </p:spPr>
        <p:txBody>
          <a:bodyPr/>
          <a:lstStyle/>
          <a:p>
            <a:r>
              <a:rPr lang="en-US" dirty="0" smtClean="0">
                <a:solidFill>
                  <a:schemeClr val="bg1"/>
                </a:solidFill>
              </a:rPr>
              <a:t>Secure Your Investment</a:t>
            </a:r>
            <a:endParaRPr lang="en-US" dirty="0">
              <a:solidFill>
                <a:schemeClr val="bg1"/>
              </a:solidFill>
            </a:endParaRPr>
          </a:p>
        </p:txBody>
      </p:sp>
      <p:sp>
        <p:nvSpPr>
          <p:cNvPr id="3" name="Date Placeholder 2"/>
          <p:cNvSpPr>
            <a:spLocks noGrp="1"/>
          </p:cNvSpPr>
          <p:nvPr>
            <p:ph type="dt" sz="half" idx="4294967295"/>
          </p:nvPr>
        </p:nvSpPr>
        <p:spPr>
          <a:xfrm>
            <a:off x="0" y="6516688"/>
            <a:ext cx="2844800" cy="366712"/>
          </a:xfrm>
        </p:spPr>
        <p:txBody>
          <a:bodyPr/>
          <a:lstStyle/>
          <a:p>
            <a:fld id="{3A643560-72AD-4ACB-B7F5-318D149A17C1}" type="datetime1">
              <a:rPr lang="en-US" smtClean="0"/>
              <a:t>8/20/2019</a:t>
            </a:fld>
            <a:endParaRPr lang="en-US" dirty="0"/>
          </a:p>
        </p:txBody>
      </p:sp>
      <p:sp>
        <p:nvSpPr>
          <p:cNvPr id="4" name="Slide Number Placeholder 3"/>
          <p:cNvSpPr>
            <a:spLocks noGrp="1"/>
          </p:cNvSpPr>
          <p:nvPr>
            <p:ph type="sldNum" sz="quarter" idx="4294967295"/>
          </p:nvPr>
        </p:nvSpPr>
        <p:spPr>
          <a:xfrm>
            <a:off x="9347200" y="6516688"/>
            <a:ext cx="2844800" cy="366712"/>
          </a:xfrm>
        </p:spPr>
        <p:txBody>
          <a:bodyPr/>
          <a:lstStyle/>
          <a:p>
            <a:fld id="{6A5CEB0A-32B2-4797-AD62-041837E9D509}" type="slidenum">
              <a:rPr lang="en-US" smtClean="0"/>
              <a:t>26</a:t>
            </a:fld>
            <a:endParaRPr lang="en-US" dirty="0"/>
          </a:p>
        </p:txBody>
      </p:sp>
    </p:spTree>
    <p:extLst>
      <p:ext uri="{BB962C8B-B14F-4D97-AF65-F5344CB8AC3E}">
        <p14:creationId xmlns:p14="http://schemas.microsoft.com/office/powerpoint/2010/main" val="3964093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a:spLocks noGrp="1"/>
          </p:cNvSpPr>
          <p:nvPr>
            <p:ph type="title" idx="4294967295"/>
          </p:nvPr>
        </p:nvSpPr>
        <p:spPr>
          <a:xfrm>
            <a:off x="472956" y="248614"/>
            <a:ext cx="10515600" cy="1325563"/>
          </a:xfrm>
        </p:spPr>
        <p:txBody>
          <a:bodyPr>
            <a:normAutofit/>
          </a:bodyPr>
          <a:lstStyle/>
          <a:p>
            <a:r>
              <a:rPr lang="en-US" dirty="0" smtClean="0"/>
              <a:t>Simplify &amp; Secure Your Network</a:t>
            </a:r>
            <a:endParaRPr lang="en-US" dirty="0"/>
          </a:p>
        </p:txBody>
      </p:sp>
      <p:sp>
        <p:nvSpPr>
          <p:cNvPr id="34" name="Shape 4271">
            <a:extLst>
              <a:ext uri="{FF2B5EF4-FFF2-40B4-BE49-F238E27FC236}">
                <a16:creationId xmlns:a16="http://schemas.microsoft.com/office/drawing/2014/main" id="{122C938E-7056-4B08-B340-954A4668C0DF}"/>
              </a:ext>
            </a:extLst>
          </p:cNvPr>
          <p:cNvSpPr/>
          <p:nvPr/>
        </p:nvSpPr>
        <p:spPr>
          <a:xfrm>
            <a:off x="4240073" y="1422610"/>
            <a:ext cx="1806327" cy="2143519"/>
          </a:xfrm>
          <a:custGeom>
            <a:avLst/>
            <a:gdLst/>
            <a:ahLst/>
            <a:cxnLst>
              <a:cxn ang="0">
                <a:pos x="wd2" y="hd2"/>
              </a:cxn>
              <a:cxn ang="5400000">
                <a:pos x="wd2" y="hd2"/>
              </a:cxn>
              <a:cxn ang="10800000">
                <a:pos x="wd2" y="hd2"/>
              </a:cxn>
              <a:cxn ang="16200000">
                <a:pos x="wd2" y="hd2"/>
              </a:cxn>
            </a:cxnLst>
            <a:rect l="0" t="0" r="r" b="b"/>
            <a:pathLst>
              <a:path w="20913" h="21600" extrusionOk="0">
                <a:moveTo>
                  <a:pt x="1267" y="4500"/>
                </a:moveTo>
                <a:cubicBezTo>
                  <a:pt x="4114" y="4712"/>
                  <a:pt x="10728" y="5238"/>
                  <a:pt x="20913" y="0"/>
                </a:cubicBezTo>
                <a:lnTo>
                  <a:pt x="20913" y="21600"/>
                </a:lnTo>
                <a:lnTo>
                  <a:pt x="1267" y="21600"/>
                </a:lnTo>
                <a:cubicBezTo>
                  <a:pt x="-135" y="16423"/>
                  <a:pt x="-687" y="10349"/>
                  <a:pt x="1267" y="4500"/>
                </a:cubicBezTo>
                <a:close/>
              </a:path>
            </a:pathLst>
          </a:custGeom>
          <a:solidFill>
            <a:schemeClr val="accent3"/>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a:solidFill>
                  <a:srgbClr val="FFFFFF"/>
                </a:solidFill>
              </a:defRPr>
            </a:pPr>
            <a:endParaRPr dirty="0"/>
          </a:p>
        </p:txBody>
      </p:sp>
      <p:sp>
        <p:nvSpPr>
          <p:cNvPr id="35" name="Shape 4272">
            <a:extLst>
              <a:ext uri="{FF2B5EF4-FFF2-40B4-BE49-F238E27FC236}">
                <a16:creationId xmlns:a16="http://schemas.microsoft.com/office/drawing/2014/main" id="{EE4C868D-14D1-4DE7-A395-4155A8DA8B06}"/>
              </a:ext>
            </a:extLst>
          </p:cNvPr>
          <p:cNvSpPr/>
          <p:nvPr/>
        </p:nvSpPr>
        <p:spPr>
          <a:xfrm>
            <a:off x="4360677" y="3662102"/>
            <a:ext cx="1687779" cy="2214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8646" y="15455"/>
                  <a:pt x="2859" y="9765"/>
                  <a:pt x="0" y="0"/>
                </a:cubicBezTo>
                <a:close/>
              </a:path>
            </a:pathLst>
          </a:custGeom>
          <a:solidFill>
            <a:schemeClr val="accent6"/>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a:solidFill>
                  <a:srgbClr val="FFFFFF"/>
                </a:solidFill>
              </a:defRPr>
            </a:pPr>
            <a:endParaRPr dirty="0"/>
          </a:p>
        </p:txBody>
      </p:sp>
      <p:sp>
        <p:nvSpPr>
          <p:cNvPr id="36" name="Shape 4273">
            <a:extLst>
              <a:ext uri="{FF2B5EF4-FFF2-40B4-BE49-F238E27FC236}">
                <a16:creationId xmlns:a16="http://schemas.microsoft.com/office/drawing/2014/main" id="{DC8E843F-44FE-41E0-AE1B-C6DF35C11F06}"/>
              </a:ext>
            </a:extLst>
          </p:cNvPr>
          <p:cNvSpPr/>
          <p:nvPr/>
        </p:nvSpPr>
        <p:spPr>
          <a:xfrm flipH="1">
            <a:off x="6145602" y="1422610"/>
            <a:ext cx="1806327" cy="2143519"/>
          </a:xfrm>
          <a:custGeom>
            <a:avLst/>
            <a:gdLst/>
            <a:ahLst/>
            <a:cxnLst>
              <a:cxn ang="0">
                <a:pos x="wd2" y="hd2"/>
              </a:cxn>
              <a:cxn ang="5400000">
                <a:pos x="wd2" y="hd2"/>
              </a:cxn>
              <a:cxn ang="10800000">
                <a:pos x="wd2" y="hd2"/>
              </a:cxn>
              <a:cxn ang="16200000">
                <a:pos x="wd2" y="hd2"/>
              </a:cxn>
            </a:cxnLst>
            <a:rect l="0" t="0" r="r" b="b"/>
            <a:pathLst>
              <a:path w="20913" h="21600" extrusionOk="0">
                <a:moveTo>
                  <a:pt x="1267" y="4500"/>
                </a:moveTo>
                <a:cubicBezTo>
                  <a:pt x="4114" y="4712"/>
                  <a:pt x="10728" y="5238"/>
                  <a:pt x="20913" y="0"/>
                </a:cubicBezTo>
                <a:lnTo>
                  <a:pt x="20913" y="21600"/>
                </a:lnTo>
                <a:lnTo>
                  <a:pt x="1267" y="21600"/>
                </a:lnTo>
                <a:cubicBezTo>
                  <a:pt x="-135" y="16423"/>
                  <a:pt x="-687" y="10349"/>
                  <a:pt x="1267" y="4500"/>
                </a:cubicBezTo>
                <a:close/>
              </a:path>
            </a:pathLst>
          </a:custGeom>
          <a:solidFill>
            <a:schemeClr val="accent2">
              <a:lumMod val="50000"/>
            </a:schemeClr>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a:solidFill>
                  <a:srgbClr val="FFFFFF"/>
                </a:solidFill>
              </a:defRPr>
            </a:pPr>
            <a:endParaRPr dirty="0"/>
          </a:p>
        </p:txBody>
      </p:sp>
      <p:sp>
        <p:nvSpPr>
          <p:cNvPr id="37" name="Shape 4274">
            <a:extLst>
              <a:ext uri="{FF2B5EF4-FFF2-40B4-BE49-F238E27FC236}">
                <a16:creationId xmlns:a16="http://schemas.microsoft.com/office/drawing/2014/main" id="{F038C10B-7826-4568-99BF-76934EC75FB4}"/>
              </a:ext>
            </a:extLst>
          </p:cNvPr>
          <p:cNvSpPr/>
          <p:nvPr/>
        </p:nvSpPr>
        <p:spPr>
          <a:xfrm flipH="1">
            <a:off x="6144576" y="3662102"/>
            <a:ext cx="1687779" cy="22149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8646" y="15455"/>
                  <a:pt x="2859" y="9765"/>
                  <a:pt x="0" y="0"/>
                </a:cubicBezTo>
                <a:close/>
              </a:path>
            </a:pathLst>
          </a:custGeom>
          <a:solidFill>
            <a:schemeClr val="accent5"/>
          </a:solidFill>
          <a:ln w="12700" cap="flat">
            <a:noFill/>
            <a:miter lim="400000"/>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ctr">
              <a:defRPr>
                <a:solidFill>
                  <a:srgbClr val="FFFFFF"/>
                </a:solidFill>
              </a:defRPr>
            </a:pPr>
            <a:endParaRPr dirty="0"/>
          </a:p>
        </p:txBody>
      </p:sp>
      <p:grpSp>
        <p:nvGrpSpPr>
          <p:cNvPr id="5" name="Group 4">
            <a:extLst>
              <a:ext uri="{FF2B5EF4-FFF2-40B4-BE49-F238E27FC236}">
                <a16:creationId xmlns:a16="http://schemas.microsoft.com/office/drawing/2014/main" id="{0988ACBD-44A5-43AC-A5E1-218B48431B3A}"/>
              </a:ext>
            </a:extLst>
          </p:cNvPr>
          <p:cNvGrpSpPr/>
          <p:nvPr/>
        </p:nvGrpSpPr>
        <p:grpSpPr>
          <a:xfrm>
            <a:off x="8108161" y="4125562"/>
            <a:ext cx="2937088" cy="2359902"/>
            <a:chOff x="8921977" y="4026984"/>
            <a:chExt cx="2937088" cy="1647395"/>
          </a:xfrm>
        </p:grpSpPr>
        <p:sp>
          <p:nvSpPr>
            <p:cNvPr id="40" name="TextBox 39">
              <a:extLst>
                <a:ext uri="{FF2B5EF4-FFF2-40B4-BE49-F238E27FC236}">
                  <a16:creationId xmlns:a16="http://schemas.microsoft.com/office/drawing/2014/main" id="{3F68D49A-233A-4B98-AC3E-7C9EEFD5AC7B}"/>
                </a:ext>
              </a:extLst>
            </p:cNvPr>
            <p:cNvSpPr txBox="1"/>
            <p:nvPr/>
          </p:nvSpPr>
          <p:spPr>
            <a:xfrm>
              <a:off x="8921977" y="4026984"/>
              <a:ext cx="2937088" cy="580100"/>
            </a:xfrm>
            <a:prstGeom prst="rect">
              <a:avLst/>
            </a:prstGeom>
            <a:noFill/>
          </p:spPr>
          <p:txBody>
            <a:bodyPr wrap="square" lIns="0" rIns="0" rtlCol="0" anchor="ctr">
              <a:spAutoFit/>
            </a:bodyPr>
            <a:lstStyle/>
            <a:p>
              <a:r>
                <a:rPr lang="en-US" sz="2400" b="1" dirty="0"/>
                <a:t>Virtual Private Network (VPN)</a:t>
              </a:r>
              <a:endParaRPr lang="en-US" sz="2400" b="1" dirty="0"/>
            </a:p>
          </p:txBody>
        </p:sp>
        <p:sp>
          <p:nvSpPr>
            <p:cNvPr id="41" name="TextBox 40">
              <a:extLst>
                <a:ext uri="{FF2B5EF4-FFF2-40B4-BE49-F238E27FC236}">
                  <a16:creationId xmlns:a16="http://schemas.microsoft.com/office/drawing/2014/main" id="{2035AF88-DD00-424C-B640-CFDC78DED17F}"/>
                </a:ext>
              </a:extLst>
            </p:cNvPr>
            <p:cNvSpPr txBox="1"/>
            <p:nvPr/>
          </p:nvSpPr>
          <p:spPr>
            <a:xfrm>
              <a:off x="8929772" y="4578634"/>
              <a:ext cx="2929293" cy="1095745"/>
            </a:xfrm>
            <a:prstGeom prst="rect">
              <a:avLst/>
            </a:prstGeom>
            <a:noFill/>
          </p:spPr>
          <p:txBody>
            <a:bodyPr wrap="square" lIns="0" rIns="0" rtlCol="0" anchor="b" anchorCtr="0">
              <a:spAutoFit/>
            </a:bodyPr>
            <a:lstStyle/>
            <a:p>
              <a:pPr marL="228594" indent="-228594">
                <a:buFont typeface="Arial" panose="020B0604020202020204" pitchFamily="34" charset="0"/>
                <a:buChar char="•"/>
              </a:pPr>
              <a:r>
                <a:rPr lang="en-US" sz="1200" dirty="0">
                  <a:solidFill>
                    <a:schemeClr val="tx1">
                      <a:lumMod val="65000"/>
                      <a:lumOff val="35000"/>
                    </a:schemeClr>
                  </a:solidFill>
                </a:rPr>
                <a:t>Make factory-to-factory, supply chain-to-factory or factory-to-distributor communication secure</a:t>
              </a:r>
            </a:p>
            <a:p>
              <a:pPr marL="228594" indent="-228594">
                <a:buFont typeface="Arial" panose="020B0604020202020204" pitchFamily="34" charset="0"/>
                <a:buChar char="•"/>
              </a:pPr>
              <a:r>
                <a:rPr lang="en-US" sz="1200" dirty="0">
                  <a:solidFill>
                    <a:schemeClr val="tx1">
                      <a:lumMod val="65000"/>
                      <a:lumOff val="35000"/>
                    </a:schemeClr>
                  </a:solidFill>
                </a:rPr>
                <a:t>Red Lion routers are secure by default – unique password per unit when shipped</a:t>
              </a:r>
            </a:p>
            <a:p>
              <a:pPr marL="228594" indent="-228594">
                <a:buFont typeface="Arial" panose="020B0604020202020204" pitchFamily="34" charset="0"/>
                <a:buChar char="•"/>
              </a:pPr>
              <a:r>
                <a:rPr lang="en-US" sz="1200" dirty="0">
                  <a:solidFill>
                    <a:schemeClr val="tx1">
                      <a:lumMod val="65000"/>
                      <a:lumOff val="35000"/>
                    </a:schemeClr>
                  </a:solidFill>
                </a:rPr>
                <a:t>Supports </a:t>
              </a:r>
              <a:r>
                <a:rPr lang="en-US" sz="1200" dirty="0">
                  <a:solidFill>
                    <a:schemeClr val="tx1">
                      <a:lumMod val="65000"/>
                      <a:lumOff val="35000"/>
                    </a:schemeClr>
                  </a:solidFill>
                </a:rPr>
                <a:t>2,048-bit </a:t>
              </a:r>
              <a:r>
                <a:rPr lang="en-US" sz="1200" dirty="0">
                  <a:solidFill>
                    <a:schemeClr val="tx1">
                      <a:lumMod val="65000"/>
                      <a:lumOff val="35000"/>
                    </a:schemeClr>
                  </a:solidFill>
                </a:rPr>
                <a:t>encryption; by </a:t>
              </a:r>
              <a:r>
                <a:rPr lang="en-US" sz="1200" dirty="0">
                  <a:solidFill>
                    <a:schemeClr val="tx1">
                      <a:lumMod val="65000"/>
                      <a:lumOff val="35000"/>
                    </a:schemeClr>
                  </a:solidFill>
                </a:rPr>
                <a:t>comparison, banks typically use 128-bit encryption </a:t>
              </a:r>
              <a:r>
                <a:rPr lang="en-US" sz="1200" dirty="0">
                  <a:solidFill>
                    <a:schemeClr val="tx1">
                      <a:lumMod val="65000"/>
                      <a:lumOff val="35000"/>
                    </a:schemeClr>
                  </a:solidFill>
                </a:rPr>
                <a:t>for web transactions</a:t>
              </a:r>
              <a:endParaRPr lang="en-US" sz="1200" dirty="0">
                <a:solidFill>
                  <a:schemeClr val="tx1">
                    <a:lumMod val="65000"/>
                    <a:lumOff val="35000"/>
                  </a:schemeClr>
                </a:solidFill>
              </a:endParaRPr>
            </a:p>
          </p:txBody>
        </p:sp>
      </p:grpSp>
      <p:grpSp>
        <p:nvGrpSpPr>
          <p:cNvPr id="4" name="Group 3">
            <a:extLst>
              <a:ext uri="{FF2B5EF4-FFF2-40B4-BE49-F238E27FC236}">
                <a16:creationId xmlns:a16="http://schemas.microsoft.com/office/drawing/2014/main" id="{15BE267D-A7F1-4B7F-B591-4473C733DFC5}"/>
              </a:ext>
            </a:extLst>
          </p:cNvPr>
          <p:cNvGrpSpPr/>
          <p:nvPr/>
        </p:nvGrpSpPr>
        <p:grpSpPr>
          <a:xfrm>
            <a:off x="1046168" y="4105849"/>
            <a:ext cx="2937088" cy="1550065"/>
            <a:chOff x="332936" y="4133873"/>
            <a:chExt cx="2937088" cy="1229940"/>
          </a:xfrm>
        </p:grpSpPr>
        <p:sp>
          <p:nvSpPr>
            <p:cNvPr id="73" name="TextBox 72">
              <a:extLst>
                <a:ext uri="{FF2B5EF4-FFF2-40B4-BE49-F238E27FC236}">
                  <a16:creationId xmlns:a16="http://schemas.microsoft.com/office/drawing/2014/main" id="{E1040DF0-5680-41B4-AB83-3C29207DDEA6}"/>
                </a:ext>
              </a:extLst>
            </p:cNvPr>
            <p:cNvSpPr txBox="1"/>
            <p:nvPr/>
          </p:nvSpPr>
          <p:spPr>
            <a:xfrm>
              <a:off x="332936" y="4133873"/>
              <a:ext cx="2937088" cy="366320"/>
            </a:xfrm>
            <a:prstGeom prst="rect">
              <a:avLst/>
            </a:prstGeom>
            <a:noFill/>
          </p:spPr>
          <p:txBody>
            <a:bodyPr wrap="square" lIns="0" rIns="0" rtlCol="0" anchor="ctr">
              <a:spAutoFit/>
            </a:bodyPr>
            <a:lstStyle/>
            <a:p>
              <a:r>
                <a:rPr lang="en-US" sz="2400" b="1" dirty="0"/>
                <a:t>Stateful Firewall</a:t>
              </a:r>
              <a:endParaRPr lang="en-US" sz="2400" b="1" dirty="0"/>
            </a:p>
          </p:txBody>
        </p:sp>
        <p:sp>
          <p:nvSpPr>
            <p:cNvPr id="74" name="TextBox 73">
              <a:extLst>
                <a:ext uri="{FF2B5EF4-FFF2-40B4-BE49-F238E27FC236}">
                  <a16:creationId xmlns:a16="http://schemas.microsoft.com/office/drawing/2014/main" id="{9B5B0111-93AF-4D7B-9BB1-C0FFD04FB67B}"/>
                </a:ext>
              </a:extLst>
            </p:cNvPr>
            <p:cNvSpPr txBox="1"/>
            <p:nvPr/>
          </p:nvSpPr>
          <p:spPr>
            <a:xfrm>
              <a:off x="340731" y="4557908"/>
              <a:ext cx="2929293" cy="805905"/>
            </a:xfrm>
            <a:prstGeom prst="rect">
              <a:avLst/>
            </a:prstGeom>
            <a:noFill/>
          </p:spPr>
          <p:txBody>
            <a:bodyPr wrap="square" lIns="0" rIns="0" rtlCol="0" anchor="ctr">
              <a:spAutoFit/>
            </a:bodyPr>
            <a:lstStyle/>
            <a:p>
              <a:pPr marL="228594" indent="-228594">
                <a:buFont typeface="Arial" panose="020B0604020202020204" pitchFamily="34" charset="0"/>
                <a:buChar char="•"/>
              </a:pPr>
              <a:r>
                <a:rPr lang="en-US" sz="1200" dirty="0">
                  <a:solidFill>
                    <a:schemeClr val="tx1">
                      <a:lumMod val="65000"/>
                      <a:lumOff val="35000"/>
                    </a:schemeClr>
                  </a:solidFill>
                </a:rPr>
                <a:t>Enable secure remote access</a:t>
              </a:r>
            </a:p>
            <a:p>
              <a:pPr marL="228594" indent="-228594">
                <a:buFont typeface="Arial" panose="020B0604020202020204" pitchFamily="34" charset="0"/>
                <a:buChar char="•"/>
              </a:pPr>
              <a:r>
                <a:rPr lang="en-US" sz="1200" dirty="0">
                  <a:solidFill>
                    <a:schemeClr val="tx1">
                      <a:lumMod val="65000"/>
                      <a:lumOff val="35000"/>
                    </a:schemeClr>
                  </a:solidFill>
                </a:rPr>
                <a:t>Allow </a:t>
              </a:r>
              <a:r>
                <a:rPr lang="en-US" sz="1200" dirty="0">
                  <a:solidFill>
                    <a:schemeClr val="tx1">
                      <a:lumMod val="65000"/>
                      <a:lumOff val="35000"/>
                    </a:schemeClr>
                  </a:solidFill>
                </a:rPr>
                <a:t>or </a:t>
              </a:r>
              <a:r>
                <a:rPr lang="en-US" sz="1200" dirty="0">
                  <a:solidFill>
                    <a:schemeClr val="tx1">
                      <a:lumMod val="65000"/>
                      <a:lumOff val="35000"/>
                    </a:schemeClr>
                  </a:solidFill>
                </a:rPr>
                <a:t>block </a:t>
              </a:r>
              <a:r>
                <a:rPr lang="en-US" sz="1200" dirty="0">
                  <a:solidFill>
                    <a:schemeClr val="tx1">
                      <a:lumMod val="65000"/>
                      <a:lumOff val="35000"/>
                    </a:schemeClr>
                  </a:solidFill>
                </a:rPr>
                <a:t>traffic based on state, port, or </a:t>
              </a:r>
              <a:r>
                <a:rPr lang="en-US" sz="1200" dirty="0">
                  <a:solidFill>
                    <a:schemeClr val="tx1">
                      <a:lumMod val="65000"/>
                      <a:lumOff val="35000"/>
                    </a:schemeClr>
                  </a:solidFill>
                </a:rPr>
                <a:t>protocol</a:t>
              </a:r>
            </a:p>
            <a:p>
              <a:pPr marL="228594" indent="-228594">
                <a:buFont typeface="Arial" panose="020B0604020202020204" pitchFamily="34" charset="0"/>
                <a:buChar char="•"/>
              </a:pPr>
              <a:r>
                <a:rPr lang="en-US" sz="1200" dirty="0">
                  <a:solidFill>
                    <a:schemeClr val="tx1">
                      <a:lumMod val="65000"/>
                      <a:lumOff val="35000"/>
                    </a:schemeClr>
                  </a:solidFill>
                </a:rPr>
                <a:t>Monitor </a:t>
              </a:r>
              <a:r>
                <a:rPr lang="en-US" sz="1200" dirty="0">
                  <a:solidFill>
                    <a:schemeClr val="tx1">
                      <a:lumMod val="65000"/>
                      <a:lumOff val="35000"/>
                    </a:schemeClr>
                  </a:solidFill>
                </a:rPr>
                <a:t>all activity from the opening of a connection until it is </a:t>
              </a:r>
              <a:r>
                <a:rPr lang="en-US" sz="1200" dirty="0">
                  <a:solidFill>
                    <a:schemeClr val="tx1">
                      <a:lumMod val="65000"/>
                      <a:lumOff val="35000"/>
                    </a:schemeClr>
                  </a:solidFill>
                </a:rPr>
                <a:t>closed</a:t>
              </a:r>
              <a:endParaRPr lang="en-US" sz="1200" dirty="0">
                <a:solidFill>
                  <a:schemeClr val="tx1">
                    <a:lumMod val="65000"/>
                    <a:lumOff val="35000"/>
                  </a:schemeClr>
                </a:solidFill>
              </a:endParaRPr>
            </a:p>
          </p:txBody>
        </p:sp>
      </p:grpSp>
      <p:grpSp>
        <p:nvGrpSpPr>
          <p:cNvPr id="75" name="Group 74">
            <a:extLst>
              <a:ext uri="{FF2B5EF4-FFF2-40B4-BE49-F238E27FC236}">
                <a16:creationId xmlns:a16="http://schemas.microsoft.com/office/drawing/2014/main" id="{9A710473-6CE0-4948-AF5D-E1465F85988B}"/>
              </a:ext>
            </a:extLst>
          </p:cNvPr>
          <p:cNvGrpSpPr/>
          <p:nvPr/>
        </p:nvGrpSpPr>
        <p:grpSpPr>
          <a:xfrm>
            <a:off x="8115956" y="1649239"/>
            <a:ext cx="2937088" cy="2060884"/>
            <a:chOff x="8921977" y="1266672"/>
            <a:chExt cx="2937088" cy="1516275"/>
          </a:xfrm>
        </p:grpSpPr>
        <p:sp>
          <p:nvSpPr>
            <p:cNvPr id="76" name="TextBox 75">
              <a:extLst>
                <a:ext uri="{FF2B5EF4-FFF2-40B4-BE49-F238E27FC236}">
                  <a16:creationId xmlns:a16="http://schemas.microsoft.com/office/drawing/2014/main" id="{82C5A70B-7EAB-45D9-85DB-9AE62AACFFF4}"/>
                </a:ext>
              </a:extLst>
            </p:cNvPr>
            <p:cNvSpPr txBox="1"/>
            <p:nvPr/>
          </p:nvSpPr>
          <p:spPr>
            <a:xfrm>
              <a:off x="8921977" y="1266672"/>
              <a:ext cx="2937088" cy="675424"/>
            </a:xfrm>
            <a:prstGeom prst="rect">
              <a:avLst/>
            </a:prstGeom>
            <a:noFill/>
          </p:spPr>
          <p:txBody>
            <a:bodyPr wrap="square" lIns="0" rIns="0" rtlCol="0" anchor="ctr">
              <a:noAutofit/>
            </a:bodyPr>
            <a:lstStyle/>
            <a:p>
              <a:r>
                <a:rPr lang="en-US" sz="2400" b="1" dirty="0"/>
                <a:t>Network Address Translation (NAT)</a:t>
              </a:r>
              <a:endParaRPr lang="en-US" sz="2400" b="1" dirty="0"/>
            </a:p>
          </p:txBody>
        </p:sp>
        <p:sp>
          <p:nvSpPr>
            <p:cNvPr id="77" name="TextBox 76">
              <a:extLst>
                <a:ext uri="{FF2B5EF4-FFF2-40B4-BE49-F238E27FC236}">
                  <a16:creationId xmlns:a16="http://schemas.microsoft.com/office/drawing/2014/main" id="{9902EB57-F8EF-4A02-A9BB-F72F0E726308}"/>
                </a:ext>
              </a:extLst>
            </p:cNvPr>
            <p:cNvSpPr txBox="1"/>
            <p:nvPr/>
          </p:nvSpPr>
          <p:spPr>
            <a:xfrm>
              <a:off x="8929772" y="1899817"/>
              <a:ext cx="2929293" cy="883130"/>
            </a:xfrm>
            <a:prstGeom prst="rect">
              <a:avLst/>
            </a:prstGeom>
            <a:noFill/>
          </p:spPr>
          <p:txBody>
            <a:bodyPr wrap="square" lIns="0" rIns="0" rtlCol="0" anchor="ctr">
              <a:spAutoFit/>
            </a:bodyPr>
            <a:lstStyle/>
            <a:p>
              <a:pPr marL="228594" indent="-228594">
                <a:buFont typeface="Arial" panose="020B0604020202020204" pitchFamily="34" charset="0"/>
                <a:buChar char="•"/>
              </a:pPr>
              <a:r>
                <a:rPr lang="en-US" sz="1200" dirty="0">
                  <a:solidFill>
                    <a:schemeClr val="tx1">
                      <a:lumMod val="65000"/>
                      <a:lumOff val="35000"/>
                    </a:schemeClr>
                  </a:solidFill>
                </a:rPr>
                <a:t>Create </a:t>
              </a:r>
              <a:r>
                <a:rPr lang="en-US" sz="1200" dirty="0">
                  <a:solidFill>
                    <a:schemeClr val="tx1">
                      <a:lumMod val="65000"/>
                      <a:lumOff val="35000"/>
                    </a:schemeClr>
                  </a:solidFill>
                </a:rPr>
                <a:t>easily manageable, repeatable programs that can be used across cells or </a:t>
              </a:r>
              <a:r>
                <a:rPr lang="en-US" sz="1200" dirty="0">
                  <a:solidFill>
                    <a:schemeClr val="tx1">
                      <a:lumMod val="65000"/>
                      <a:lumOff val="35000"/>
                    </a:schemeClr>
                  </a:solidFill>
                </a:rPr>
                <a:t>factories</a:t>
              </a:r>
              <a:r>
                <a:rPr lang="en-US" sz="1200" dirty="0">
                  <a:solidFill>
                    <a:schemeClr val="tx1">
                      <a:lumMod val="65000"/>
                      <a:lumOff val="35000"/>
                    </a:schemeClr>
                  </a:solidFill>
                </a:rPr>
                <a:t> </a:t>
              </a:r>
              <a:r>
                <a:rPr lang="en-US" sz="1200" dirty="0">
                  <a:solidFill>
                    <a:schemeClr val="tx1">
                      <a:lumMod val="65000"/>
                      <a:lumOff val="35000"/>
                    </a:schemeClr>
                  </a:solidFill>
                </a:rPr>
                <a:t>without the need for additional costly PLC network interfaces</a:t>
              </a:r>
            </a:p>
            <a:p>
              <a:pPr marL="228594" indent="-228594">
                <a:buFont typeface="Arial" panose="020B0604020202020204" pitchFamily="34" charset="0"/>
                <a:buChar char="•"/>
              </a:pPr>
              <a:r>
                <a:rPr lang="en-US" sz="1200" dirty="0">
                  <a:solidFill>
                    <a:schemeClr val="tx1">
                      <a:lumMod val="65000"/>
                      <a:lumOff val="35000"/>
                    </a:schemeClr>
                  </a:solidFill>
                </a:rPr>
                <a:t>Simplify system backup, and add a layer of network security with NAT</a:t>
              </a:r>
              <a:endParaRPr lang="en-US" sz="1200" dirty="0">
                <a:solidFill>
                  <a:schemeClr val="tx1">
                    <a:lumMod val="65000"/>
                    <a:lumOff val="35000"/>
                  </a:schemeClr>
                </a:solidFill>
              </a:endParaRPr>
            </a:p>
          </p:txBody>
        </p:sp>
      </p:grpSp>
      <p:grpSp>
        <p:nvGrpSpPr>
          <p:cNvPr id="78" name="Group 77">
            <a:extLst>
              <a:ext uri="{FF2B5EF4-FFF2-40B4-BE49-F238E27FC236}">
                <a16:creationId xmlns:a16="http://schemas.microsoft.com/office/drawing/2014/main" id="{3227397B-DAD9-4AA9-B24F-BB3CAEF5F389}"/>
              </a:ext>
            </a:extLst>
          </p:cNvPr>
          <p:cNvGrpSpPr/>
          <p:nvPr/>
        </p:nvGrpSpPr>
        <p:grpSpPr>
          <a:xfrm>
            <a:off x="1053963" y="1664632"/>
            <a:ext cx="2937088" cy="2007383"/>
            <a:chOff x="332936" y="2588860"/>
            <a:chExt cx="2937088" cy="1303187"/>
          </a:xfrm>
        </p:grpSpPr>
        <p:sp>
          <p:nvSpPr>
            <p:cNvPr id="79" name="TextBox 78">
              <a:extLst>
                <a:ext uri="{FF2B5EF4-FFF2-40B4-BE49-F238E27FC236}">
                  <a16:creationId xmlns:a16="http://schemas.microsoft.com/office/drawing/2014/main" id="{3CA848BA-0CCB-493E-88DC-02CF99649F0E}"/>
                </a:ext>
              </a:extLst>
            </p:cNvPr>
            <p:cNvSpPr txBox="1"/>
            <p:nvPr/>
          </p:nvSpPr>
          <p:spPr>
            <a:xfrm>
              <a:off x="332936" y="2588860"/>
              <a:ext cx="2937088" cy="539481"/>
            </a:xfrm>
            <a:prstGeom prst="rect">
              <a:avLst/>
            </a:prstGeom>
            <a:noFill/>
          </p:spPr>
          <p:txBody>
            <a:bodyPr wrap="square" lIns="0" rIns="0" rtlCol="0" anchor="ctr">
              <a:spAutoFit/>
            </a:bodyPr>
            <a:lstStyle/>
            <a:p>
              <a:r>
                <a:rPr lang="en-US" sz="2400" b="1" dirty="0"/>
                <a:t>Routing Between Subnets</a:t>
              </a:r>
              <a:endParaRPr lang="en-US" sz="2400" b="1" dirty="0"/>
            </a:p>
          </p:txBody>
        </p:sp>
        <p:sp>
          <p:nvSpPr>
            <p:cNvPr id="80" name="TextBox 79">
              <a:extLst>
                <a:ext uri="{FF2B5EF4-FFF2-40B4-BE49-F238E27FC236}">
                  <a16:creationId xmlns:a16="http://schemas.microsoft.com/office/drawing/2014/main" id="{4DBC6FBD-0008-47FF-8389-8AE82D8C5322}"/>
                </a:ext>
              </a:extLst>
            </p:cNvPr>
            <p:cNvSpPr txBox="1"/>
            <p:nvPr/>
          </p:nvSpPr>
          <p:spPr>
            <a:xfrm>
              <a:off x="340731" y="3112797"/>
              <a:ext cx="2929293" cy="779250"/>
            </a:xfrm>
            <a:prstGeom prst="rect">
              <a:avLst/>
            </a:prstGeom>
            <a:noFill/>
          </p:spPr>
          <p:txBody>
            <a:bodyPr wrap="square" lIns="0" rIns="0" rtlCol="0" anchor="ctr">
              <a:spAutoFit/>
            </a:bodyPr>
            <a:lstStyle/>
            <a:p>
              <a:pPr marL="228594" indent="-228594">
                <a:buFont typeface="Arial" panose="020B0604020202020204" pitchFamily="34" charset="0"/>
                <a:buChar char="•"/>
              </a:pPr>
              <a:r>
                <a:rPr lang="en-US" sz="1200" dirty="0">
                  <a:solidFill>
                    <a:schemeClr val="tx1">
                      <a:lumMod val="65000"/>
                      <a:lumOff val="35000"/>
                    </a:schemeClr>
                  </a:solidFill>
                </a:rPr>
                <a:t>Maintain clean separation within a network by defining logical boundaries between different functions without significant re-cabling costs</a:t>
              </a:r>
            </a:p>
            <a:p>
              <a:pPr marL="228594" indent="-228594">
                <a:buFont typeface="Arial" panose="020B0604020202020204" pitchFamily="34" charset="0"/>
                <a:buChar char="•"/>
              </a:pPr>
              <a:r>
                <a:rPr lang="en-US" sz="1200" dirty="0">
                  <a:solidFill>
                    <a:schemeClr val="tx1">
                      <a:lumMod val="65000"/>
                      <a:lumOff val="35000"/>
                    </a:schemeClr>
                  </a:solidFill>
                </a:rPr>
                <a:t>Reduce the amount of broadcast traffic being sent to the entire network</a:t>
              </a:r>
              <a:endParaRPr lang="en-US" sz="1200" dirty="0">
                <a:solidFill>
                  <a:schemeClr val="tx1">
                    <a:lumMod val="65000"/>
                    <a:lumOff val="35000"/>
                  </a:schemeClr>
                </a:solidFill>
              </a:endParaRPr>
            </a:p>
          </p:txBody>
        </p:sp>
      </p:grpSp>
      <p:pic>
        <p:nvPicPr>
          <p:cNvPr id="11" name="Graphic 10" descr="Lock">
            <a:extLst>
              <a:ext uri="{FF2B5EF4-FFF2-40B4-BE49-F238E27FC236}">
                <a16:creationId xmlns:a16="http://schemas.microsoft.com/office/drawing/2014/main" id="{BADBA38E-5EEB-488E-B08B-E0B240C9B02C}"/>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6329456" y="3855159"/>
            <a:ext cx="914400" cy="914400"/>
          </a:xfrm>
          <a:prstGeom prst="rect">
            <a:avLst/>
          </a:prstGeom>
        </p:spPr>
      </p:pic>
      <p:pic>
        <p:nvPicPr>
          <p:cNvPr id="3" name="Picture 2"/>
          <p:cNvPicPr>
            <a:picLocks noChangeAspect="1"/>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999236" y="3946599"/>
            <a:ext cx="731520" cy="731520"/>
          </a:xfrm>
          <a:prstGeom prst="rect">
            <a:avLst/>
          </a:prstGeom>
        </p:spPr>
      </p:pic>
      <p:pic>
        <p:nvPicPr>
          <p:cNvPr id="6" name="Picture 5"/>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6512336" y="2368989"/>
            <a:ext cx="731520" cy="731520"/>
          </a:xfrm>
          <a:prstGeom prst="rect">
            <a:avLst/>
          </a:prstGeom>
        </p:spPr>
      </p:pic>
      <p:pic>
        <p:nvPicPr>
          <p:cNvPr id="9" name="Picture 8"/>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4999236" y="2368989"/>
            <a:ext cx="731520" cy="731520"/>
          </a:xfrm>
          <a:prstGeom prst="rect">
            <a:avLst/>
          </a:prstGeom>
        </p:spPr>
      </p:pic>
    </p:spTree>
    <p:extLst>
      <p:ext uri="{BB962C8B-B14F-4D97-AF65-F5344CB8AC3E}">
        <p14:creationId xmlns:p14="http://schemas.microsoft.com/office/powerpoint/2010/main" val="3568903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25437"/>
            <a:ext cx="10515600" cy="1325563"/>
          </a:xfrm>
        </p:spPr>
        <p:txBody>
          <a:bodyPr>
            <a:normAutofit/>
          </a:bodyPr>
          <a:lstStyle/>
          <a:p>
            <a:r>
              <a:rPr lang="en-US" dirty="0" smtClean="0"/>
              <a:t>Pick Products</a:t>
            </a:r>
            <a:r>
              <a:rPr lang="en-US" baseline="0" dirty="0" smtClean="0"/>
              <a:t> that Comply with </a:t>
            </a:r>
            <a:br>
              <a:rPr lang="en-US" baseline="0" dirty="0" smtClean="0"/>
            </a:br>
            <a:r>
              <a:rPr lang="en-US" baseline="0" dirty="0" smtClean="0"/>
              <a:t>Regulations Important to Your Business</a:t>
            </a:r>
            <a:endParaRPr lang="en-US"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081132615"/>
              </p:ext>
            </p:extLst>
          </p:nvPr>
        </p:nvGraphicFramePr>
        <p:xfrm>
          <a:off x="0" y="1980184"/>
          <a:ext cx="10788650" cy="4306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1590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1939" y="1677619"/>
            <a:ext cx="3906287" cy="3906287"/>
          </a:xfrm>
          <a:prstGeom prst="rect">
            <a:avLst/>
          </a:prstGeom>
        </p:spPr>
      </p:pic>
      <p:sp>
        <p:nvSpPr>
          <p:cNvPr id="3" name="Title 2"/>
          <p:cNvSpPr>
            <a:spLocks noGrp="1"/>
          </p:cNvSpPr>
          <p:nvPr>
            <p:ph type="title" idx="4294967295"/>
          </p:nvPr>
        </p:nvSpPr>
        <p:spPr>
          <a:xfrm>
            <a:off x="355600" y="121743"/>
            <a:ext cx="10515600" cy="1325563"/>
          </a:xfrm>
        </p:spPr>
        <p:txBody>
          <a:bodyPr>
            <a:normAutofit/>
          </a:bodyPr>
          <a:lstStyle/>
          <a:p>
            <a:r>
              <a:rPr lang="en-US" dirty="0" smtClean="0"/>
              <a:t>Rugged &amp; Reliable Performance</a:t>
            </a:r>
            <a:endParaRPr lang="en-US" dirty="0"/>
          </a:p>
        </p:txBody>
      </p:sp>
      <p:sp>
        <p:nvSpPr>
          <p:cNvPr id="4" name="Text Placeholder 3"/>
          <p:cNvSpPr>
            <a:spLocks noGrp="1"/>
          </p:cNvSpPr>
          <p:nvPr>
            <p:ph idx="4294967295"/>
          </p:nvPr>
        </p:nvSpPr>
        <p:spPr>
          <a:xfrm>
            <a:off x="355600" y="1203960"/>
            <a:ext cx="10871200" cy="5181600"/>
          </a:xfrm>
        </p:spPr>
        <p:txBody>
          <a:bodyPr/>
          <a:lstStyle/>
          <a:p>
            <a:pPr marL="0" indent="0">
              <a:buNone/>
            </a:pPr>
            <a:r>
              <a:rPr lang="en-US" dirty="0" smtClean="0"/>
              <a:t>Choose devices safe to deploy in remote areas and harsh environments</a:t>
            </a:r>
          </a:p>
        </p:txBody>
      </p:sp>
      <p:graphicFrame>
        <p:nvGraphicFramePr>
          <p:cNvPr id="6" name="Diagram 5"/>
          <p:cNvGraphicFramePr/>
          <p:nvPr>
            <p:extLst/>
          </p:nvPr>
        </p:nvGraphicFramePr>
        <p:xfrm>
          <a:off x="3898083" y="1677619"/>
          <a:ext cx="7276292" cy="4850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p:cNvSpPr txBox="1"/>
          <p:nvPr/>
        </p:nvSpPr>
        <p:spPr>
          <a:xfrm>
            <a:off x="1126183" y="5195619"/>
            <a:ext cx="2185150" cy="276999"/>
          </a:xfrm>
          <a:prstGeom prst="rect">
            <a:avLst/>
          </a:prstGeom>
          <a:noFill/>
        </p:spPr>
        <p:txBody>
          <a:bodyPr wrap="none" rtlCol="0">
            <a:spAutoFit/>
          </a:bodyPr>
          <a:lstStyle/>
          <a:p>
            <a:pPr defTabSz="1219170">
              <a:defRPr/>
            </a:pPr>
            <a:r>
              <a:rPr lang="en-US" sz="1200" i="1" dirty="0">
                <a:solidFill>
                  <a:prstClr val="black"/>
                </a:solidFill>
                <a:latin typeface="Segoe UI"/>
              </a:rPr>
              <a:t>RAM-6021M12 Layer 3 Router</a:t>
            </a:r>
            <a:endParaRPr lang="en-US" sz="1200" i="1" dirty="0">
              <a:solidFill>
                <a:prstClr val="black"/>
              </a:solidFill>
              <a:latin typeface="Segoe UI"/>
            </a:endParaRPr>
          </a:p>
        </p:txBody>
      </p:sp>
    </p:spTree>
    <p:extLst>
      <p:ext uri="{BB962C8B-B14F-4D97-AF65-F5344CB8AC3E}">
        <p14:creationId xmlns:p14="http://schemas.microsoft.com/office/powerpoint/2010/main" val="3276468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endParaRPr lang="en-US" dirty="0"/>
          </a:p>
        </p:txBody>
      </p:sp>
      <p:grpSp>
        <p:nvGrpSpPr>
          <p:cNvPr id="7" name="Group 6"/>
          <p:cNvGrpSpPr/>
          <p:nvPr/>
        </p:nvGrpSpPr>
        <p:grpSpPr>
          <a:xfrm>
            <a:off x="1098614" y="1995485"/>
            <a:ext cx="9994776" cy="3103306"/>
            <a:chOff x="823960" y="1496613"/>
            <a:chExt cx="7496082" cy="2327480"/>
          </a:xfrm>
        </p:grpSpPr>
        <p:sp>
          <p:nvSpPr>
            <p:cNvPr id="52" name="Shape 2716"/>
            <p:cNvSpPr/>
            <p:nvPr/>
          </p:nvSpPr>
          <p:spPr>
            <a:xfrm>
              <a:off x="823960" y="1496613"/>
              <a:ext cx="1840031" cy="1144331"/>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chemeClr val="tx2">
                <a:lumMod val="20000"/>
                <a:lumOff val="80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87" name="Shape 2717"/>
            <p:cNvSpPr/>
            <p:nvPr/>
          </p:nvSpPr>
          <p:spPr>
            <a:xfrm>
              <a:off x="1291085" y="2040694"/>
              <a:ext cx="898370" cy="4847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600" b="1">
                  <a:solidFill>
                    <a:srgbClr val="595959"/>
                  </a:solidFill>
                  <a:latin typeface="+mn-lt"/>
                  <a:ea typeface="+mn-ea"/>
                  <a:cs typeface="+mn-cs"/>
                  <a:sym typeface="Helvetica"/>
                </a:defRPr>
              </a:lvl1pPr>
            </a:lstStyle>
            <a:p>
              <a:pPr>
                <a:defRPr sz="1800" b="0">
                  <a:solidFill>
                    <a:srgbClr val="000000"/>
                  </a:solidFill>
                  <a:latin typeface="Calibri"/>
                  <a:ea typeface="Calibri"/>
                  <a:cs typeface="Calibri"/>
                  <a:sym typeface="Calibri"/>
                </a:defRPr>
              </a:pPr>
              <a:r>
                <a:rPr lang="en-US" dirty="0">
                  <a:solidFill>
                    <a:schemeClr val="tx1">
                      <a:lumMod val="50000"/>
                    </a:schemeClr>
                  </a:solidFill>
                </a:rPr>
                <a:t>IIoT is</a:t>
              </a:r>
            </a:p>
            <a:p>
              <a:pPr>
                <a:defRPr sz="1800" b="0">
                  <a:solidFill>
                    <a:srgbClr val="000000"/>
                  </a:solidFill>
                  <a:latin typeface="Calibri"/>
                  <a:ea typeface="Calibri"/>
                  <a:cs typeface="Calibri"/>
                  <a:sym typeface="Calibri"/>
                </a:defRPr>
              </a:pPr>
              <a:r>
                <a:rPr lang="en-US" dirty="0">
                  <a:solidFill>
                    <a:schemeClr val="tx1">
                      <a:lumMod val="50000"/>
                    </a:schemeClr>
                  </a:solidFill>
                </a:rPr>
                <a:t>Everywhere</a:t>
              </a:r>
              <a:endParaRPr dirty="0">
                <a:solidFill>
                  <a:schemeClr val="tx1">
                    <a:lumMod val="50000"/>
                  </a:schemeClr>
                </a:solidFill>
              </a:endParaRPr>
            </a:p>
          </p:txBody>
        </p:sp>
        <p:sp>
          <p:nvSpPr>
            <p:cNvPr id="90" name="Shape 2722"/>
            <p:cNvSpPr/>
            <p:nvPr/>
          </p:nvSpPr>
          <p:spPr>
            <a:xfrm flipH="1">
              <a:off x="2709309" y="1496613"/>
              <a:ext cx="1840033" cy="1144331"/>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solidFill>
                  <a:schemeClr val="bg1"/>
                </a:solidFill>
              </a:endParaRPr>
            </a:p>
          </p:txBody>
        </p:sp>
        <p:sp>
          <p:nvSpPr>
            <p:cNvPr id="93" name="Shape 2723"/>
            <p:cNvSpPr/>
            <p:nvPr/>
          </p:nvSpPr>
          <p:spPr>
            <a:xfrm>
              <a:off x="2890222" y="2040694"/>
              <a:ext cx="1400382"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600" b="1">
                  <a:solidFill>
                    <a:srgbClr val="FFFFFF"/>
                  </a:solidFill>
                  <a:latin typeface="+mn-lt"/>
                  <a:ea typeface="+mn-ea"/>
                  <a:cs typeface="+mn-cs"/>
                  <a:sym typeface="Helvetica"/>
                </a:defRPr>
              </a:lvl1pPr>
            </a:lstStyle>
            <a:p>
              <a:pPr>
                <a:defRPr sz="1800" b="0">
                  <a:solidFill>
                    <a:srgbClr val="000000"/>
                  </a:solidFill>
                  <a:latin typeface="Calibri"/>
                  <a:ea typeface="Calibri"/>
                  <a:cs typeface="Calibri"/>
                  <a:sym typeface="Calibri"/>
                </a:defRPr>
              </a:pPr>
              <a:r>
                <a:rPr lang="en-US" dirty="0">
                  <a:solidFill>
                    <a:schemeClr val="bg1"/>
                  </a:solidFill>
                </a:rPr>
                <a:t>Establish Your Why</a:t>
              </a:r>
              <a:endParaRPr dirty="0">
                <a:solidFill>
                  <a:schemeClr val="bg1"/>
                </a:solidFill>
              </a:endParaRPr>
            </a:p>
          </p:txBody>
        </p:sp>
        <p:sp>
          <p:nvSpPr>
            <p:cNvPr id="92" name="Shape 2726"/>
            <p:cNvSpPr/>
            <p:nvPr/>
          </p:nvSpPr>
          <p:spPr>
            <a:xfrm>
              <a:off x="3457908" y="1645149"/>
              <a:ext cx="244777"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3200">
                  <a:solidFill>
                    <a:srgbClr val="FFFFFF"/>
                  </a:solidFill>
                  <a:latin typeface="Roboto Black"/>
                  <a:ea typeface="Roboto Black"/>
                  <a:cs typeface="Roboto Black"/>
                  <a:sym typeface="Roboto Black"/>
                </a:defRPr>
              </a:lvl1pPr>
            </a:lstStyle>
            <a:p>
              <a:pPr>
                <a:defRPr sz="1800">
                  <a:solidFill>
                    <a:srgbClr val="000000"/>
                  </a:solidFill>
                  <a:latin typeface="Calibri"/>
                  <a:ea typeface="Calibri"/>
                  <a:cs typeface="Calibri"/>
                  <a:sym typeface="Calibri"/>
                </a:defRPr>
              </a:pPr>
              <a:r>
                <a:rPr dirty="0">
                  <a:solidFill>
                    <a:schemeClr val="bg1"/>
                  </a:solidFill>
                </a:rPr>
                <a:t>0</a:t>
              </a:r>
              <a:r>
                <a:rPr lang="en-US" dirty="0">
                  <a:solidFill>
                    <a:schemeClr val="bg1"/>
                  </a:solidFill>
                </a:rPr>
                <a:t>1</a:t>
              </a:r>
              <a:endParaRPr dirty="0">
                <a:solidFill>
                  <a:schemeClr val="bg1"/>
                </a:solidFill>
              </a:endParaRPr>
            </a:p>
          </p:txBody>
        </p:sp>
        <p:sp>
          <p:nvSpPr>
            <p:cNvPr id="96" name="Shape 2728"/>
            <p:cNvSpPr/>
            <p:nvPr/>
          </p:nvSpPr>
          <p:spPr>
            <a:xfrm>
              <a:off x="4594659" y="1496613"/>
              <a:ext cx="1840031" cy="1144331"/>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solidFill>
                  <a:schemeClr val="bg1"/>
                </a:solidFill>
              </a:endParaRPr>
            </a:p>
          </p:txBody>
        </p:sp>
        <p:sp>
          <p:nvSpPr>
            <p:cNvPr id="99" name="Shape 2729"/>
            <p:cNvSpPr/>
            <p:nvPr/>
          </p:nvSpPr>
          <p:spPr>
            <a:xfrm>
              <a:off x="4767483" y="2040694"/>
              <a:ext cx="1486992"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600" b="1">
                  <a:solidFill>
                    <a:srgbClr val="FFFFFF"/>
                  </a:solidFill>
                  <a:latin typeface="+mn-lt"/>
                  <a:ea typeface="+mn-ea"/>
                  <a:cs typeface="+mn-cs"/>
                  <a:sym typeface="Helvetica"/>
                </a:defRPr>
              </a:lvl1pPr>
            </a:lstStyle>
            <a:p>
              <a:pPr>
                <a:defRPr sz="1800" b="0">
                  <a:solidFill>
                    <a:srgbClr val="000000"/>
                  </a:solidFill>
                  <a:latin typeface="Calibri"/>
                  <a:ea typeface="Calibri"/>
                  <a:cs typeface="Calibri"/>
                  <a:sym typeface="Calibri"/>
                </a:defRPr>
              </a:pPr>
              <a:r>
                <a:rPr lang="en-US" dirty="0">
                  <a:solidFill>
                    <a:schemeClr val="bg1"/>
                  </a:solidFill>
                </a:rPr>
                <a:t>Create a Framework</a:t>
              </a:r>
              <a:endParaRPr dirty="0">
                <a:solidFill>
                  <a:schemeClr val="bg1"/>
                </a:solidFill>
              </a:endParaRPr>
            </a:p>
          </p:txBody>
        </p:sp>
        <p:sp>
          <p:nvSpPr>
            <p:cNvPr id="98" name="Shape 2732"/>
            <p:cNvSpPr/>
            <p:nvPr/>
          </p:nvSpPr>
          <p:spPr>
            <a:xfrm>
              <a:off x="5397913" y="1645149"/>
              <a:ext cx="244777"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3200">
                  <a:solidFill>
                    <a:srgbClr val="FFFFFF"/>
                  </a:solidFill>
                  <a:latin typeface="Roboto Black"/>
                  <a:ea typeface="Roboto Black"/>
                  <a:cs typeface="Roboto Black"/>
                  <a:sym typeface="Roboto Black"/>
                </a:defRPr>
              </a:lvl1pPr>
            </a:lstStyle>
            <a:p>
              <a:pPr>
                <a:defRPr sz="1800">
                  <a:solidFill>
                    <a:srgbClr val="000000"/>
                  </a:solidFill>
                  <a:latin typeface="Calibri"/>
                  <a:ea typeface="Calibri"/>
                  <a:cs typeface="Calibri"/>
                  <a:sym typeface="Calibri"/>
                </a:defRPr>
              </a:pPr>
              <a:r>
                <a:rPr dirty="0">
                  <a:solidFill>
                    <a:schemeClr val="bg1"/>
                  </a:solidFill>
                </a:rPr>
                <a:t>0</a:t>
              </a:r>
              <a:r>
                <a:rPr lang="en-US" dirty="0">
                  <a:solidFill>
                    <a:schemeClr val="bg1"/>
                  </a:solidFill>
                </a:rPr>
                <a:t>2</a:t>
              </a:r>
              <a:endParaRPr dirty="0">
                <a:solidFill>
                  <a:schemeClr val="bg1"/>
                </a:solidFill>
              </a:endParaRPr>
            </a:p>
          </p:txBody>
        </p:sp>
        <p:sp>
          <p:nvSpPr>
            <p:cNvPr id="102" name="Shape 2734"/>
            <p:cNvSpPr/>
            <p:nvPr/>
          </p:nvSpPr>
          <p:spPr>
            <a:xfrm flipH="1">
              <a:off x="6480008" y="1496613"/>
              <a:ext cx="1840032" cy="1144331"/>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solidFill>
                  <a:schemeClr val="bg1"/>
                </a:solidFill>
              </a:endParaRPr>
            </a:p>
          </p:txBody>
        </p:sp>
        <p:sp>
          <p:nvSpPr>
            <p:cNvPr id="105" name="Shape 2735"/>
            <p:cNvSpPr/>
            <p:nvPr/>
          </p:nvSpPr>
          <p:spPr>
            <a:xfrm>
              <a:off x="6591941" y="2040694"/>
              <a:ext cx="1615104" cy="4847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600" b="1">
                  <a:solidFill>
                    <a:srgbClr val="595959"/>
                  </a:solidFill>
                  <a:latin typeface="+mn-lt"/>
                  <a:ea typeface="+mn-ea"/>
                  <a:cs typeface="+mn-cs"/>
                  <a:sym typeface="Helvetica"/>
                </a:defRPr>
              </a:lvl1pPr>
            </a:lstStyle>
            <a:p>
              <a:pPr>
                <a:defRPr sz="1800" b="0">
                  <a:solidFill>
                    <a:srgbClr val="000000"/>
                  </a:solidFill>
                  <a:latin typeface="Calibri"/>
                  <a:ea typeface="Calibri"/>
                  <a:cs typeface="Calibri"/>
                  <a:sym typeface="Calibri"/>
                </a:defRPr>
              </a:pPr>
              <a:r>
                <a:rPr lang="en-US" dirty="0">
                  <a:solidFill>
                    <a:schemeClr val="bg1"/>
                  </a:solidFill>
                </a:rPr>
                <a:t>Determine Your Level </a:t>
              </a:r>
            </a:p>
            <a:p>
              <a:pPr>
                <a:defRPr sz="1800" b="0">
                  <a:solidFill>
                    <a:srgbClr val="000000"/>
                  </a:solidFill>
                  <a:latin typeface="Calibri"/>
                  <a:ea typeface="Calibri"/>
                  <a:cs typeface="Calibri"/>
                  <a:sym typeface="Calibri"/>
                </a:defRPr>
              </a:pPr>
              <a:r>
                <a:rPr lang="en-US" dirty="0">
                  <a:solidFill>
                    <a:schemeClr val="bg1"/>
                  </a:solidFill>
                </a:rPr>
                <a:t>of Data Fluency</a:t>
              </a:r>
              <a:endParaRPr dirty="0">
                <a:solidFill>
                  <a:schemeClr val="bg1"/>
                </a:solidFill>
              </a:endParaRPr>
            </a:p>
          </p:txBody>
        </p:sp>
        <p:sp>
          <p:nvSpPr>
            <p:cNvPr id="104" name="Shape 2738"/>
            <p:cNvSpPr/>
            <p:nvPr/>
          </p:nvSpPr>
          <p:spPr>
            <a:xfrm>
              <a:off x="7277093" y="1645149"/>
              <a:ext cx="244777"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3200">
                  <a:solidFill>
                    <a:srgbClr val="595959"/>
                  </a:solidFill>
                  <a:latin typeface="Roboto Black"/>
                  <a:ea typeface="Roboto Black"/>
                  <a:cs typeface="Roboto Black"/>
                  <a:sym typeface="Roboto Black"/>
                </a:defRPr>
              </a:lvl1pPr>
            </a:lstStyle>
            <a:p>
              <a:pPr>
                <a:defRPr sz="1800">
                  <a:solidFill>
                    <a:srgbClr val="000000"/>
                  </a:solidFill>
                  <a:latin typeface="Calibri"/>
                  <a:ea typeface="Calibri"/>
                  <a:cs typeface="Calibri"/>
                  <a:sym typeface="Calibri"/>
                </a:defRPr>
              </a:pPr>
              <a:r>
                <a:rPr dirty="0">
                  <a:solidFill>
                    <a:schemeClr val="bg1"/>
                  </a:solidFill>
                </a:rPr>
                <a:t>0</a:t>
              </a:r>
              <a:r>
                <a:rPr lang="en-US" dirty="0">
                  <a:solidFill>
                    <a:schemeClr val="bg1"/>
                  </a:solidFill>
                </a:rPr>
                <a:t>3</a:t>
              </a:r>
              <a:endParaRPr dirty="0">
                <a:solidFill>
                  <a:schemeClr val="bg1"/>
                </a:solidFill>
              </a:endParaRPr>
            </a:p>
          </p:txBody>
        </p:sp>
        <p:sp>
          <p:nvSpPr>
            <p:cNvPr id="108" name="Shape 2740"/>
            <p:cNvSpPr/>
            <p:nvPr/>
          </p:nvSpPr>
          <p:spPr>
            <a:xfrm rot="10800000" flipH="1">
              <a:off x="823961" y="2679762"/>
              <a:ext cx="1840032" cy="1144331"/>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solidFill>
                  <a:schemeClr val="bg1"/>
                </a:solidFill>
              </a:endParaRPr>
            </a:p>
          </p:txBody>
        </p:sp>
        <p:sp>
          <p:nvSpPr>
            <p:cNvPr id="111" name="Shape 2741"/>
            <p:cNvSpPr/>
            <p:nvPr/>
          </p:nvSpPr>
          <p:spPr>
            <a:xfrm>
              <a:off x="1064945" y="2983593"/>
              <a:ext cx="1501638" cy="6924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ctr">
                <a:defRPr sz="1600" b="1">
                  <a:solidFill>
                    <a:srgbClr val="FFFFFF"/>
                  </a:solidFill>
                  <a:latin typeface="+mn-lt"/>
                  <a:ea typeface="+mn-ea"/>
                  <a:cs typeface="+mn-cs"/>
                  <a:sym typeface="Helvetica"/>
                </a:defRPr>
              </a:lvl1pPr>
            </a:lstStyle>
            <a:p>
              <a:pPr>
                <a:defRPr sz="1800" b="0">
                  <a:solidFill>
                    <a:srgbClr val="000000"/>
                  </a:solidFill>
                  <a:latin typeface="Calibri"/>
                  <a:ea typeface="Calibri"/>
                  <a:cs typeface="Calibri"/>
                  <a:sym typeface="Calibri"/>
                </a:defRPr>
              </a:pPr>
              <a:r>
                <a:rPr lang="en-US" dirty="0">
                  <a:solidFill>
                    <a:schemeClr val="bg1"/>
                  </a:solidFill>
                </a:rPr>
                <a:t>Look for Operational Efficiencies</a:t>
              </a:r>
              <a:endParaRPr dirty="0">
                <a:solidFill>
                  <a:schemeClr val="bg1"/>
                </a:solidFill>
              </a:endParaRPr>
            </a:p>
          </p:txBody>
        </p:sp>
        <p:sp>
          <p:nvSpPr>
            <p:cNvPr id="110" name="Shape 2744"/>
            <p:cNvSpPr/>
            <p:nvPr/>
          </p:nvSpPr>
          <p:spPr>
            <a:xfrm>
              <a:off x="1617878" y="2691686"/>
              <a:ext cx="244777"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3200">
                  <a:solidFill>
                    <a:srgbClr val="FFFFFF"/>
                  </a:solidFill>
                  <a:latin typeface="Roboto Black"/>
                  <a:ea typeface="Roboto Black"/>
                  <a:cs typeface="Roboto Black"/>
                  <a:sym typeface="Roboto Black"/>
                </a:defRPr>
              </a:lvl1pPr>
            </a:lstStyle>
            <a:p>
              <a:pPr>
                <a:defRPr sz="1800">
                  <a:solidFill>
                    <a:srgbClr val="000000"/>
                  </a:solidFill>
                  <a:latin typeface="Calibri"/>
                  <a:ea typeface="Calibri"/>
                  <a:cs typeface="Calibri"/>
                  <a:sym typeface="Calibri"/>
                </a:defRPr>
              </a:pPr>
              <a:r>
                <a:rPr dirty="0">
                  <a:solidFill>
                    <a:schemeClr val="bg1"/>
                  </a:solidFill>
                </a:rPr>
                <a:t>0</a:t>
              </a:r>
              <a:r>
                <a:rPr lang="en-US" dirty="0">
                  <a:solidFill>
                    <a:schemeClr val="bg1"/>
                  </a:solidFill>
                </a:rPr>
                <a:t>4</a:t>
              </a:r>
              <a:endParaRPr dirty="0">
                <a:solidFill>
                  <a:schemeClr val="bg1"/>
                </a:solidFill>
              </a:endParaRPr>
            </a:p>
          </p:txBody>
        </p:sp>
        <p:sp>
          <p:nvSpPr>
            <p:cNvPr id="114" name="Shape 2746"/>
            <p:cNvSpPr/>
            <p:nvPr/>
          </p:nvSpPr>
          <p:spPr>
            <a:xfrm rot="10800000">
              <a:off x="6480009" y="2679762"/>
              <a:ext cx="1840033" cy="1144331"/>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chemeClr val="tx2">
                <a:lumMod val="20000"/>
                <a:lumOff val="80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17" name="Shape 2747"/>
            <p:cNvSpPr/>
            <p:nvPr/>
          </p:nvSpPr>
          <p:spPr>
            <a:xfrm>
              <a:off x="7019911" y="3087468"/>
              <a:ext cx="738566"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600" b="1">
                  <a:solidFill>
                    <a:srgbClr val="FFFFFF"/>
                  </a:solidFill>
                  <a:latin typeface="+mn-lt"/>
                  <a:ea typeface="+mn-ea"/>
                  <a:cs typeface="+mn-cs"/>
                  <a:sym typeface="Helvetica"/>
                </a:defRPr>
              </a:lvl1pPr>
            </a:lstStyle>
            <a:p>
              <a:pPr>
                <a:defRPr sz="1800" b="0">
                  <a:solidFill>
                    <a:srgbClr val="000000"/>
                  </a:solidFill>
                  <a:latin typeface="Calibri"/>
                  <a:ea typeface="Calibri"/>
                  <a:cs typeface="Calibri"/>
                  <a:sym typeface="Calibri"/>
                </a:defRPr>
              </a:pPr>
              <a:r>
                <a:rPr lang="en-US" dirty="0">
                  <a:solidFill>
                    <a:schemeClr val="tx1">
                      <a:lumMod val="50000"/>
                    </a:schemeClr>
                  </a:solidFill>
                </a:rPr>
                <a:t>Summary</a:t>
              </a:r>
              <a:endParaRPr dirty="0">
                <a:solidFill>
                  <a:schemeClr val="tx1">
                    <a:lumMod val="50000"/>
                  </a:schemeClr>
                </a:solidFill>
              </a:endParaRPr>
            </a:p>
          </p:txBody>
        </p:sp>
        <p:sp>
          <p:nvSpPr>
            <p:cNvPr id="120" name="Shape 2752"/>
            <p:cNvSpPr/>
            <p:nvPr/>
          </p:nvSpPr>
          <p:spPr>
            <a:xfrm rot="10800000">
              <a:off x="2709311" y="2679762"/>
              <a:ext cx="1840032" cy="1144331"/>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p>
          </p:txBody>
        </p:sp>
        <p:sp>
          <p:nvSpPr>
            <p:cNvPr id="123" name="Shape 2753"/>
            <p:cNvSpPr/>
            <p:nvPr/>
          </p:nvSpPr>
          <p:spPr>
            <a:xfrm>
              <a:off x="2761668" y="3087468"/>
              <a:ext cx="1727923"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600" b="1">
                  <a:solidFill>
                    <a:srgbClr val="595959"/>
                  </a:solidFill>
                  <a:latin typeface="+mn-lt"/>
                  <a:ea typeface="+mn-ea"/>
                  <a:cs typeface="+mn-cs"/>
                  <a:sym typeface="Helvetica"/>
                </a:defRPr>
              </a:lvl1pPr>
            </a:lstStyle>
            <a:p>
              <a:pPr>
                <a:defRPr sz="1800" b="0">
                  <a:solidFill>
                    <a:srgbClr val="000000"/>
                  </a:solidFill>
                  <a:latin typeface="Calibri"/>
                  <a:ea typeface="Calibri"/>
                  <a:cs typeface="Calibri"/>
                  <a:sym typeface="Calibri"/>
                </a:defRPr>
              </a:pPr>
              <a:r>
                <a:rPr lang="en-US" dirty="0">
                  <a:solidFill>
                    <a:schemeClr val="bg1"/>
                  </a:solidFill>
                </a:rPr>
                <a:t>Secure Your Investment</a:t>
              </a:r>
              <a:endParaRPr dirty="0">
                <a:solidFill>
                  <a:schemeClr val="bg1"/>
                </a:solidFill>
              </a:endParaRPr>
            </a:p>
          </p:txBody>
        </p:sp>
        <p:sp>
          <p:nvSpPr>
            <p:cNvPr id="122" name="Shape 2756"/>
            <p:cNvSpPr/>
            <p:nvPr/>
          </p:nvSpPr>
          <p:spPr>
            <a:xfrm>
              <a:off x="3457908" y="2691686"/>
              <a:ext cx="244777" cy="27699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3200">
                  <a:solidFill>
                    <a:srgbClr val="595959"/>
                  </a:solidFill>
                  <a:latin typeface="Roboto Black"/>
                  <a:ea typeface="Roboto Black"/>
                  <a:cs typeface="Roboto Black"/>
                  <a:sym typeface="Roboto Black"/>
                </a:defRPr>
              </a:lvl1pPr>
            </a:lstStyle>
            <a:p>
              <a:pPr>
                <a:defRPr sz="1800">
                  <a:solidFill>
                    <a:srgbClr val="000000"/>
                  </a:solidFill>
                  <a:latin typeface="Calibri"/>
                  <a:ea typeface="Calibri"/>
                  <a:cs typeface="Calibri"/>
                  <a:sym typeface="Calibri"/>
                </a:defRPr>
              </a:pPr>
              <a:r>
                <a:rPr dirty="0">
                  <a:solidFill>
                    <a:schemeClr val="bg1"/>
                  </a:solidFill>
                </a:rPr>
                <a:t>0</a:t>
              </a:r>
              <a:r>
                <a:rPr lang="en-US" dirty="0">
                  <a:solidFill>
                    <a:schemeClr val="bg1"/>
                  </a:solidFill>
                </a:rPr>
                <a:t>5</a:t>
              </a:r>
              <a:endParaRPr dirty="0">
                <a:solidFill>
                  <a:schemeClr val="bg1"/>
                </a:solidFill>
              </a:endParaRPr>
            </a:p>
          </p:txBody>
        </p:sp>
        <p:sp>
          <p:nvSpPr>
            <p:cNvPr id="126" name="Shape 2758"/>
            <p:cNvSpPr/>
            <p:nvPr/>
          </p:nvSpPr>
          <p:spPr>
            <a:xfrm rot="10800000" flipH="1">
              <a:off x="4594659" y="2679762"/>
              <a:ext cx="1840032" cy="1144331"/>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chemeClr val="tx2">
                <a:lumMod val="20000"/>
                <a:lumOff val="80000"/>
              </a:scheme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solidFill>
                  <a:schemeClr val="bg1"/>
                </a:solidFill>
              </a:endParaRPr>
            </a:p>
          </p:txBody>
        </p:sp>
        <p:sp>
          <p:nvSpPr>
            <p:cNvPr id="129" name="Shape 2759"/>
            <p:cNvSpPr/>
            <p:nvPr/>
          </p:nvSpPr>
          <p:spPr>
            <a:xfrm>
              <a:off x="4880112" y="3087468"/>
              <a:ext cx="1267509" cy="4847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sz="1600" b="1">
                  <a:solidFill>
                    <a:srgbClr val="595959"/>
                  </a:solidFill>
                  <a:latin typeface="+mn-lt"/>
                  <a:ea typeface="+mn-ea"/>
                  <a:cs typeface="+mn-cs"/>
                  <a:sym typeface="Helvetica"/>
                </a:defRPr>
              </a:lvl1pPr>
            </a:lstStyle>
            <a:p>
              <a:pPr>
                <a:defRPr sz="1800" b="0">
                  <a:solidFill>
                    <a:srgbClr val="000000"/>
                  </a:solidFill>
                  <a:latin typeface="Calibri"/>
                  <a:ea typeface="Calibri"/>
                  <a:cs typeface="Calibri"/>
                  <a:sym typeface="Calibri"/>
                </a:defRPr>
              </a:pPr>
              <a:r>
                <a:rPr lang="en-US" dirty="0">
                  <a:solidFill>
                    <a:schemeClr val="tx1"/>
                  </a:solidFill>
                </a:rPr>
                <a:t>Choose the Right</a:t>
              </a:r>
            </a:p>
            <a:p>
              <a:pPr>
                <a:defRPr sz="1800" b="0">
                  <a:solidFill>
                    <a:srgbClr val="000000"/>
                  </a:solidFill>
                  <a:latin typeface="Calibri"/>
                  <a:ea typeface="Calibri"/>
                  <a:cs typeface="Calibri"/>
                  <a:sym typeface="Calibri"/>
                </a:defRPr>
              </a:pPr>
              <a:r>
                <a:rPr lang="en-US" dirty="0">
                  <a:solidFill>
                    <a:schemeClr val="tx1"/>
                  </a:solidFill>
                </a:rPr>
                <a:t>Partners</a:t>
              </a:r>
              <a:endParaRPr dirty="0">
                <a:solidFill>
                  <a:schemeClr val="tx1"/>
                </a:solidFill>
              </a:endParaRPr>
            </a:p>
          </p:txBody>
        </p:sp>
      </p:grpSp>
    </p:spTree>
    <p:extLst>
      <p:ext uri="{BB962C8B-B14F-4D97-AF65-F5344CB8AC3E}">
        <p14:creationId xmlns:p14="http://schemas.microsoft.com/office/powerpoint/2010/main" val="9813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182245"/>
            <a:ext cx="10515600" cy="1325563"/>
          </a:xfrm>
        </p:spPr>
        <p:txBody>
          <a:bodyPr>
            <a:normAutofit/>
          </a:bodyPr>
          <a:lstStyle/>
          <a:p>
            <a:r>
              <a:rPr lang="en-US" dirty="0" smtClean="0"/>
              <a:t>Consider IP67-Rated Devices </a:t>
            </a:r>
            <a:endParaRPr lang="en-US" dirty="0"/>
          </a:p>
        </p:txBody>
      </p:sp>
      <p:sp>
        <p:nvSpPr>
          <p:cNvPr id="3" name="Content Placeholder 2"/>
          <p:cNvSpPr>
            <a:spLocks noGrp="1"/>
          </p:cNvSpPr>
          <p:nvPr>
            <p:ph idx="4294967295"/>
          </p:nvPr>
        </p:nvSpPr>
        <p:spPr>
          <a:xfrm>
            <a:off x="502920" y="1286406"/>
            <a:ext cx="10871200" cy="5181600"/>
          </a:xfrm>
        </p:spPr>
        <p:txBody>
          <a:bodyPr>
            <a:normAutofit/>
          </a:bodyPr>
          <a:lstStyle/>
          <a:p>
            <a:r>
              <a:rPr lang="en-US" dirty="0" smtClean="0"/>
              <a:t>Some customers are moving to IP67 options they can mount directly in-cell, versus non-IP67 devices built into custom panels</a:t>
            </a:r>
          </a:p>
          <a:p>
            <a:endParaRPr lang="en-US" dirty="0" smtClean="0"/>
          </a:p>
          <a:p>
            <a:r>
              <a:rPr lang="en-US" dirty="0" smtClean="0"/>
              <a:t>As a result, the units are:</a:t>
            </a:r>
          </a:p>
          <a:p>
            <a:pPr lvl="1"/>
            <a:r>
              <a:rPr lang="en-US" dirty="0" smtClean="0"/>
              <a:t>Easier to install with reduced wiring</a:t>
            </a:r>
          </a:p>
          <a:p>
            <a:pPr lvl="1"/>
            <a:r>
              <a:rPr lang="en-US" dirty="0" smtClean="0"/>
              <a:t>Easier to access &amp; maintain</a:t>
            </a:r>
          </a:p>
          <a:p>
            <a:pPr lvl="1"/>
            <a:endParaRPr lang="en-US" dirty="0" smtClean="0"/>
          </a:p>
          <a:p>
            <a:r>
              <a:rPr lang="en-US" dirty="0" smtClean="0"/>
              <a:t>And consequently offer them: </a:t>
            </a:r>
          </a:p>
          <a:p>
            <a:pPr lvl="1"/>
            <a:r>
              <a:rPr lang="en-US" dirty="0"/>
              <a:t>Reduced total </a:t>
            </a:r>
            <a:r>
              <a:rPr lang="en-US" dirty="0" smtClean="0"/>
              <a:t>system cost</a:t>
            </a:r>
          </a:p>
          <a:p>
            <a:pPr lvl="1"/>
            <a:r>
              <a:rPr lang="en-US" dirty="0" smtClean="0"/>
              <a:t>Reduced downtime when there is a problem</a:t>
            </a:r>
          </a:p>
          <a:p>
            <a:pPr lvl="1"/>
            <a:r>
              <a:rPr lang="en-US" dirty="0" smtClean="0"/>
              <a:t>Reduced total cost of ownership</a:t>
            </a:r>
          </a:p>
        </p:txBody>
      </p:sp>
      <p:pic>
        <p:nvPicPr>
          <p:cNvPr id="6" name="Picture 13" descr="C:\Users\dianed\Pictures\NT24k-16M12-POE (MoW).png"/>
          <p:cNvPicPr>
            <a:picLocks noChangeAspect="1"/>
          </p:cNvPicPr>
          <p:nvPr/>
        </p:nvPicPr>
        <p:blipFill>
          <a:blip r:embed="rId3"/>
          <a:stretch>
            <a:fillRect/>
          </a:stretch>
        </p:blipFill>
        <p:spPr>
          <a:xfrm rot="21272008">
            <a:off x="7456344" y="2039657"/>
            <a:ext cx="4188113" cy="4188113"/>
          </a:xfrm>
          <a:prstGeom prst="rect">
            <a:avLst/>
          </a:prstGeom>
        </p:spPr>
      </p:pic>
    </p:spTree>
    <p:extLst>
      <p:ext uri="{BB962C8B-B14F-4D97-AF65-F5344CB8AC3E}">
        <p14:creationId xmlns:p14="http://schemas.microsoft.com/office/powerpoint/2010/main" val="1153627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6" name="Title 5"/>
          <p:cNvSpPr>
            <a:spLocks noGrp="1"/>
          </p:cNvSpPr>
          <p:nvPr>
            <p:ph type="ctrTitle" idx="4294967295"/>
          </p:nvPr>
        </p:nvSpPr>
        <p:spPr>
          <a:xfrm>
            <a:off x="2311463" y="1908747"/>
            <a:ext cx="12203113" cy="1117600"/>
          </a:xfrm>
        </p:spPr>
        <p:txBody>
          <a:bodyPr/>
          <a:lstStyle/>
          <a:p>
            <a:r>
              <a:rPr lang="en-US" dirty="0" smtClean="0">
                <a:solidFill>
                  <a:schemeClr val="bg1"/>
                </a:solidFill>
              </a:rPr>
              <a:t>Choose the Right Partners</a:t>
            </a:r>
            <a:endParaRPr lang="en-US" dirty="0">
              <a:solidFill>
                <a:schemeClr val="bg1"/>
              </a:solidFill>
            </a:endParaRPr>
          </a:p>
        </p:txBody>
      </p:sp>
      <p:sp>
        <p:nvSpPr>
          <p:cNvPr id="7" name="Subtitle 6"/>
          <p:cNvSpPr>
            <a:spLocks noGrp="1"/>
          </p:cNvSpPr>
          <p:nvPr>
            <p:ph type="subTitle" idx="4294967295"/>
          </p:nvPr>
        </p:nvSpPr>
        <p:spPr>
          <a:xfrm>
            <a:off x="1422400" y="2880361"/>
            <a:ext cx="7924800" cy="738187"/>
          </a:xfrm>
        </p:spPr>
        <p:txBody>
          <a:bodyPr>
            <a:normAutofit fontScale="92500" lnSpcReduction="10000"/>
          </a:bodyPr>
          <a:lstStyle/>
          <a:p>
            <a:pPr marL="0" indent="0" algn="ctr">
              <a:buNone/>
            </a:pPr>
            <a:r>
              <a:rPr lang="en-US" i="1" dirty="0" smtClean="0">
                <a:solidFill>
                  <a:schemeClr val="bg1"/>
                </a:solidFill>
              </a:rPr>
              <a:t>And choose solutions that help you select new partners when your needs change.</a:t>
            </a:r>
            <a:endParaRPr lang="en-US" i="1" dirty="0">
              <a:solidFill>
                <a:schemeClr val="bg1"/>
              </a:solidFill>
            </a:endParaRPr>
          </a:p>
        </p:txBody>
      </p:sp>
      <p:sp>
        <p:nvSpPr>
          <p:cNvPr id="4" name="Date Placeholder 3"/>
          <p:cNvSpPr>
            <a:spLocks noGrp="1"/>
          </p:cNvSpPr>
          <p:nvPr>
            <p:ph type="dt" sz="half" idx="4294967295"/>
          </p:nvPr>
        </p:nvSpPr>
        <p:spPr>
          <a:xfrm>
            <a:off x="0" y="6516688"/>
            <a:ext cx="2844800" cy="366712"/>
          </a:xfrm>
        </p:spPr>
        <p:txBody>
          <a:bodyPr/>
          <a:lstStyle/>
          <a:p>
            <a:fld id="{FC45B0D9-A08B-4419-BB09-02E69E7555D7}" type="datetime1">
              <a:rPr lang="en-US" smtClean="0"/>
              <a:t>8/20/2019</a:t>
            </a:fld>
            <a:endParaRPr lang="en-US" dirty="0"/>
          </a:p>
        </p:txBody>
      </p:sp>
      <p:sp>
        <p:nvSpPr>
          <p:cNvPr id="5" name="Slide Number Placeholder 4"/>
          <p:cNvSpPr>
            <a:spLocks noGrp="1"/>
          </p:cNvSpPr>
          <p:nvPr>
            <p:ph type="sldNum" sz="quarter" idx="4294967295"/>
          </p:nvPr>
        </p:nvSpPr>
        <p:spPr>
          <a:xfrm>
            <a:off x="9347200" y="6516688"/>
            <a:ext cx="2844800" cy="366712"/>
          </a:xfrm>
        </p:spPr>
        <p:txBody>
          <a:bodyPr/>
          <a:lstStyle/>
          <a:p>
            <a:fld id="{6A5CEB0A-32B2-4797-AD62-041837E9D509}" type="slidenum">
              <a:rPr lang="en-US" smtClean="0"/>
              <a:t>31</a:t>
            </a:fld>
            <a:endParaRPr lang="en-US" dirty="0"/>
          </a:p>
        </p:txBody>
      </p:sp>
    </p:spTree>
    <p:extLst>
      <p:ext uri="{BB962C8B-B14F-4D97-AF65-F5344CB8AC3E}">
        <p14:creationId xmlns:p14="http://schemas.microsoft.com/office/powerpoint/2010/main" val="1391559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56616" y="302069"/>
            <a:ext cx="11466576" cy="1325563"/>
          </a:xfrm>
        </p:spPr>
        <p:txBody>
          <a:bodyPr>
            <a:normAutofit/>
          </a:bodyPr>
          <a:lstStyle/>
          <a:p>
            <a:r>
              <a:rPr lang="en-US" dirty="0" smtClean="0"/>
              <a:t>Create Out-of-Box Compatibility </a:t>
            </a:r>
            <a:r>
              <a:rPr lang="en-US" dirty="0" smtClean="0"/>
              <a:t>with New </a:t>
            </a:r>
            <a:r>
              <a:rPr lang="en-US" dirty="0" smtClean="0"/>
              <a:t>or Existing Equipment</a:t>
            </a:r>
            <a:endParaRPr lang="en-US" dirty="0"/>
          </a:p>
        </p:txBody>
      </p:sp>
      <p:pic>
        <p:nvPicPr>
          <p:cNvPr id="6" name="Content Placeholder 5"/>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a:stretch/>
        </p:blipFill>
        <p:spPr>
          <a:xfrm>
            <a:off x="530352" y="1627632"/>
            <a:ext cx="9143746" cy="4670161"/>
          </a:xfrm>
          <a:prstGeom prst="rect">
            <a:avLst/>
          </a:prstGeom>
        </p:spPr>
      </p:pic>
      <p:sp>
        <p:nvSpPr>
          <p:cNvPr id="7" name="TextBox 6"/>
          <p:cNvSpPr txBox="1"/>
          <p:nvPr/>
        </p:nvSpPr>
        <p:spPr>
          <a:xfrm>
            <a:off x="7010400" y="1701800"/>
            <a:ext cx="4978400" cy="1569660"/>
          </a:xfrm>
          <a:prstGeom prst="rect">
            <a:avLst/>
          </a:prstGeom>
          <a:solidFill>
            <a:srgbClr val="1B365D"/>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defTabSz="1219170">
              <a:defRPr/>
            </a:pPr>
            <a:r>
              <a:rPr lang="en-US" sz="2400" dirty="0">
                <a:solidFill>
                  <a:prstClr val="white"/>
                </a:solidFill>
                <a:latin typeface="Segoe UI"/>
              </a:rPr>
              <a:t>Built-in support for over 300 industrial drivers ensures equipment remains relevant for years to come</a:t>
            </a:r>
            <a:endParaRPr lang="en-US" sz="2400" dirty="0">
              <a:solidFill>
                <a:prstClr val="white"/>
              </a:solidFill>
              <a:latin typeface="Segoe UI"/>
            </a:endParaRPr>
          </a:p>
        </p:txBody>
      </p:sp>
    </p:spTree>
    <p:extLst>
      <p:ext uri="{BB962C8B-B14F-4D97-AF65-F5344CB8AC3E}">
        <p14:creationId xmlns:p14="http://schemas.microsoft.com/office/powerpoint/2010/main" val="2384411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4294967295"/>
          </p:nvPr>
        </p:nvPicPr>
        <p:blipFill rotWithShape="1">
          <a:blip r:embed="rId2" cstate="screen">
            <a:extLst>
              <a:ext uri="{28A0092B-C50C-407E-A947-70E740481C1C}">
                <a14:useLocalDpi xmlns:a14="http://schemas.microsoft.com/office/drawing/2010/main" val="0"/>
              </a:ext>
            </a:extLst>
          </a:blip>
          <a:srcRect/>
          <a:stretch/>
        </p:blipFill>
        <p:spPr>
          <a:xfrm>
            <a:off x="502920" y="1690688"/>
            <a:ext cx="8421624" cy="4733044"/>
          </a:xfrm>
          <a:prstGeom prst="rect">
            <a:avLst/>
          </a:prstGeom>
          <a:effectLst>
            <a:outerShdw blurRad="50800" dist="38100" dir="2700000" algn="tl" rotWithShape="0">
              <a:prstClr val="black">
                <a:alpha val="40000"/>
              </a:prstClr>
            </a:outerShdw>
          </a:effectLst>
        </p:spPr>
      </p:pic>
      <p:sp>
        <p:nvSpPr>
          <p:cNvPr id="4" name="Title 3"/>
          <p:cNvSpPr>
            <a:spLocks noGrp="1"/>
          </p:cNvSpPr>
          <p:nvPr>
            <p:ph type="title" idx="4294967295"/>
          </p:nvPr>
        </p:nvSpPr>
        <p:spPr>
          <a:xfrm>
            <a:off x="502920" y="365125"/>
            <a:ext cx="10515600" cy="1325563"/>
          </a:xfrm>
        </p:spPr>
        <p:txBody>
          <a:bodyPr>
            <a:normAutofit/>
          </a:bodyPr>
          <a:lstStyle/>
          <a:p>
            <a:r>
              <a:rPr lang="en-US" dirty="0" smtClean="0"/>
              <a:t>Seamlessly Integrate Multi-Generation, Multi-Vendor Systems</a:t>
            </a:r>
            <a:endParaRPr lang="en-US" dirty="0"/>
          </a:p>
        </p:txBody>
      </p:sp>
      <p:sp>
        <p:nvSpPr>
          <p:cNvPr id="8" name="TextBox 7"/>
          <p:cNvSpPr txBox="1"/>
          <p:nvPr/>
        </p:nvSpPr>
        <p:spPr>
          <a:xfrm>
            <a:off x="5969000" y="3464560"/>
            <a:ext cx="5689600" cy="1938992"/>
          </a:xfrm>
          <a:prstGeom prst="rect">
            <a:avLst/>
          </a:prstGeom>
          <a:solidFill>
            <a:srgbClr val="1B365D"/>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defTabSz="1219170">
              <a:defRPr/>
            </a:pPr>
            <a:r>
              <a:rPr lang="en-US" sz="2400" dirty="0">
                <a:solidFill>
                  <a:prstClr val="white"/>
                </a:solidFill>
                <a:latin typeface="Segoe UI"/>
              </a:rPr>
              <a:t>Bridge the communication gap between disparate serial, </a:t>
            </a:r>
            <a:r>
              <a:rPr lang="en-US" sz="2400" dirty="0">
                <a:solidFill>
                  <a:prstClr val="white"/>
                </a:solidFill>
                <a:latin typeface="Segoe UI"/>
              </a:rPr>
              <a:t>Ethernet and fieldbus </a:t>
            </a:r>
            <a:r>
              <a:rPr lang="en-US" sz="2400" dirty="0">
                <a:solidFill>
                  <a:prstClr val="white"/>
                </a:solidFill>
                <a:latin typeface="Segoe UI"/>
              </a:rPr>
              <a:t>devices, </a:t>
            </a:r>
            <a:r>
              <a:rPr lang="en-US" sz="2400" dirty="0">
                <a:solidFill>
                  <a:prstClr val="white"/>
                </a:solidFill>
                <a:latin typeface="Segoe UI"/>
              </a:rPr>
              <a:t>orphaned </a:t>
            </a:r>
            <a:r>
              <a:rPr lang="en-US" sz="2400" dirty="0">
                <a:solidFill>
                  <a:prstClr val="white"/>
                </a:solidFill>
                <a:latin typeface="Segoe UI"/>
              </a:rPr>
              <a:t>by incompatible communications </a:t>
            </a:r>
            <a:r>
              <a:rPr lang="en-US" sz="2400" dirty="0">
                <a:solidFill>
                  <a:prstClr val="white"/>
                </a:solidFill>
                <a:latin typeface="Segoe UI"/>
              </a:rPr>
              <a:t>standards, using a simple point-and-click user interface</a:t>
            </a:r>
            <a:endParaRPr lang="en-US" sz="2400" dirty="0">
              <a:solidFill>
                <a:prstClr val="white"/>
              </a:solidFill>
              <a:latin typeface="Segoe UI"/>
            </a:endParaRPr>
          </a:p>
        </p:txBody>
      </p:sp>
    </p:spTree>
    <p:extLst>
      <p:ext uri="{BB962C8B-B14F-4D97-AF65-F5344CB8AC3E}">
        <p14:creationId xmlns:p14="http://schemas.microsoft.com/office/powerpoint/2010/main" val="20978321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Content Placeholder 11"/>
          <p:cNvPicPr>
            <a:picLocks noChangeAspect="1"/>
          </p:cNvPicPr>
          <p:nvPr/>
        </p:nvPicPr>
        <p:blipFill rotWithShape="1">
          <a:blip r:embed="rId2" cstate="screen">
            <a:extLst>
              <a:ext uri="{28A0092B-C50C-407E-A947-70E740481C1C}">
                <a14:useLocalDpi xmlns:a14="http://schemas.microsoft.com/office/drawing/2010/main" val="0"/>
              </a:ext>
            </a:extLst>
          </a:blip>
          <a:srcRect t="2576"/>
          <a:stretch/>
        </p:blipFill>
        <p:spPr>
          <a:xfrm>
            <a:off x="6197600" y="1827491"/>
            <a:ext cx="5384800" cy="3841349"/>
          </a:xfrm>
          <a:prstGeom prst="rect">
            <a:avLst/>
          </a:prstGeom>
        </p:spPr>
      </p:pic>
      <p:sp>
        <p:nvSpPr>
          <p:cNvPr id="2" name="Title 1"/>
          <p:cNvSpPr>
            <a:spLocks noGrp="1"/>
          </p:cNvSpPr>
          <p:nvPr>
            <p:ph type="title" idx="4294967295"/>
          </p:nvPr>
        </p:nvSpPr>
        <p:spPr>
          <a:xfrm>
            <a:off x="492696" y="314603"/>
            <a:ext cx="10515600" cy="1325563"/>
          </a:xfrm>
        </p:spPr>
        <p:txBody>
          <a:bodyPr>
            <a:normAutofit/>
          </a:bodyPr>
          <a:lstStyle/>
          <a:p>
            <a:r>
              <a:rPr lang="en-US" dirty="0" smtClean="0"/>
              <a:t>Streamline Data Transfer to Management and Enterprise Systems</a:t>
            </a:r>
            <a:endParaRPr lang="en-US" dirty="0"/>
          </a:p>
        </p:txBody>
      </p:sp>
      <p:sp>
        <p:nvSpPr>
          <p:cNvPr id="25" name="Content Placeholder 24"/>
          <p:cNvSpPr>
            <a:spLocks noGrp="1"/>
          </p:cNvSpPr>
          <p:nvPr>
            <p:ph sz="half" idx="4294967295"/>
          </p:nvPr>
        </p:nvSpPr>
        <p:spPr>
          <a:xfrm>
            <a:off x="589248" y="1827491"/>
            <a:ext cx="5384800" cy="2779713"/>
          </a:xfrm>
        </p:spPr>
        <p:txBody>
          <a:bodyPr>
            <a:normAutofit/>
          </a:bodyPr>
          <a:lstStyle/>
          <a:p>
            <a:r>
              <a:rPr lang="en-US" sz="1800" dirty="0" smtClean="0"/>
              <a:t>Enable Crimson’s 3.1 OPC-UA Server with a simple Yes/No selection</a:t>
            </a:r>
          </a:p>
          <a:p>
            <a:r>
              <a:rPr lang="en-US" sz="1800" dirty="0" smtClean="0"/>
              <a:t>Select any data tag to make it available to OPC-UA clients</a:t>
            </a:r>
          </a:p>
          <a:p>
            <a:pPr lvl="1"/>
            <a:r>
              <a:rPr lang="en-US" sz="1800" dirty="0" smtClean="0"/>
              <a:t>Add deadbands to reduce communications overhead</a:t>
            </a:r>
            <a:endParaRPr lang="en-US" sz="1800" dirty="0"/>
          </a:p>
          <a:p>
            <a:r>
              <a:rPr lang="en-US" sz="1800" dirty="0" smtClean="0"/>
              <a:t>Eliminate </a:t>
            </a:r>
            <a:r>
              <a:rPr lang="en-US" sz="1800" dirty="0"/>
              <a:t>the need </a:t>
            </a:r>
            <a:r>
              <a:rPr lang="en-US" sz="1800" dirty="0" smtClean="0"/>
              <a:t>for additional </a:t>
            </a:r>
            <a:r>
              <a:rPr lang="en-US" sz="1800" dirty="0"/>
              <a:t>intermediate </a:t>
            </a:r>
            <a:r>
              <a:rPr lang="en-US" sz="1800" dirty="0" smtClean="0"/>
              <a:t>server hardware</a:t>
            </a:r>
          </a:p>
          <a:p>
            <a:endParaRPr lang="en-US" dirty="0"/>
          </a:p>
        </p:txBody>
      </p:sp>
      <p:sp>
        <p:nvSpPr>
          <p:cNvPr id="4" name="Date Placeholder 3"/>
          <p:cNvSpPr>
            <a:spLocks noGrp="1"/>
          </p:cNvSpPr>
          <p:nvPr>
            <p:ph type="dt" sz="half" idx="4294967295"/>
          </p:nvPr>
        </p:nvSpPr>
        <p:spPr>
          <a:xfrm>
            <a:off x="0" y="6518275"/>
            <a:ext cx="2844800" cy="365125"/>
          </a:xfrm>
        </p:spPr>
        <p:txBody>
          <a:bodyPr/>
          <a:lstStyle/>
          <a:p>
            <a:pPr defTabSz="1219170">
              <a:defRPr/>
            </a:pPr>
            <a:fld id="{FC45B0D9-A08B-4419-BB09-02E69E7555D7}" type="datetime1">
              <a:rPr lang="en-US" sz="800">
                <a:solidFill>
                  <a:prstClr val="white">
                    <a:lumMod val="65000"/>
                  </a:prstClr>
                </a:solidFill>
                <a:latin typeface="Segoe UI"/>
              </a:rPr>
              <a:pPr defTabSz="1219170">
                <a:defRPr/>
              </a:pPr>
              <a:t>8/20/2019</a:t>
            </a:fld>
            <a:endParaRPr lang="en-US" sz="800" dirty="0">
              <a:solidFill>
                <a:prstClr val="white">
                  <a:lumMod val="65000"/>
                </a:prstClr>
              </a:solidFill>
              <a:latin typeface="Segoe UI"/>
            </a:endParaRPr>
          </a:p>
        </p:txBody>
      </p:sp>
      <p:sp>
        <p:nvSpPr>
          <p:cNvPr id="5" name="Slide Number Placeholder 4"/>
          <p:cNvSpPr>
            <a:spLocks noGrp="1"/>
          </p:cNvSpPr>
          <p:nvPr>
            <p:ph type="sldNum" sz="quarter" idx="4294967295"/>
          </p:nvPr>
        </p:nvSpPr>
        <p:spPr>
          <a:xfrm>
            <a:off x="9347200" y="6518275"/>
            <a:ext cx="2844800" cy="365125"/>
          </a:xfrm>
        </p:spPr>
        <p:txBody>
          <a:bodyPr/>
          <a:lstStyle/>
          <a:p>
            <a:pPr defTabSz="1219170">
              <a:defRPr/>
            </a:pPr>
            <a:fld id="{6A5CEB0A-32B2-4797-AD62-041837E9D509}" type="slidenum">
              <a:rPr lang="en-US" sz="800">
                <a:solidFill>
                  <a:prstClr val="white">
                    <a:lumMod val="65000"/>
                  </a:prstClr>
                </a:solidFill>
                <a:latin typeface="Segoe UI"/>
              </a:rPr>
              <a:pPr defTabSz="1219170">
                <a:defRPr/>
              </a:pPr>
              <a:t>34</a:t>
            </a:fld>
            <a:endParaRPr lang="en-US" sz="800" dirty="0">
              <a:solidFill>
                <a:prstClr val="white">
                  <a:lumMod val="65000"/>
                </a:prstClr>
              </a:solidFill>
              <a:latin typeface="Segoe UI"/>
            </a:endParaRPr>
          </a:p>
        </p:txBody>
      </p:sp>
      <p:pic>
        <p:nvPicPr>
          <p:cNvPr id="28" name="Content Placeholder 13"/>
          <p:cNvPicPr>
            <a:picLocks noGrp="1" noChangeAspect="1"/>
          </p:cNvPicPr>
          <p:nvPr>
            <p:ph sz="half" idx="4294967295"/>
          </p:nvPr>
        </p:nvPicPr>
        <p:blipFill rotWithShape="1">
          <a:blip r:embed="rId3" cstate="screen">
            <a:extLst>
              <a:ext uri="{28A0092B-C50C-407E-A947-70E740481C1C}">
                <a14:useLocalDpi xmlns:a14="http://schemas.microsoft.com/office/drawing/2010/main" val="0"/>
              </a:ext>
            </a:extLst>
          </a:blip>
          <a:srcRect/>
          <a:stretch/>
        </p:blipFill>
        <p:spPr>
          <a:xfrm>
            <a:off x="749871" y="4302126"/>
            <a:ext cx="5000625" cy="2009775"/>
          </a:xfrm>
          <a:prstGeom prst="rect">
            <a:avLst/>
          </a:prstGeom>
        </p:spPr>
      </p:pic>
    </p:spTree>
    <p:extLst>
      <p:ext uri="{BB962C8B-B14F-4D97-AF65-F5344CB8AC3E}">
        <p14:creationId xmlns:p14="http://schemas.microsoft.com/office/powerpoint/2010/main" val="17381577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5488" y="365125"/>
            <a:ext cx="10515600" cy="1325563"/>
          </a:xfrm>
          <a:extLst>
            <a:ext uri="{FAA26D3D-D897-4be2-8F04-BA451C77F1D7}">
              <ma14:placeholderFlag xmlns="" xmlns:ma14="http://schemas.microsoft.com/office/mac/drawingml/2011/main" val="1"/>
            </a:ext>
          </a:extLst>
        </p:spPr>
        <p:txBody>
          <a:bodyPr>
            <a:normAutofit/>
          </a:bodyPr>
          <a:lstStyle/>
          <a:p>
            <a:pPr>
              <a:defRPr/>
            </a:pPr>
            <a:r>
              <a:rPr lang="en-US" dirty="0" smtClean="0"/>
              <a:t>Multi-Carrier Support Delivers </a:t>
            </a:r>
            <a:br>
              <a:rPr lang="en-US" dirty="0" smtClean="0"/>
            </a:br>
            <a:r>
              <a:rPr lang="en-US" dirty="0" smtClean="0"/>
              <a:t>Solution Flexibility</a:t>
            </a:r>
            <a:endParaRPr lang="en-US" dirty="0"/>
          </a:p>
        </p:txBody>
      </p:sp>
      <p:pic>
        <p:nvPicPr>
          <p:cNvPr id="1925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01599" y="1809326"/>
            <a:ext cx="6803620" cy="3011305"/>
          </a:xfrm>
          <a:prstGeom prst="rect">
            <a:avLst/>
          </a:prstGeom>
          <a:noFill/>
          <a:ln>
            <a:solidFill>
              <a:schemeClr val="tx2">
                <a:lumMod val="40000"/>
                <a:lumOff val="6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92516" name="TextBox 4"/>
          <p:cNvSpPr txBox="1">
            <a:spLocks noChangeArrowheads="1"/>
          </p:cNvSpPr>
          <p:nvPr/>
        </p:nvSpPr>
        <p:spPr bwMode="auto">
          <a:xfrm>
            <a:off x="1445686" y="5348288"/>
            <a:ext cx="93154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a:r>
              <a:rPr lang="en-US" altLang="en-US" sz="2400" b="1" dirty="0">
                <a:solidFill>
                  <a:schemeClr val="accent1"/>
                </a:solidFill>
              </a:rPr>
              <a:t>In North America, all </a:t>
            </a:r>
            <a:r>
              <a:rPr lang="en-US" altLang="en-US" sz="2400" b="1" dirty="0">
                <a:solidFill>
                  <a:schemeClr val="accent1"/>
                </a:solidFill>
              </a:rPr>
              <a:t>five </a:t>
            </a:r>
            <a:r>
              <a:rPr lang="en-US" altLang="en-US" sz="2400" b="1" dirty="0">
                <a:solidFill>
                  <a:schemeClr val="accent1"/>
                </a:solidFill>
              </a:rPr>
              <a:t>profiles </a:t>
            </a:r>
            <a:r>
              <a:rPr lang="en-US" altLang="en-US" sz="2400" b="1" dirty="0">
                <a:solidFill>
                  <a:schemeClr val="accent1"/>
                </a:solidFill>
              </a:rPr>
              <a:t>are pre-loaded on each </a:t>
            </a:r>
            <a:r>
              <a:rPr lang="en-US" altLang="en-US" sz="2400" b="1" dirty="0">
                <a:solidFill>
                  <a:schemeClr val="accent1"/>
                </a:solidFill>
              </a:rPr>
              <a:t>device, </a:t>
            </a:r>
            <a:r>
              <a:rPr lang="en-US" altLang="en-US" sz="2400" b="1" dirty="0">
                <a:solidFill>
                  <a:schemeClr val="accent1"/>
                </a:solidFill>
              </a:rPr>
              <a:t>so </a:t>
            </a:r>
            <a:br>
              <a:rPr lang="en-US" altLang="en-US" sz="2400" b="1" dirty="0">
                <a:solidFill>
                  <a:schemeClr val="accent1"/>
                </a:solidFill>
              </a:rPr>
            </a:br>
            <a:r>
              <a:rPr lang="en-US" altLang="en-US" sz="2400" b="1" dirty="0">
                <a:solidFill>
                  <a:schemeClr val="accent1"/>
                </a:solidFill>
              </a:rPr>
              <a:t>switching carriers only takes approximately 3 to 5 minutes.</a:t>
            </a:r>
          </a:p>
        </p:txBody>
      </p:sp>
    </p:spTree>
    <p:extLst>
      <p:ext uri="{BB962C8B-B14F-4D97-AF65-F5344CB8AC3E}">
        <p14:creationId xmlns:p14="http://schemas.microsoft.com/office/powerpoint/2010/main" val="3943725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57784" y="319405"/>
            <a:ext cx="10515600" cy="1325563"/>
          </a:xfrm>
        </p:spPr>
        <p:txBody>
          <a:bodyPr>
            <a:normAutofit/>
          </a:bodyPr>
          <a:lstStyle/>
          <a:p>
            <a:r>
              <a:rPr lang="en-US" dirty="0" smtClean="0"/>
              <a:t>Simplify IIoT Platform Connectivity with RAMQTT</a:t>
            </a:r>
            <a:endParaRPr lang="en-US" dirty="0"/>
          </a:p>
        </p:txBody>
      </p:sp>
      <p:sp>
        <p:nvSpPr>
          <p:cNvPr id="2" name="Text Placeholder 1"/>
          <p:cNvSpPr>
            <a:spLocks noGrp="1"/>
          </p:cNvSpPr>
          <p:nvPr>
            <p:ph sz="half" idx="4294967295"/>
          </p:nvPr>
        </p:nvSpPr>
        <p:spPr>
          <a:xfrm>
            <a:off x="557784" y="1450848"/>
            <a:ext cx="5384800" cy="5181600"/>
          </a:xfrm>
        </p:spPr>
        <p:txBody>
          <a:bodyPr/>
          <a:lstStyle/>
          <a:p>
            <a:endParaRPr lang="en-US" dirty="0"/>
          </a:p>
          <a:p>
            <a:r>
              <a:rPr lang="en-US" dirty="0" smtClean="0">
                <a:solidFill>
                  <a:schemeClr val="accent1"/>
                </a:solidFill>
              </a:rPr>
              <a:t>Easy-to-use</a:t>
            </a:r>
            <a:r>
              <a:rPr lang="en-US" dirty="0" smtClean="0"/>
              <a:t> interface</a:t>
            </a:r>
          </a:p>
          <a:p>
            <a:r>
              <a:rPr lang="en-US" dirty="0" smtClean="0"/>
              <a:t>Select any or all data </a:t>
            </a:r>
            <a:r>
              <a:rPr lang="en-US" dirty="0" smtClean="0">
                <a:solidFill>
                  <a:schemeClr val="accent1"/>
                </a:solidFill>
              </a:rPr>
              <a:t>quickly and intuitively</a:t>
            </a:r>
          </a:p>
          <a:p>
            <a:r>
              <a:rPr lang="en-US" dirty="0" smtClean="0"/>
              <a:t>Select platform providers from a drop-down menu – change as your needs change</a:t>
            </a:r>
          </a:p>
          <a:p>
            <a:r>
              <a:rPr lang="en-US" dirty="0" smtClean="0"/>
              <a:t>Preconfigured profiles </a:t>
            </a:r>
            <a:r>
              <a:rPr lang="en-US" dirty="0"/>
              <a:t>mean you can </a:t>
            </a:r>
            <a:r>
              <a:rPr lang="en-US" dirty="0" smtClean="0"/>
              <a:t>start </a:t>
            </a:r>
            <a:r>
              <a:rPr lang="en-US" dirty="0"/>
              <a:t>communicating in ~ 2 minutes</a:t>
            </a:r>
          </a:p>
          <a:p>
            <a:endParaRPr lang="en-US" dirty="0" smtClean="0"/>
          </a:p>
        </p:txBody>
      </p:sp>
      <p:pic>
        <p:nvPicPr>
          <p:cNvPr id="7" name="Picture 2"/>
          <p:cNvPicPr>
            <a:picLocks noGrp="1" noChangeArrowheads="1"/>
          </p:cNvPicPr>
          <p:nvPr>
            <p:ph sz="half" idx="4294967295"/>
          </p:nvPr>
        </p:nvPicPr>
        <p:blipFill rotWithShape="1">
          <a:blip r:embed="rId2">
            <a:extLst>
              <a:ext uri="{28A0092B-C50C-407E-A947-70E740481C1C}">
                <a14:useLocalDpi xmlns:a14="http://schemas.microsoft.com/office/drawing/2010/main" val="0"/>
              </a:ext>
            </a:extLst>
          </a:blip>
          <a:srcRect l="72970" t="15556" r="3827" b="42222"/>
          <a:stretch/>
        </p:blipFill>
        <p:spPr bwMode="auto">
          <a:xfrm>
            <a:off x="6258560" y="2290826"/>
            <a:ext cx="5384800" cy="27559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949939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719667" y="1608667"/>
            <a:ext cx="7128933" cy="4639733"/>
          </a:xfrm>
          <a:prstGeom prst="ellipse">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 name="Picture 2" descr="E:\Projects\Redstone_Manowar\Photography\Edited photography\NT24k-8TX JPEG\NT24k-8TX_L.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350" b="96154" l="6965" r="92040"/>
                    </a14:imgEffect>
                  </a14:imgLayer>
                </a14:imgProps>
              </a:ext>
              <a:ext uri="{28A0092B-C50C-407E-A947-70E740481C1C}">
                <a14:useLocalDpi xmlns:a14="http://schemas.microsoft.com/office/drawing/2010/main"/>
              </a:ext>
            </a:extLst>
          </a:blip>
          <a:srcRect/>
          <a:stretch/>
        </p:blipFill>
        <p:spPr bwMode="auto">
          <a:xfrm>
            <a:off x="7422005" y="3206051"/>
            <a:ext cx="853191" cy="121191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391" r="100000"/>
                    </a14:imgEffect>
                  </a14:imgLayer>
                </a14:imgProps>
              </a:ext>
              <a:ext uri="{28A0092B-C50C-407E-A947-70E740481C1C}">
                <a14:useLocalDpi xmlns:a14="http://schemas.microsoft.com/office/drawing/2010/main"/>
              </a:ext>
            </a:extLst>
          </a:blip>
          <a:stretch>
            <a:fillRect/>
          </a:stretch>
        </p:blipFill>
        <p:spPr>
          <a:xfrm>
            <a:off x="2004493" y="5644803"/>
            <a:ext cx="1419705" cy="698429"/>
          </a:xfrm>
          <a:prstGeom prst="rect">
            <a:avLst/>
          </a:prstGeom>
        </p:spPr>
      </p:pic>
      <p:pic>
        <p:nvPicPr>
          <p:cNvPr id="110" name="Picture 2" descr="E:\Projects\Redstone_Manowar\Photography\Edited photography\NT24k-8TX JPEG\NT24k-8TX_L.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350" b="96154" l="6965" r="92040"/>
                    </a14:imgEffect>
                  </a14:imgLayer>
                </a14:imgProps>
              </a:ext>
              <a:ext uri="{28A0092B-C50C-407E-A947-70E740481C1C}">
                <a14:useLocalDpi xmlns:a14="http://schemas.microsoft.com/office/drawing/2010/main"/>
              </a:ext>
            </a:extLst>
          </a:blip>
          <a:srcRect/>
          <a:stretch/>
        </p:blipFill>
        <p:spPr bwMode="auto">
          <a:xfrm>
            <a:off x="478961" y="2419190"/>
            <a:ext cx="853191" cy="12119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739723" y="751733"/>
            <a:ext cx="1828800" cy="1828800"/>
          </a:xfrm>
          <a:prstGeom prst="rect">
            <a:avLst/>
          </a:prstGeom>
        </p:spPr>
      </p:pic>
      <p:pic>
        <p:nvPicPr>
          <p:cNvPr id="84" name="Picture 83"/>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69825" y="4972020"/>
            <a:ext cx="1855208" cy="1855208"/>
          </a:xfrm>
          <a:prstGeom prst="rect">
            <a:avLst/>
          </a:prstGeom>
        </p:spPr>
      </p:pic>
      <p:pic>
        <p:nvPicPr>
          <p:cNvPr id="86" name="Picture 2" descr="http://www.redlion.net/sites/default/files/styles/uc_product_full/public/field/image/logicaltopology_467wide.jpg?itok=02jIpF9f"/>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794178" y="4401282"/>
            <a:ext cx="724873" cy="8959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84048" y="174191"/>
            <a:ext cx="10515600" cy="1325563"/>
          </a:xfrm>
        </p:spPr>
        <p:txBody>
          <a:bodyPr/>
          <a:lstStyle/>
          <a:p>
            <a:r>
              <a:rPr lang="en-US" dirty="0" smtClean="0"/>
              <a:t>Ensure Operations Visibility, Anywhere</a:t>
            </a:r>
            <a:endParaRPr lang="en-US" dirty="0"/>
          </a:p>
        </p:txBody>
      </p:sp>
      <p:cxnSp>
        <p:nvCxnSpPr>
          <p:cNvPr id="12" name="Elbow Connector 11"/>
          <p:cNvCxnSpPr/>
          <p:nvPr/>
        </p:nvCxnSpPr>
        <p:spPr>
          <a:xfrm rot="16200000" flipH="1">
            <a:off x="6559969" y="4488302"/>
            <a:ext cx="321068" cy="162045"/>
          </a:xfrm>
          <a:prstGeom prst="bentConnector3">
            <a:avLst/>
          </a:prstGeom>
          <a:ln/>
        </p:spPr>
        <p:style>
          <a:lnRef idx="2">
            <a:schemeClr val="accent3"/>
          </a:lnRef>
          <a:fillRef idx="0">
            <a:schemeClr val="accent3"/>
          </a:fillRef>
          <a:effectRef idx="1">
            <a:schemeClr val="accent3"/>
          </a:effectRef>
          <a:fontRef idx="minor">
            <a:schemeClr val="tx1"/>
          </a:fontRef>
        </p:style>
      </p:cxnSp>
      <p:sp>
        <p:nvSpPr>
          <p:cNvPr id="20" name="Oval 19"/>
          <p:cNvSpPr/>
          <p:nvPr/>
        </p:nvSpPr>
        <p:spPr>
          <a:xfrm>
            <a:off x="7710664" y="2452123"/>
            <a:ext cx="187469" cy="1874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Oval 21"/>
          <p:cNvSpPr/>
          <p:nvPr/>
        </p:nvSpPr>
        <p:spPr>
          <a:xfrm>
            <a:off x="6803627" y="3618299"/>
            <a:ext cx="187469" cy="1874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Oval 25"/>
          <p:cNvSpPr/>
          <p:nvPr/>
        </p:nvSpPr>
        <p:spPr>
          <a:xfrm>
            <a:off x="4322459" y="2333718"/>
            <a:ext cx="187469" cy="1874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Oval 30"/>
          <p:cNvSpPr/>
          <p:nvPr/>
        </p:nvSpPr>
        <p:spPr>
          <a:xfrm>
            <a:off x="1698020" y="4143399"/>
            <a:ext cx="187469" cy="1874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Oval 39"/>
          <p:cNvSpPr/>
          <p:nvPr/>
        </p:nvSpPr>
        <p:spPr>
          <a:xfrm>
            <a:off x="9053806" y="2605047"/>
            <a:ext cx="349084" cy="349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1" name="Oval 90"/>
          <p:cNvSpPr/>
          <p:nvPr/>
        </p:nvSpPr>
        <p:spPr>
          <a:xfrm>
            <a:off x="6741688" y="4798669"/>
            <a:ext cx="280481" cy="280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7" name="Oval 136"/>
          <p:cNvSpPr/>
          <p:nvPr/>
        </p:nvSpPr>
        <p:spPr>
          <a:xfrm>
            <a:off x="10062594" y="3865936"/>
            <a:ext cx="280481" cy="280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40" name="Picture 139"/>
          <p:cNvPicPr>
            <a:picLocks noChangeAspect="1"/>
          </p:cNvPicPr>
          <p:nvPr/>
        </p:nvPicPr>
        <p:blipFill>
          <a:blip r:embed="rId11"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202834" y="1390249"/>
            <a:ext cx="1155609" cy="1155609"/>
          </a:xfrm>
          <a:prstGeom prst="rect">
            <a:avLst/>
          </a:prstGeom>
        </p:spPr>
      </p:pic>
      <p:pic>
        <p:nvPicPr>
          <p:cNvPr id="16" name="Picture 5"/>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135187" y="2125133"/>
            <a:ext cx="598436" cy="5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http://www.redlion.net/sites/default/files/styles/uc_product/public/media/1000POEplus_1.jpg?itok=ThA3Is2K"/>
          <p:cNvPicPr>
            <a:picLocks noChangeAspect="1" noChangeArrowheads="1"/>
          </p:cNvPicPr>
          <p:nvPr/>
        </p:nvPicPr>
        <p:blipFill>
          <a:blip r:embed="rId13" cstate="screen">
            <a:extLst>
              <a:ext uri="{BEBA8EAE-BF5A-486C-A8C5-ECC9F3942E4B}">
                <a14:imgProps xmlns:a14="http://schemas.microsoft.com/office/drawing/2010/main">
                  <a14:imgLayer r:embed="rId14">
                    <a14:imgEffect>
                      <a14:backgroundRemoval t="0" b="100000" l="10000" r="91200"/>
                    </a14:imgEffect>
                  </a14:imgLayer>
                </a14:imgProps>
              </a:ext>
              <a:ext uri="{28A0092B-C50C-407E-A947-70E740481C1C}">
                <a14:useLocalDpi xmlns:a14="http://schemas.microsoft.com/office/drawing/2010/main"/>
              </a:ext>
            </a:extLst>
          </a:blip>
          <a:srcRect/>
          <a:stretch>
            <a:fillRect/>
          </a:stretch>
        </p:blipFill>
        <p:spPr bwMode="auto">
          <a:xfrm>
            <a:off x="7467370" y="2125134"/>
            <a:ext cx="677333" cy="6773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631761" y="3449945"/>
            <a:ext cx="598436" cy="5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0"/>
          <p:cNvSpPr/>
          <p:nvPr/>
        </p:nvSpPr>
        <p:spPr>
          <a:xfrm>
            <a:off x="9013166" y="4265428"/>
            <a:ext cx="234957" cy="2349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4034" name="Picture 2" descr="http://www.redlion.net/sites/default/files/styles/uc_product_full/public/media/1002MC_0.jpg?itok=7yQ4USlp"/>
          <p:cNvPicPr>
            <a:picLocks noChangeAspect="1" noChangeArrowheads="1"/>
          </p:cNvPicPr>
          <p:nvPr/>
        </p:nvPicPr>
        <p:blipFill>
          <a:blip r:embed="rId15" cstate="screen">
            <a:extLst>
              <a:ext uri="{BEBA8EAE-BF5A-486C-A8C5-ECC9F3942E4B}">
                <a14:imgProps xmlns:a14="http://schemas.microsoft.com/office/drawing/2010/main">
                  <a14:imgLayer r:embed="rId16">
                    <a14:imgEffect>
                      <a14:backgroundRemoval t="1277" b="99149" l="25200" r="75200">
                        <a14:foregroundMark x1="60800" y1="6809" x2="54400" y2="6809"/>
                        <a14:foregroundMark x1="34000" y1="15745" x2="44000" y2="16170"/>
                        <a14:foregroundMark x1="40000" y1="61277" x2="39200" y2="84255"/>
                        <a14:foregroundMark x1="55200" y1="4681" x2="60400" y2="5106"/>
                      </a14:backgroundRemoval>
                    </a14:imgEffect>
                  </a14:imgLayer>
                </a14:imgProps>
              </a:ext>
              <a:ext uri="{28A0092B-C50C-407E-A947-70E740481C1C}">
                <a14:useLocalDpi xmlns:a14="http://schemas.microsoft.com/office/drawing/2010/main"/>
              </a:ext>
            </a:extLst>
          </a:blip>
          <a:srcRect/>
          <a:stretch>
            <a:fillRect/>
          </a:stretch>
        </p:blipFill>
        <p:spPr bwMode="auto">
          <a:xfrm>
            <a:off x="8757519" y="4029195"/>
            <a:ext cx="765067" cy="71916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823085" y="2196125"/>
            <a:ext cx="995064" cy="606343"/>
          </a:xfrm>
          <a:prstGeom prst="rect">
            <a:avLst/>
          </a:prstGeom>
        </p:spPr>
      </p:pic>
      <p:pic>
        <p:nvPicPr>
          <p:cNvPr id="39" name="Picture 2" descr="https://www.shopcross.com/sites/default/files/styles/fancybox/public/images/products/Red-Lion-RAM%206021-Image.jpg?itok=TOQCTeP0"/>
          <p:cNvPicPr>
            <a:picLocks noChangeAspect="1" noChangeArrowheads="1"/>
          </p:cNvPicPr>
          <p:nvPr/>
        </p:nvPicPr>
        <p:blipFill>
          <a:blip r:embed="rId18" cstate="screen">
            <a:extLst>
              <a:ext uri="{BEBA8EAE-BF5A-486C-A8C5-ECC9F3942E4B}">
                <a14:imgProps xmlns:a14="http://schemas.microsoft.com/office/drawing/2010/main">
                  <a14:imgLayer r:embed="rId19">
                    <a14:imgEffect>
                      <a14:backgroundRemoval t="9220" b="86525" l="787" r="100000"/>
                    </a14:imgEffect>
                  </a14:imgLayer>
                </a14:imgProps>
              </a:ext>
              <a:ext uri="{28A0092B-C50C-407E-A947-70E740481C1C}">
                <a14:useLocalDpi xmlns:a14="http://schemas.microsoft.com/office/drawing/2010/main"/>
              </a:ext>
            </a:extLst>
          </a:blip>
          <a:srcRect/>
          <a:stretch>
            <a:fillRect/>
          </a:stretch>
        </p:blipFill>
        <p:spPr bwMode="auto">
          <a:xfrm>
            <a:off x="8532277" y="2387222"/>
            <a:ext cx="1408864" cy="7847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1286882"/>
            <a:ext cx="12192000" cy="5374477"/>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3" name="Picture 132"/>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867758" y="2977045"/>
            <a:ext cx="1766721" cy="1547648"/>
          </a:xfrm>
          <a:prstGeom prst="rect">
            <a:avLst/>
          </a:prstGeom>
        </p:spPr>
      </p:pic>
      <p:pic>
        <p:nvPicPr>
          <p:cNvPr id="11" name="Picture 1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231039" y="3802954"/>
            <a:ext cx="1142932" cy="1006965"/>
          </a:xfrm>
          <a:prstGeom prst="rect">
            <a:avLst/>
          </a:prstGeom>
        </p:spPr>
      </p:pic>
      <p:pic>
        <p:nvPicPr>
          <p:cNvPr id="14" name="Picture 13"/>
          <p:cNvPicPr>
            <a:picLocks noChangeAspect="1"/>
          </p:cNvPicPr>
          <p:nvPr/>
        </p:nvPicPr>
        <p:blipFill rotWithShape="1">
          <a:blip r:embed="rId22" cstate="screen">
            <a:extLst>
              <a:ext uri="{BEBA8EAE-BF5A-486C-A8C5-ECC9F3942E4B}">
                <a14:imgProps xmlns:a14="http://schemas.microsoft.com/office/drawing/2010/main">
                  <a14:imgLayer r:embed="rId23">
                    <a14:imgEffect>
                      <a14:backgroundRemoval t="0" b="100000" l="599" r="100000"/>
                    </a14:imgEffect>
                  </a14:imgLayer>
                </a14:imgProps>
              </a:ext>
              <a:ext uri="{28A0092B-C50C-407E-A947-70E740481C1C}">
                <a14:useLocalDpi xmlns:a14="http://schemas.microsoft.com/office/drawing/2010/main"/>
              </a:ext>
            </a:extLst>
          </a:blip>
          <a:srcRect l="16994"/>
          <a:stretch/>
        </p:blipFill>
        <p:spPr>
          <a:xfrm>
            <a:off x="6596161" y="4677193"/>
            <a:ext cx="602404" cy="589657"/>
          </a:xfrm>
          <a:prstGeom prst="rect">
            <a:avLst/>
          </a:prstGeom>
        </p:spPr>
      </p:pic>
      <p:sp>
        <p:nvSpPr>
          <p:cNvPr id="42" name="Rectangle 41"/>
          <p:cNvSpPr/>
          <p:nvPr/>
        </p:nvSpPr>
        <p:spPr>
          <a:xfrm>
            <a:off x="706731" y="4959355"/>
            <a:ext cx="2872584" cy="1153396"/>
          </a:xfrm>
          <a:prstGeom prst="rect">
            <a:avLst/>
          </a:prstGeom>
          <a:solidFill>
            <a:schemeClr val="accent3">
              <a:lumMod val="75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CR HMI </a:t>
            </a:r>
            <a:endParaRPr lang="en-US" sz="1600" b="1" dirty="0"/>
          </a:p>
          <a:p>
            <a:r>
              <a:rPr lang="en-US" sz="1067" dirty="0"/>
              <a:t>Local display of information</a:t>
            </a:r>
          </a:p>
          <a:p>
            <a:r>
              <a:rPr lang="en-US" sz="1067" dirty="0"/>
              <a:t>Simultaneous protocol conversion</a:t>
            </a:r>
          </a:p>
          <a:p>
            <a:r>
              <a:rPr lang="en-US" sz="1067" dirty="0"/>
              <a:t>Data </a:t>
            </a:r>
            <a:r>
              <a:rPr lang="en-US" sz="1067" dirty="0"/>
              <a:t>logging*, SQL server synchronization &amp; queries</a:t>
            </a:r>
          </a:p>
        </p:txBody>
      </p:sp>
      <p:sp>
        <p:nvSpPr>
          <p:cNvPr id="43" name="Rectangle 42"/>
          <p:cNvSpPr/>
          <p:nvPr/>
        </p:nvSpPr>
        <p:spPr>
          <a:xfrm>
            <a:off x="4953192" y="5348642"/>
            <a:ext cx="2561032" cy="1132055"/>
          </a:xfrm>
          <a:prstGeom prst="rect">
            <a:avLst/>
          </a:prstGeom>
          <a:solidFill>
            <a:schemeClr val="accent3">
              <a:lumMod val="75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Modular Controller</a:t>
            </a:r>
            <a:endParaRPr lang="en-US" sz="1600" b="1" dirty="0"/>
          </a:p>
          <a:p>
            <a:r>
              <a:rPr lang="en-US" sz="1067" dirty="0"/>
              <a:t>Simultaneous protocol conversion</a:t>
            </a:r>
          </a:p>
          <a:p>
            <a:r>
              <a:rPr lang="en-US" sz="1067" dirty="0"/>
              <a:t>Data logging &amp; server synchronization</a:t>
            </a:r>
          </a:p>
        </p:txBody>
      </p:sp>
      <p:pic>
        <p:nvPicPr>
          <p:cNvPr id="44" name="Picture 43"/>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4298576" y="5068115"/>
            <a:ext cx="877824" cy="373888"/>
          </a:xfrm>
          <a:prstGeom prst="rect">
            <a:avLst/>
          </a:prstGeom>
        </p:spPr>
      </p:pic>
      <p:pic>
        <p:nvPicPr>
          <p:cNvPr id="45" name="Picture 44"/>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183964" y="4601248"/>
            <a:ext cx="877824" cy="373888"/>
          </a:xfrm>
          <a:prstGeom prst="rect">
            <a:avLst/>
          </a:prstGeom>
        </p:spPr>
      </p:pic>
      <p:sp>
        <p:nvSpPr>
          <p:cNvPr id="46" name="Rectangle 45"/>
          <p:cNvSpPr/>
          <p:nvPr/>
        </p:nvSpPr>
        <p:spPr>
          <a:xfrm>
            <a:off x="9117913" y="4590622"/>
            <a:ext cx="2926383" cy="1132055"/>
          </a:xfrm>
          <a:prstGeom prst="rect">
            <a:avLst/>
          </a:prstGeom>
          <a:solidFill>
            <a:schemeClr val="accent3">
              <a:lumMod val="75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ProducTVity Station</a:t>
            </a:r>
            <a:endParaRPr lang="en-US" sz="1600" b="1" dirty="0"/>
          </a:p>
          <a:p>
            <a:r>
              <a:rPr lang="en-US" sz="1067" dirty="0"/>
              <a:t>Plant floor visualization solution</a:t>
            </a:r>
          </a:p>
          <a:p>
            <a:r>
              <a:rPr lang="en-US" sz="1067" dirty="0"/>
              <a:t>Simultaneous protocol conversion</a:t>
            </a:r>
          </a:p>
          <a:p>
            <a:r>
              <a:rPr lang="en-US" sz="1067" dirty="0"/>
              <a:t>Data logging &amp; server synchronization</a:t>
            </a:r>
          </a:p>
          <a:p>
            <a:r>
              <a:rPr lang="en-US" sz="1067" dirty="0"/>
              <a:t>Integrated web server enables insights anywhere</a:t>
            </a:r>
          </a:p>
        </p:txBody>
      </p:sp>
      <p:pic>
        <p:nvPicPr>
          <p:cNvPr id="47" name="Picture 46"/>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8477791" y="4231025"/>
            <a:ext cx="877824" cy="373888"/>
          </a:xfrm>
          <a:prstGeom prst="rect">
            <a:avLst/>
          </a:prstGeom>
        </p:spPr>
      </p:pic>
      <p:pic>
        <p:nvPicPr>
          <p:cNvPr id="13" name="Picture 12"/>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506699" y="4176493"/>
            <a:ext cx="523892" cy="290760"/>
          </a:xfrm>
          <a:prstGeom prst="rect">
            <a:avLst/>
          </a:prstGeom>
        </p:spPr>
      </p:pic>
      <p:sp>
        <p:nvSpPr>
          <p:cNvPr id="48" name="Rectangle 47"/>
          <p:cNvSpPr/>
          <p:nvPr/>
        </p:nvSpPr>
        <p:spPr>
          <a:xfrm>
            <a:off x="3887315" y="3503553"/>
            <a:ext cx="2561032" cy="1132055"/>
          </a:xfrm>
          <a:prstGeom prst="rect">
            <a:avLst/>
          </a:prstGeom>
          <a:solidFill>
            <a:schemeClr val="accent3">
              <a:lumMod val="50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PAX2 Panel Meter</a:t>
            </a:r>
            <a:endParaRPr lang="en-US" sz="1600" b="1" dirty="0"/>
          </a:p>
          <a:p>
            <a:r>
              <a:rPr lang="en-US" sz="1067" dirty="0"/>
              <a:t>Dual-line, tri color display</a:t>
            </a:r>
          </a:p>
          <a:p>
            <a:r>
              <a:rPr lang="en-US" sz="1067" dirty="0"/>
              <a:t>Universal power and input capabilities</a:t>
            </a:r>
          </a:p>
          <a:p>
            <a:r>
              <a:rPr lang="en-US" sz="1067" dirty="0"/>
              <a:t>Optional field installable plug-in cards</a:t>
            </a:r>
          </a:p>
          <a:p>
            <a:r>
              <a:rPr lang="en-US" sz="1067" dirty="0"/>
              <a:t>Local display of information</a:t>
            </a:r>
          </a:p>
          <a:p>
            <a:endParaRPr lang="en-US" sz="1067" dirty="0"/>
          </a:p>
        </p:txBody>
      </p:sp>
      <p:pic>
        <p:nvPicPr>
          <p:cNvPr id="49" name="Picture 48"/>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3244968" y="3222960"/>
            <a:ext cx="877824" cy="373888"/>
          </a:xfrm>
          <a:prstGeom prst="rect">
            <a:avLst/>
          </a:prstGeom>
        </p:spPr>
      </p:pic>
    </p:spTree>
    <p:extLst>
      <p:ext uri="{BB962C8B-B14F-4D97-AF65-F5344CB8AC3E}">
        <p14:creationId xmlns:p14="http://schemas.microsoft.com/office/powerpoint/2010/main" val="365051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69825" y="4972020"/>
            <a:ext cx="1855208" cy="1855208"/>
          </a:xfrm>
          <a:prstGeom prst="rect">
            <a:avLst/>
          </a:prstGeom>
        </p:spPr>
      </p:pic>
      <p:pic>
        <p:nvPicPr>
          <p:cNvPr id="86" name="Picture 2" descr="http://www.redlion.net/sites/default/files/styles/uc_product_full/public/field/image/logicaltopology_467wide.jpg?itok=02jIpF9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4178" y="4401282"/>
            <a:ext cx="724873" cy="8959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265038" y="126375"/>
            <a:ext cx="10515600" cy="1325563"/>
          </a:xfrm>
        </p:spPr>
        <p:txBody>
          <a:bodyPr>
            <a:normAutofit/>
          </a:bodyPr>
          <a:lstStyle/>
          <a:p>
            <a:r>
              <a:rPr lang="en-US" sz="3600" dirty="0" smtClean="0"/>
              <a:t>Experience Increased Uptime and Greater </a:t>
            </a:r>
            <a:br>
              <a:rPr lang="en-US" sz="3600" dirty="0" smtClean="0"/>
            </a:br>
            <a:r>
              <a:rPr lang="en-US" sz="3600" dirty="0" smtClean="0"/>
              <a:t>Control of Your Network</a:t>
            </a:r>
            <a:endParaRPr lang="en-US" sz="3600" dirty="0"/>
          </a:p>
        </p:txBody>
      </p:sp>
      <p:cxnSp>
        <p:nvCxnSpPr>
          <p:cNvPr id="12" name="Elbow Connector 11"/>
          <p:cNvCxnSpPr/>
          <p:nvPr/>
        </p:nvCxnSpPr>
        <p:spPr>
          <a:xfrm rot="16200000" flipH="1">
            <a:off x="6559969" y="4488302"/>
            <a:ext cx="321068" cy="162045"/>
          </a:xfrm>
          <a:prstGeom prst="bentConnector3">
            <a:avLst/>
          </a:prstGeom>
          <a:ln/>
        </p:spPr>
        <p:style>
          <a:lnRef idx="2">
            <a:schemeClr val="accent3"/>
          </a:lnRef>
          <a:fillRef idx="0">
            <a:schemeClr val="accent3"/>
          </a:fillRef>
          <a:effectRef idx="1">
            <a:schemeClr val="accent3"/>
          </a:effectRef>
          <a:fontRef idx="minor">
            <a:schemeClr val="tx1"/>
          </a:fontRef>
        </p:style>
      </p:cxn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6699" y="4176493"/>
            <a:ext cx="523892" cy="290760"/>
          </a:xfrm>
          <a:prstGeom prst="rect">
            <a:avLst/>
          </a:prstGeom>
        </p:spPr>
      </p:pic>
      <p:sp>
        <p:nvSpPr>
          <p:cNvPr id="20" name="Oval 19"/>
          <p:cNvSpPr/>
          <p:nvPr/>
        </p:nvSpPr>
        <p:spPr>
          <a:xfrm>
            <a:off x="7710664" y="2452123"/>
            <a:ext cx="187469" cy="1874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Oval 20"/>
          <p:cNvSpPr/>
          <p:nvPr/>
        </p:nvSpPr>
        <p:spPr>
          <a:xfrm>
            <a:off x="7572136" y="3517445"/>
            <a:ext cx="589128" cy="589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Oval 21"/>
          <p:cNvSpPr/>
          <p:nvPr/>
        </p:nvSpPr>
        <p:spPr>
          <a:xfrm>
            <a:off x="6803627" y="3618299"/>
            <a:ext cx="187469" cy="1874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Oval 25"/>
          <p:cNvSpPr/>
          <p:nvPr/>
        </p:nvSpPr>
        <p:spPr>
          <a:xfrm>
            <a:off x="4322459" y="2333718"/>
            <a:ext cx="187469" cy="1874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Oval 30"/>
          <p:cNvSpPr/>
          <p:nvPr/>
        </p:nvSpPr>
        <p:spPr>
          <a:xfrm>
            <a:off x="1698020" y="4143399"/>
            <a:ext cx="187469" cy="1874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Oval 35"/>
          <p:cNvSpPr/>
          <p:nvPr/>
        </p:nvSpPr>
        <p:spPr>
          <a:xfrm>
            <a:off x="615928" y="2708304"/>
            <a:ext cx="449883" cy="449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Oval 36"/>
          <p:cNvSpPr/>
          <p:nvPr/>
        </p:nvSpPr>
        <p:spPr>
          <a:xfrm>
            <a:off x="2504608" y="5740563"/>
            <a:ext cx="449883" cy="4498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Oval 39"/>
          <p:cNvSpPr/>
          <p:nvPr/>
        </p:nvSpPr>
        <p:spPr>
          <a:xfrm>
            <a:off x="9053806" y="2605047"/>
            <a:ext cx="349084" cy="3490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1" name="Oval 90"/>
          <p:cNvSpPr/>
          <p:nvPr/>
        </p:nvSpPr>
        <p:spPr>
          <a:xfrm>
            <a:off x="6741688" y="4798669"/>
            <a:ext cx="280481" cy="280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1039" y="3802954"/>
            <a:ext cx="1142932" cy="1006965"/>
          </a:xfrm>
          <a:prstGeom prst="rect">
            <a:avLst/>
          </a:prstGeom>
        </p:spPr>
      </p:pic>
      <p:sp>
        <p:nvSpPr>
          <p:cNvPr id="137" name="Oval 136"/>
          <p:cNvSpPr/>
          <p:nvPr/>
        </p:nvSpPr>
        <p:spPr>
          <a:xfrm>
            <a:off x="10062594" y="3865936"/>
            <a:ext cx="280481" cy="280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3" name="Picture 1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67758" y="2977045"/>
            <a:ext cx="1766721" cy="1547648"/>
          </a:xfrm>
          <a:prstGeom prst="rect">
            <a:avLst/>
          </a:prstGeom>
        </p:spPr>
      </p:pic>
      <p:pic>
        <p:nvPicPr>
          <p:cNvPr id="140" name="Picture 139"/>
          <p:cNvPicPr>
            <a:picLocks noChangeAspect="1"/>
          </p:cNvPicPr>
          <p:nvPr/>
        </p:nvPicPr>
        <p:blipFill>
          <a:blip r:embed="rId8"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202834" y="1390249"/>
            <a:ext cx="1155609" cy="1155609"/>
          </a:xfrm>
          <a:prstGeom prst="rect">
            <a:avLst/>
          </a:prstGeom>
        </p:spPr>
      </p:pic>
      <p:pic>
        <p:nvPicPr>
          <p:cNvPr id="16" name="Picture 5"/>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135187" y="2125133"/>
            <a:ext cx="598436" cy="5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0" b="100000" l="599" r="100000"/>
                    </a14:imgEffect>
                  </a14:imgLayer>
                </a14:imgProps>
              </a:ext>
              <a:ext uri="{28A0092B-C50C-407E-A947-70E740481C1C}">
                <a14:useLocalDpi xmlns:a14="http://schemas.microsoft.com/office/drawing/2010/main"/>
              </a:ext>
            </a:extLst>
          </a:blip>
          <a:srcRect l="16994"/>
          <a:stretch/>
        </p:blipFill>
        <p:spPr>
          <a:xfrm>
            <a:off x="6596161" y="4677193"/>
            <a:ext cx="602404" cy="589657"/>
          </a:xfrm>
          <a:prstGeom prst="rect">
            <a:avLst/>
          </a:prstGeom>
        </p:spPr>
      </p:pic>
      <p:pic>
        <p:nvPicPr>
          <p:cNvPr id="19" name="Picture 4" descr="http://www.redlion.net/sites/default/files/styles/uc_product/public/media/1000POEplus_1.jpg?itok=ThA3Is2K"/>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0" b="100000" l="10000" r="91200"/>
                    </a14:imgEffect>
                  </a14:imgLayer>
                </a14:imgProps>
              </a:ext>
              <a:ext uri="{28A0092B-C50C-407E-A947-70E740481C1C}">
                <a14:useLocalDpi xmlns:a14="http://schemas.microsoft.com/office/drawing/2010/main"/>
              </a:ext>
            </a:extLst>
          </a:blip>
          <a:srcRect/>
          <a:stretch>
            <a:fillRect/>
          </a:stretch>
        </p:blipFill>
        <p:spPr bwMode="auto">
          <a:xfrm>
            <a:off x="7467370" y="2125134"/>
            <a:ext cx="677333" cy="6773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31761" y="3449945"/>
            <a:ext cx="598436" cy="5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0"/>
          <p:cNvSpPr/>
          <p:nvPr/>
        </p:nvSpPr>
        <p:spPr>
          <a:xfrm>
            <a:off x="9013166" y="4265428"/>
            <a:ext cx="234957" cy="2349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4034" name="Picture 2" descr="http://www.redlion.net/sites/default/files/styles/uc_product_full/public/media/1002MC_0.jpg?itok=7yQ4USlp"/>
          <p:cNvPicPr>
            <a:picLocks noChangeAspect="1" noChangeArrowheads="1"/>
          </p:cNvPicPr>
          <p:nvPr/>
        </p:nvPicPr>
        <p:blipFill>
          <a:blip r:embed="rId14" cstate="screen">
            <a:extLst>
              <a:ext uri="{BEBA8EAE-BF5A-486C-A8C5-ECC9F3942E4B}">
                <a14:imgProps xmlns:a14="http://schemas.microsoft.com/office/drawing/2010/main">
                  <a14:imgLayer r:embed="rId15">
                    <a14:imgEffect>
                      <a14:backgroundRemoval t="1277" b="99149" l="25200" r="75200">
                        <a14:foregroundMark x1="60800" y1="6809" x2="54400" y2="6809"/>
                        <a14:foregroundMark x1="34000" y1="15745" x2="44000" y2="16170"/>
                        <a14:foregroundMark x1="40000" y1="61277" x2="39200" y2="84255"/>
                        <a14:foregroundMark x1="55200" y1="4681" x2="60400" y2="5106"/>
                      </a14:backgroundRemoval>
                    </a14:imgEffect>
                  </a14:imgLayer>
                </a14:imgProps>
              </a:ext>
              <a:ext uri="{28A0092B-C50C-407E-A947-70E740481C1C}">
                <a14:useLocalDpi xmlns:a14="http://schemas.microsoft.com/office/drawing/2010/main"/>
              </a:ext>
            </a:extLst>
          </a:blip>
          <a:srcRect/>
          <a:stretch>
            <a:fillRect/>
          </a:stretch>
        </p:blipFill>
        <p:spPr bwMode="auto">
          <a:xfrm>
            <a:off x="8757519" y="4029195"/>
            <a:ext cx="765067" cy="71916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823085" y="2196125"/>
            <a:ext cx="995064" cy="606343"/>
          </a:xfrm>
          <a:prstGeom prst="rect">
            <a:avLst/>
          </a:prstGeom>
        </p:spPr>
      </p:pic>
      <p:pic>
        <p:nvPicPr>
          <p:cNvPr id="39" name="Picture 2" descr="https://www.shopcross.com/sites/default/files/styles/fancybox/public/images/products/Red-Lion-RAM%206021-Image.jpg?itok=TOQCTeP0"/>
          <p:cNvPicPr>
            <a:picLocks noChangeAspect="1" noChangeArrowheads="1"/>
          </p:cNvPicPr>
          <p:nvPr/>
        </p:nvPicPr>
        <p:blipFill>
          <a:blip r:embed="rId17" cstate="screen">
            <a:extLst>
              <a:ext uri="{BEBA8EAE-BF5A-486C-A8C5-ECC9F3942E4B}">
                <a14:imgProps xmlns:a14="http://schemas.microsoft.com/office/drawing/2010/main">
                  <a14:imgLayer r:embed="rId18">
                    <a14:imgEffect>
                      <a14:backgroundRemoval t="9220" b="86525" l="787" r="100000"/>
                    </a14:imgEffect>
                  </a14:imgLayer>
                </a14:imgProps>
              </a:ext>
              <a:ext uri="{28A0092B-C50C-407E-A947-70E740481C1C}">
                <a14:useLocalDpi xmlns:a14="http://schemas.microsoft.com/office/drawing/2010/main"/>
              </a:ext>
            </a:extLst>
          </a:blip>
          <a:srcRect/>
          <a:stretch>
            <a:fillRect/>
          </a:stretch>
        </p:blipFill>
        <p:spPr bwMode="auto">
          <a:xfrm>
            <a:off x="8532277" y="2387222"/>
            <a:ext cx="1408864" cy="7847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0086" y="1262742"/>
            <a:ext cx="12192000" cy="5374477"/>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Oval 5"/>
          <p:cNvSpPr/>
          <p:nvPr/>
        </p:nvSpPr>
        <p:spPr>
          <a:xfrm>
            <a:off x="719667" y="1608667"/>
            <a:ext cx="7128933" cy="4639733"/>
          </a:xfrm>
          <a:prstGeom prst="ellipse">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 name="Picture 2" descr="E:\Projects\Redstone_Manowar\Photography\Edited photography\NT24k-8TX JPEG\NT24k-8TX_L.jpg"/>
          <p:cNvPicPr>
            <a:picLocks noChangeAspect="1" noChangeArrowheads="1"/>
          </p:cNvPicPr>
          <p:nvPr/>
        </p:nvPicPr>
        <p:blipFill rotWithShape="1">
          <a:blip r:embed="rId19" cstate="email">
            <a:extLst>
              <a:ext uri="{BEBA8EAE-BF5A-486C-A8C5-ECC9F3942E4B}">
                <a14:imgProps xmlns:a14="http://schemas.microsoft.com/office/drawing/2010/main">
                  <a14:imgLayer r:embed="rId20">
                    <a14:imgEffect>
                      <a14:backgroundRemoval t="350" b="96154" l="6965" r="92040"/>
                    </a14:imgEffect>
                  </a14:imgLayer>
                </a14:imgProps>
              </a:ext>
              <a:ext uri="{28A0092B-C50C-407E-A947-70E740481C1C}">
                <a14:useLocalDpi xmlns:a14="http://schemas.microsoft.com/office/drawing/2010/main"/>
              </a:ext>
            </a:extLst>
          </a:blip>
          <a:srcRect/>
          <a:stretch/>
        </p:blipFill>
        <p:spPr bwMode="auto">
          <a:xfrm>
            <a:off x="7422005" y="3206051"/>
            <a:ext cx="853191" cy="121191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p:cNvPicPr>
            <a:picLocks noChangeAspect="1"/>
          </p:cNvPicPr>
          <p:nvPr/>
        </p:nvPicPr>
        <p:blipFill>
          <a:blip r:embed="rId21" cstate="screen">
            <a:extLst>
              <a:ext uri="{BEBA8EAE-BF5A-486C-A8C5-ECC9F3942E4B}">
                <a14:imgProps xmlns:a14="http://schemas.microsoft.com/office/drawing/2010/main">
                  <a14:imgLayer r:embed="rId22">
                    <a14:imgEffect>
                      <a14:backgroundRemoval t="0" b="100000" l="391" r="100000"/>
                    </a14:imgEffect>
                  </a14:imgLayer>
                </a14:imgProps>
              </a:ext>
              <a:ext uri="{28A0092B-C50C-407E-A947-70E740481C1C}">
                <a14:useLocalDpi xmlns:a14="http://schemas.microsoft.com/office/drawing/2010/main"/>
              </a:ext>
            </a:extLst>
          </a:blip>
          <a:stretch>
            <a:fillRect/>
          </a:stretch>
        </p:blipFill>
        <p:spPr>
          <a:xfrm>
            <a:off x="2004493" y="5644803"/>
            <a:ext cx="1419705" cy="698429"/>
          </a:xfrm>
          <a:prstGeom prst="rect">
            <a:avLst/>
          </a:prstGeom>
        </p:spPr>
      </p:pic>
      <p:pic>
        <p:nvPicPr>
          <p:cNvPr id="110" name="Picture 2" descr="E:\Projects\Redstone_Manowar\Photography\Edited photography\NT24k-8TX JPEG\NT24k-8TX_L.jpg"/>
          <p:cNvPicPr>
            <a:picLocks noChangeAspect="1" noChangeArrowheads="1"/>
          </p:cNvPicPr>
          <p:nvPr/>
        </p:nvPicPr>
        <p:blipFill rotWithShape="1">
          <a:blip r:embed="rId19" cstate="email">
            <a:extLst>
              <a:ext uri="{BEBA8EAE-BF5A-486C-A8C5-ECC9F3942E4B}">
                <a14:imgProps xmlns:a14="http://schemas.microsoft.com/office/drawing/2010/main">
                  <a14:imgLayer r:embed="rId20">
                    <a14:imgEffect>
                      <a14:backgroundRemoval t="350" b="96154" l="6965" r="92040"/>
                    </a14:imgEffect>
                  </a14:imgLayer>
                </a14:imgProps>
              </a:ext>
              <a:ext uri="{28A0092B-C50C-407E-A947-70E740481C1C}">
                <a14:useLocalDpi xmlns:a14="http://schemas.microsoft.com/office/drawing/2010/main"/>
              </a:ext>
            </a:extLst>
          </a:blip>
          <a:srcRect/>
          <a:stretch/>
        </p:blipFill>
        <p:spPr bwMode="auto">
          <a:xfrm>
            <a:off x="478961" y="2419190"/>
            <a:ext cx="853191" cy="12119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23" cstate="screen">
            <a:extLst>
              <a:ext uri="{BEBA8EAE-BF5A-486C-A8C5-ECC9F3942E4B}">
                <a14:imgProps xmlns:a14="http://schemas.microsoft.com/office/drawing/2010/main">
                  <a14:imgLayer r:embed="rId2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739723" y="751733"/>
            <a:ext cx="1828800" cy="1828800"/>
          </a:xfrm>
          <a:prstGeom prst="rect">
            <a:avLst/>
          </a:prstGeom>
        </p:spPr>
      </p:pic>
      <p:sp>
        <p:nvSpPr>
          <p:cNvPr id="8" name="Rectangle 7"/>
          <p:cNvSpPr/>
          <p:nvPr/>
        </p:nvSpPr>
        <p:spPr>
          <a:xfrm>
            <a:off x="957303" y="1924860"/>
            <a:ext cx="2188039" cy="979859"/>
          </a:xfrm>
          <a:prstGeom prst="rect">
            <a:avLst/>
          </a:prstGeom>
          <a:solidFill>
            <a:schemeClr val="accent1">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NT24k-8TX </a:t>
            </a:r>
          </a:p>
          <a:p>
            <a:r>
              <a:rPr lang="en-US" sz="1400" dirty="0"/>
              <a:t>Layer 2 All Gigabit Managed Switch</a:t>
            </a:r>
          </a:p>
        </p:txBody>
      </p:sp>
      <p:sp>
        <p:nvSpPr>
          <p:cNvPr id="81" name="Rectangle 80"/>
          <p:cNvSpPr/>
          <p:nvPr/>
        </p:nvSpPr>
        <p:spPr>
          <a:xfrm>
            <a:off x="2905375" y="5081653"/>
            <a:ext cx="2380288" cy="975360"/>
          </a:xfrm>
          <a:prstGeom prst="rect">
            <a:avLst/>
          </a:prstGeom>
          <a:solidFill>
            <a:schemeClr val="accent1">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NT24k-16M12</a:t>
            </a:r>
          </a:p>
          <a:p>
            <a:r>
              <a:rPr lang="en-US" sz="1333" dirty="0"/>
              <a:t>IP67-Rated </a:t>
            </a:r>
          </a:p>
          <a:p>
            <a:r>
              <a:rPr lang="en-US" sz="1333" dirty="0"/>
              <a:t>Layer 2 All Gigabit </a:t>
            </a:r>
          </a:p>
          <a:p>
            <a:r>
              <a:rPr lang="en-US" sz="1333" dirty="0"/>
              <a:t>Managed Switch</a:t>
            </a:r>
            <a:endParaRPr lang="en-US" sz="1333" dirty="0"/>
          </a:p>
        </p:txBody>
      </p:sp>
      <p:sp>
        <p:nvSpPr>
          <p:cNvPr id="82" name="Rectangle 81"/>
          <p:cNvSpPr/>
          <p:nvPr/>
        </p:nvSpPr>
        <p:spPr>
          <a:xfrm>
            <a:off x="3815245" y="1252431"/>
            <a:ext cx="2380288" cy="975360"/>
          </a:xfrm>
          <a:prstGeom prst="rect">
            <a:avLst/>
          </a:prstGeom>
          <a:solidFill>
            <a:schemeClr val="accent1">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708TX</a:t>
            </a:r>
          </a:p>
          <a:p>
            <a:r>
              <a:rPr lang="en-US" sz="1400" dirty="0"/>
              <a:t>Layer 2 Fast Ethernet</a:t>
            </a:r>
          </a:p>
          <a:p>
            <a:r>
              <a:rPr lang="en-US" sz="1400" dirty="0"/>
              <a:t>Managed Switch</a:t>
            </a:r>
          </a:p>
        </p:txBody>
      </p:sp>
      <p:sp>
        <p:nvSpPr>
          <p:cNvPr id="83" name="Rectangle 82"/>
          <p:cNvSpPr/>
          <p:nvPr/>
        </p:nvSpPr>
        <p:spPr>
          <a:xfrm>
            <a:off x="7898134" y="2871819"/>
            <a:ext cx="2188039" cy="979859"/>
          </a:xfrm>
          <a:prstGeom prst="rect">
            <a:avLst/>
          </a:prstGeom>
          <a:solidFill>
            <a:schemeClr val="accent1">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NT24k-8TX </a:t>
            </a:r>
          </a:p>
          <a:p>
            <a:r>
              <a:rPr lang="en-US" sz="1400" dirty="0"/>
              <a:t>Layer 2 All Gigabit Managed Switch</a:t>
            </a:r>
          </a:p>
        </p:txBody>
      </p:sp>
      <p:sp>
        <p:nvSpPr>
          <p:cNvPr id="85" name="Rectangle 84"/>
          <p:cNvSpPr/>
          <p:nvPr/>
        </p:nvSpPr>
        <p:spPr>
          <a:xfrm>
            <a:off x="6075914" y="5496512"/>
            <a:ext cx="2188039" cy="979859"/>
          </a:xfrm>
          <a:prstGeom prst="rect">
            <a:avLst/>
          </a:prstGeom>
          <a:solidFill>
            <a:schemeClr val="accent6">
              <a:lumMod val="75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N-Ring™</a:t>
            </a:r>
            <a:endParaRPr lang="en-US" sz="1600" b="1" dirty="0"/>
          </a:p>
          <a:p>
            <a:r>
              <a:rPr lang="en-US" sz="1400" dirty="0"/>
              <a:t>Redundant media path</a:t>
            </a:r>
          </a:p>
          <a:p>
            <a:r>
              <a:rPr lang="en-US" sz="1400" dirty="0"/>
              <a:t>~30ms heal time</a:t>
            </a:r>
            <a:endParaRPr lang="en-US" sz="1400" dirty="0"/>
          </a:p>
        </p:txBody>
      </p:sp>
    </p:spTree>
    <p:extLst>
      <p:ext uri="{BB962C8B-B14F-4D97-AF65-F5344CB8AC3E}">
        <p14:creationId xmlns:p14="http://schemas.microsoft.com/office/powerpoint/2010/main" val="227041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23085" y="2196125"/>
            <a:ext cx="995064" cy="606343"/>
          </a:xfrm>
          <a:prstGeom prst="rect">
            <a:avLst/>
          </a:prstGeom>
        </p:spPr>
      </p:pic>
      <p:pic>
        <p:nvPicPr>
          <p:cNvPr id="39" name="Picture 2" descr="https://www.shopcross.com/sites/default/files/styles/fancybox/public/images/products/Red-Lion-RAM%206021-Image.jpg?itok=TOQCTeP0"/>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9220" b="86525" l="787" r="100000"/>
                    </a14:imgEffect>
                  </a14:imgLayer>
                </a14:imgProps>
              </a:ext>
              <a:ext uri="{28A0092B-C50C-407E-A947-70E740481C1C}">
                <a14:useLocalDpi xmlns:a14="http://schemas.microsoft.com/office/drawing/2010/main"/>
              </a:ext>
            </a:extLst>
          </a:blip>
          <a:srcRect/>
          <a:stretch>
            <a:fillRect/>
          </a:stretch>
        </p:blipFill>
        <p:spPr bwMode="auto">
          <a:xfrm>
            <a:off x="8532277" y="2387222"/>
            <a:ext cx="1408864" cy="7847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69825" y="4972020"/>
            <a:ext cx="1855208" cy="1855208"/>
          </a:xfrm>
          <a:prstGeom prst="rect">
            <a:avLst/>
          </a:prstGeom>
        </p:spPr>
      </p:pic>
      <p:pic>
        <p:nvPicPr>
          <p:cNvPr id="45058" name="Picture 2" descr="http://www.redlion.net/sites/default/files/styles/uc_product_full/public/field/image/logicaltopology_467wide.jpg?itok=02jIpF9f"/>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94178" y="4401282"/>
            <a:ext cx="724873" cy="895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31039" y="3802954"/>
            <a:ext cx="1142932" cy="1006965"/>
          </a:xfrm>
          <a:prstGeom prst="rect">
            <a:avLst/>
          </a:prstGeom>
        </p:spPr>
      </p:pic>
      <p:cxnSp>
        <p:nvCxnSpPr>
          <p:cNvPr id="12" name="Elbow Connector 11"/>
          <p:cNvCxnSpPr/>
          <p:nvPr/>
        </p:nvCxnSpPr>
        <p:spPr>
          <a:xfrm rot="16200000" flipH="1">
            <a:off x="6559969" y="4488302"/>
            <a:ext cx="321068" cy="162045"/>
          </a:xfrm>
          <a:prstGeom prst="bentConnector3">
            <a:avLst/>
          </a:prstGeom>
          <a:ln/>
        </p:spPr>
        <p:style>
          <a:lnRef idx="2">
            <a:schemeClr val="accent3"/>
          </a:lnRef>
          <a:fillRef idx="0">
            <a:schemeClr val="accent3"/>
          </a:fillRef>
          <a:effectRef idx="1">
            <a:schemeClr val="accent3"/>
          </a:effectRef>
          <a:fontRef idx="minor">
            <a:schemeClr val="tx1"/>
          </a:fontRef>
        </p:style>
      </p:cxnSp>
      <p:pic>
        <p:nvPicPr>
          <p:cNvPr id="14" name="Picture 13"/>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100000" l="599" r="100000"/>
                    </a14:imgEffect>
                  </a14:imgLayer>
                </a14:imgProps>
              </a:ext>
              <a:ext uri="{28A0092B-C50C-407E-A947-70E740481C1C}">
                <a14:useLocalDpi xmlns:a14="http://schemas.microsoft.com/office/drawing/2010/main"/>
              </a:ext>
            </a:extLst>
          </a:blip>
          <a:srcRect l="16994"/>
          <a:stretch/>
        </p:blipFill>
        <p:spPr>
          <a:xfrm>
            <a:off x="6596161" y="4677193"/>
            <a:ext cx="602404" cy="589657"/>
          </a:xfrm>
          <a:prstGeom prst="rect">
            <a:avLst/>
          </a:prstGeom>
        </p:spPr>
      </p:pic>
      <p:pic>
        <p:nvPicPr>
          <p:cNvPr id="133" name="Picture 13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67758" y="2977045"/>
            <a:ext cx="1766721" cy="1547648"/>
          </a:xfrm>
          <a:prstGeom prst="rect">
            <a:avLst/>
          </a:prstGeom>
        </p:spPr>
      </p:pic>
      <p:sp>
        <p:nvSpPr>
          <p:cNvPr id="6" name="Oval 5"/>
          <p:cNvSpPr/>
          <p:nvPr/>
        </p:nvSpPr>
        <p:spPr>
          <a:xfrm>
            <a:off x="719667" y="1608667"/>
            <a:ext cx="7128933" cy="4639733"/>
          </a:xfrm>
          <a:prstGeom prst="ellipse">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 name="Picture 2" descr="E:\Projects\Redstone_Manowar\Photography\Edited photography\NT24k-8TX JPEG\NT24k-8TX_L.jpg"/>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350" b="96154" l="6965" r="92040"/>
                    </a14:imgEffect>
                  </a14:imgLayer>
                </a14:imgProps>
              </a:ext>
              <a:ext uri="{28A0092B-C50C-407E-A947-70E740481C1C}">
                <a14:useLocalDpi xmlns:a14="http://schemas.microsoft.com/office/drawing/2010/main"/>
              </a:ext>
            </a:extLst>
          </a:blip>
          <a:srcRect/>
          <a:stretch/>
        </p:blipFill>
        <p:spPr bwMode="auto">
          <a:xfrm>
            <a:off x="7422005" y="3206051"/>
            <a:ext cx="853191" cy="121191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E:\Projects\Redstone_Manowar\Photography\Edited photography\NT24k-8TX JPEG\NT24k-8TX_L.jpg"/>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ackgroundRemoval t="350" b="96154" l="6965" r="92040"/>
                    </a14:imgEffect>
                  </a14:imgLayer>
                </a14:imgProps>
              </a:ext>
              <a:ext uri="{28A0092B-C50C-407E-A947-70E740481C1C}">
                <a14:useLocalDpi xmlns:a14="http://schemas.microsoft.com/office/drawing/2010/main"/>
              </a:ext>
            </a:extLst>
          </a:blip>
          <a:srcRect/>
          <a:stretch/>
        </p:blipFill>
        <p:spPr bwMode="auto">
          <a:xfrm>
            <a:off x="478961" y="2419190"/>
            <a:ext cx="853191" cy="12119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739723" y="751733"/>
            <a:ext cx="1828800" cy="1828800"/>
          </a:xfrm>
          <a:prstGeom prst="rect">
            <a:avLst/>
          </a:prstGeom>
        </p:spPr>
      </p:pic>
      <p:pic>
        <p:nvPicPr>
          <p:cNvPr id="13" name="Picture 1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506699" y="4176493"/>
            <a:ext cx="523892" cy="290760"/>
          </a:xfrm>
          <a:prstGeom prst="rect">
            <a:avLst/>
          </a:prstGeom>
        </p:spPr>
      </p:pic>
      <p:pic>
        <p:nvPicPr>
          <p:cNvPr id="140" name="Picture 139"/>
          <p:cNvPicPr>
            <a:picLocks noChangeAspect="1"/>
          </p:cNvPicPr>
          <p:nvPr/>
        </p:nvPicPr>
        <p:blipFill>
          <a:blip r:embed="rId17"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202834" y="1390249"/>
            <a:ext cx="1155609" cy="1155609"/>
          </a:xfrm>
          <a:prstGeom prst="rect">
            <a:avLst/>
          </a:prstGeom>
        </p:spPr>
      </p:pic>
      <p:pic>
        <p:nvPicPr>
          <p:cNvPr id="16" name="Picture 5"/>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135187" y="2125133"/>
            <a:ext cx="598436" cy="5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631761" y="3449945"/>
            <a:ext cx="598436" cy="5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78578" y="119347"/>
            <a:ext cx="10515600" cy="1325563"/>
          </a:xfrm>
        </p:spPr>
        <p:txBody>
          <a:bodyPr>
            <a:normAutofit fontScale="90000"/>
          </a:bodyPr>
          <a:lstStyle/>
          <a:p>
            <a:r>
              <a:rPr lang="en-US" dirty="0" smtClean="0"/>
              <a:t>Leverage PoE, Media Conversion and </a:t>
            </a:r>
            <a:br>
              <a:rPr lang="en-US" dirty="0" smtClean="0"/>
            </a:br>
            <a:r>
              <a:rPr lang="en-US" dirty="0" smtClean="0"/>
              <a:t>IP67-Rated Products for Additional Uptime</a:t>
            </a:r>
            <a:endParaRPr lang="en-US" dirty="0"/>
          </a:p>
        </p:txBody>
      </p:sp>
      <p:sp>
        <p:nvSpPr>
          <p:cNvPr id="20" name="Oval 19"/>
          <p:cNvSpPr/>
          <p:nvPr/>
        </p:nvSpPr>
        <p:spPr>
          <a:xfrm>
            <a:off x="7710664" y="2452123"/>
            <a:ext cx="187469" cy="1874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Oval 40"/>
          <p:cNvSpPr/>
          <p:nvPr/>
        </p:nvSpPr>
        <p:spPr>
          <a:xfrm>
            <a:off x="9013166" y="4265428"/>
            <a:ext cx="234957" cy="2349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Rectangle 41"/>
          <p:cNvSpPr/>
          <p:nvPr/>
        </p:nvSpPr>
        <p:spPr>
          <a:xfrm>
            <a:off x="0" y="1286882"/>
            <a:ext cx="12192000" cy="5374477"/>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8" name="Picture 77"/>
          <p:cNvPicPr>
            <a:picLocks noChangeAspect="1"/>
          </p:cNvPicPr>
          <p:nvPr/>
        </p:nvPicPr>
        <p:blipFill>
          <a:blip r:embed="rId19" cstate="screen">
            <a:extLst>
              <a:ext uri="{BEBA8EAE-BF5A-486C-A8C5-ECC9F3942E4B}">
                <a14:imgProps xmlns:a14="http://schemas.microsoft.com/office/drawing/2010/main">
                  <a14:imgLayer r:embed="rId20">
                    <a14:imgEffect>
                      <a14:backgroundRemoval t="0" b="100000" l="391" r="100000"/>
                    </a14:imgEffect>
                  </a14:imgLayer>
                </a14:imgProps>
              </a:ext>
              <a:ext uri="{28A0092B-C50C-407E-A947-70E740481C1C}">
                <a14:useLocalDpi xmlns:a14="http://schemas.microsoft.com/office/drawing/2010/main"/>
              </a:ext>
            </a:extLst>
          </a:blip>
          <a:stretch>
            <a:fillRect/>
          </a:stretch>
        </p:blipFill>
        <p:spPr>
          <a:xfrm>
            <a:off x="2004493" y="5644803"/>
            <a:ext cx="1419705" cy="698429"/>
          </a:xfrm>
          <a:prstGeom prst="rect">
            <a:avLst/>
          </a:prstGeom>
        </p:spPr>
      </p:pic>
      <p:pic>
        <p:nvPicPr>
          <p:cNvPr id="44034" name="Picture 2" descr="http://www.redlion.net/sites/default/files/styles/uc_product_full/public/media/1002MC_0.jpg?itok=7yQ4USlp"/>
          <p:cNvPicPr>
            <a:picLocks noChangeAspect="1" noChangeArrowheads="1"/>
          </p:cNvPicPr>
          <p:nvPr/>
        </p:nvPicPr>
        <p:blipFill>
          <a:blip r:embed="rId21" cstate="screen">
            <a:extLst>
              <a:ext uri="{BEBA8EAE-BF5A-486C-A8C5-ECC9F3942E4B}">
                <a14:imgProps xmlns:a14="http://schemas.microsoft.com/office/drawing/2010/main">
                  <a14:imgLayer r:embed="rId22">
                    <a14:imgEffect>
                      <a14:backgroundRemoval t="1277" b="99149" l="25200" r="75200">
                        <a14:foregroundMark x1="60800" y1="6809" x2="54400" y2="6809"/>
                        <a14:foregroundMark x1="34000" y1="15745" x2="44000" y2="16170"/>
                        <a14:foregroundMark x1="40000" y1="61277" x2="39200" y2="84255"/>
                        <a14:foregroundMark x1="55200" y1="4681" x2="60400" y2="5106"/>
                      </a14:backgroundRemoval>
                    </a14:imgEffect>
                  </a14:imgLayer>
                </a14:imgProps>
              </a:ext>
              <a:ext uri="{28A0092B-C50C-407E-A947-70E740481C1C}">
                <a14:useLocalDpi xmlns:a14="http://schemas.microsoft.com/office/drawing/2010/main"/>
              </a:ext>
            </a:extLst>
          </a:blip>
          <a:srcRect/>
          <a:stretch>
            <a:fillRect/>
          </a:stretch>
        </p:blipFill>
        <p:spPr bwMode="auto">
          <a:xfrm>
            <a:off x="8757519" y="4029195"/>
            <a:ext cx="765067" cy="7191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www.redlion.net/sites/default/files/styles/uc_product/public/media/1000POEplus_1.jpg?itok=ThA3Is2K"/>
          <p:cNvPicPr>
            <a:picLocks noChangeAspect="1" noChangeArrowheads="1"/>
          </p:cNvPicPr>
          <p:nvPr/>
        </p:nvPicPr>
        <p:blipFill>
          <a:blip r:embed="rId23" cstate="screen">
            <a:extLst>
              <a:ext uri="{BEBA8EAE-BF5A-486C-A8C5-ECC9F3942E4B}">
                <a14:imgProps xmlns:a14="http://schemas.microsoft.com/office/drawing/2010/main">
                  <a14:imgLayer r:embed="rId24">
                    <a14:imgEffect>
                      <a14:backgroundRemoval t="0" b="100000" l="10000" r="91200"/>
                    </a14:imgEffect>
                  </a14:imgLayer>
                </a14:imgProps>
              </a:ext>
              <a:ext uri="{28A0092B-C50C-407E-A947-70E740481C1C}">
                <a14:useLocalDpi xmlns:a14="http://schemas.microsoft.com/office/drawing/2010/main"/>
              </a:ext>
            </a:extLst>
          </a:blip>
          <a:srcRect/>
          <a:stretch>
            <a:fillRect/>
          </a:stretch>
        </p:blipFill>
        <p:spPr bwMode="auto">
          <a:xfrm>
            <a:off x="7467370" y="2125134"/>
            <a:ext cx="677333" cy="67733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905375" y="5081653"/>
            <a:ext cx="2380288" cy="975360"/>
          </a:xfrm>
          <a:prstGeom prst="rect">
            <a:avLst/>
          </a:prstGeom>
          <a:solidFill>
            <a:schemeClr val="accent1">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NT24k-16M12</a:t>
            </a:r>
          </a:p>
          <a:p>
            <a:r>
              <a:rPr lang="en-US" sz="1333" dirty="0"/>
              <a:t>IP67-Rated </a:t>
            </a:r>
          </a:p>
          <a:p>
            <a:r>
              <a:rPr lang="en-US" sz="1333" dirty="0"/>
              <a:t>Layer 2 All Gigabit </a:t>
            </a:r>
          </a:p>
          <a:p>
            <a:r>
              <a:rPr lang="en-US" sz="1333" dirty="0"/>
              <a:t>Managed Switch</a:t>
            </a:r>
            <a:endParaRPr lang="en-US" sz="1333" dirty="0"/>
          </a:p>
        </p:txBody>
      </p:sp>
      <p:sp>
        <p:nvSpPr>
          <p:cNvPr id="29" name="Rectangle 28"/>
          <p:cNvSpPr/>
          <p:nvPr/>
        </p:nvSpPr>
        <p:spPr>
          <a:xfrm>
            <a:off x="9182472" y="3331984"/>
            <a:ext cx="2380288" cy="975360"/>
          </a:xfrm>
          <a:prstGeom prst="rect">
            <a:avLst/>
          </a:prstGeom>
          <a:solidFill>
            <a:schemeClr val="bg2">
              <a:lumMod val="25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1002MC</a:t>
            </a:r>
          </a:p>
          <a:p>
            <a:r>
              <a:rPr lang="en-US" sz="1333" dirty="0"/>
              <a:t>Industrial Media Converter</a:t>
            </a:r>
            <a:endParaRPr lang="en-US" sz="1333" dirty="0"/>
          </a:p>
        </p:txBody>
      </p:sp>
      <p:sp>
        <p:nvSpPr>
          <p:cNvPr id="30" name="Rectangle 29"/>
          <p:cNvSpPr/>
          <p:nvPr/>
        </p:nvSpPr>
        <p:spPr>
          <a:xfrm>
            <a:off x="5174371" y="1717512"/>
            <a:ext cx="2380288" cy="975360"/>
          </a:xfrm>
          <a:prstGeom prst="rect">
            <a:avLst/>
          </a:prstGeom>
          <a:solidFill>
            <a:schemeClr val="bg2">
              <a:lumMod val="25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1000-POE+</a:t>
            </a:r>
          </a:p>
          <a:p>
            <a:r>
              <a:rPr lang="en-US" sz="1333" dirty="0"/>
              <a:t>Gigabit Power </a:t>
            </a:r>
            <a:r>
              <a:rPr lang="en-US" sz="1333" dirty="0"/>
              <a:t>Over Ethernet</a:t>
            </a:r>
          </a:p>
          <a:p>
            <a:r>
              <a:rPr lang="en-US" sz="1333" dirty="0"/>
              <a:t>Injector</a:t>
            </a:r>
            <a:endParaRPr lang="en-US" sz="1333" dirty="0"/>
          </a:p>
        </p:txBody>
      </p:sp>
    </p:spTree>
    <p:extLst>
      <p:ext uri="{BB962C8B-B14F-4D97-AF65-F5344CB8AC3E}">
        <p14:creationId xmlns:p14="http://schemas.microsoft.com/office/powerpoint/2010/main" val="41809103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0088" y="278306"/>
            <a:ext cx="10515600" cy="1325563"/>
          </a:xfrm>
        </p:spPr>
        <p:txBody>
          <a:bodyPr/>
          <a:lstStyle/>
          <a:p>
            <a:r>
              <a:rPr lang="en-US" dirty="0" smtClean="0"/>
              <a:t>IIoT is Everywhere</a:t>
            </a:r>
            <a:endParaRPr lang="en-US" dirty="0"/>
          </a:p>
        </p:txBody>
      </p:sp>
      <p:sp>
        <p:nvSpPr>
          <p:cNvPr id="3" name="Date Placeholder 2"/>
          <p:cNvSpPr>
            <a:spLocks noGrp="1"/>
          </p:cNvSpPr>
          <p:nvPr>
            <p:ph type="dt" sz="half" idx="4294967295"/>
          </p:nvPr>
        </p:nvSpPr>
        <p:spPr>
          <a:xfrm>
            <a:off x="0" y="6518275"/>
            <a:ext cx="2844800" cy="365125"/>
          </a:xfrm>
        </p:spPr>
        <p:txBody>
          <a:bodyPr/>
          <a:lstStyle/>
          <a:p>
            <a:fld id="{3A643560-72AD-4ACB-B7F5-318D149A17C1}" type="datetime1">
              <a:rPr lang="en-US" smtClean="0"/>
              <a:t>8/20/2019</a:t>
            </a:fld>
            <a:endParaRPr lang="en-US" dirty="0"/>
          </a:p>
        </p:txBody>
      </p:sp>
      <p:sp>
        <p:nvSpPr>
          <p:cNvPr id="4" name="Slide Number Placeholder 3"/>
          <p:cNvSpPr>
            <a:spLocks noGrp="1"/>
          </p:cNvSpPr>
          <p:nvPr>
            <p:ph type="sldNum" sz="quarter" idx="4294967295"/>
          </p:nvPr>
        </p:nvSpPr>
        <p:spPr/>
        <p:txBody>
          <a:bodyPr/>
          <a:lstStyle/>
          <a:p>
            <a:fld id="{6A5CEB0A-32B2-4797-AD62-041837E9D509}" type="slidenum">
              <a:rPr lang="en-US" smtClean="0"/>
              <a:t>4</a:t>
            </a:fld>
            <a:endParaRPr lang="en-US" dirty="0"/>
          </a:p>
        </p:txBody>
      </p:sp>
      <p:pic>
        <p:nvPicPr>
          <p:cNvPr id="6" name="Picture 5" descr="France &lt;strong&gt;Flag&lt;/strong&gt; | Free Stock Photo | Illustration of a &lt;strong&gt;French&lt;/strong&gt;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0719" y="5182626"/>
            <a:ext cx="1133459" cy="755167"/>
          </a:xfrm>
          <a:prstGeom prst="rect">
            <a:avLst/>
          </a:prstGeom>
          <a:solidFill>
            <a:schemeClr val="bg1"/>
          </a:solidFill>
          <a:effectLst>
            <a:outerShdw blurRad="76200" dir="13500000" sy="23000" kx="1200000" algn="br" rotWithShape="0">
              <a:prstClr val="black">
                <a:alpha val="20000"/>
              </a:prstClr>
            </a:outerShdw>
          </a:effectLst>
        </p:spPr>
      </p:pic>
      <p:pic>
        <p:nvPicPr>
          <p:cNvPr id="9" name="Picture 8" descr="File:&lt;strong&gt;Flag&lt;/strong&gt; of &lt;strong&gt;Sweden&lt;/strong&g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0719" y="1786749"/>
            <a:ext cx="1208267" cy="755167"/>
          </a:xfrm>
          <a:prstGeom prst="rect">
            <a:avLst/>
          </a:prstGeom>
          <a:effectLst>
            <a:outerShdw blurRad="76200" dir="13500000" sy="23000" kx="1200000" algn="br" rotWithShape="0">
              <a:prstClr val="black">
                <a:alpha val="20000"/>
              </a:prstClr>
            </a:outerShdw>
          </a:effectLst>
        </p:spPr>
      </p:pic>
      <p:pic>
        <p:nvPicPr>
          <p:cNvPr id="7" name="Picture 6" descr="BIG IMAGE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77" y="5182626"/>
            <a:ext cx="1258611" cy="755167"/>
          </a:xfrm>
          <a:prstGeom prst="rect">
            <a:avLst/>
          </a:prstGeom>
          <a:effectLst>
            <a:outerShdw blurRad="76200" dir="13500000" sy="23000" kx="1200000" algn="br" rotWithShape="0">
              <a:prstClr val="black">
                <a:alpha val="20000"/>
              </a:prstClr>
            </a:outerShdw>
          </a:effectLst>
        </p:spPr>
      </p:pic>
      <p:pic>
        <p:nvPicPr>
          <p:cNvPr id="11" name="Picture 10" descr="File:&lt;strong&gt;Japan flag&lt;/strong&gt; - varian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4851" y="5182626"/>
            <a:ext cx="1078853" cy="755167"/>
          </a:xfrm>
          <a:prstGeom prst="rect">
            <a:avLst/>
          </a:prstGeom>
          <a:effectLst>
            <a:outerShdw blurRad="76200" dir="13500000" sy="23000" kx="1200000" algn="br" rotWithShape="0">
              <a:prstClr val="black">
                <a:alpha val="20000"/>
              </a:prstClr>
            </a:outerShdw>
          </a:effectLst>
        </p:spPr>
      </p:pic>
      <p:pic>
        <p:nvPicPr>
          <p:cNvPr id="10" name="Picture 9" descr="Republik &lt;strong&gt;Korea&lt;/strong&gt; Flagge · Kostenloses Bild auf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9692" y="3484687"/>
            <a:ext cx="1141669" cy="755167"/>
          </a:xfrm>
          <a:prstGeom prst="rect">
            <a:avLst/>
          </a:prstGeom>
          <a:effectLst>
            <a:outerShdw blurRad="76200" dir="13500000" sy="23000" kx="1200000" algn="br" rotWithShape="0">
              <a:prstClr val="black">
                <a:alpha val="20000"/>
              </a:prstClr>
            </a:outerShdw>
          </a:effectLst>
        </p:spPr>
      </p:pic>
      <p:pic>
        <p:nvPicPr>
          <p:cNvPr id="12" name="Picture 11" descr="&lt;strong&gt;UK&lt;/strong&gt; union &lt;strong&gt;flag&lt;/strong&gt; by mr_johnnyp - &lt;strong&gt;UK flag&lt;/strong&g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718" y="3484687"/>
            <a:ext cx="1150729" cy="755167"/>
          </a:xfrm>
          <a:prstGeom prst="rect">
            <a:avLst/>
          </a:prstGeom>
          <a:solidFill>
            <a:schemeClr val="bg1"/>
          </a:solidFill>
          <a:effectLst>
            <a:outerShdw blurRad="76200" dir="13500000" sy="23000" kx="1200000" algn="br" rotWithShape="0">
              <a:prstClr val="black">
                <a:alpha val="20000"/>
              </a:prstClr>
            </a:outerShdw>
          </a:effectLst>
        </p:spPr>
      </p:pic>
      <p:pic>
        <p:nvPicPr>
          <p:cNvPr id="5" name="Picture 4" descr="Tập tin:&lt;strong&gt;Flag&lt;/strong&gt; of &lt;strong&gt;China&lt;/strong&gt;.png – Wikipedia tiếng Việ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8330" y="1786749"/>
            <a:ext cx="1133033" cy="755167"/>
          </a:xfrm>
          <a:prstGeom prst="rect">
            <a:avLst/>
          </a:prstGeom>
          <a:effectLst>
            <a:outerShdw blurRad="76200" dir="13500000" sy="23000" kx="1200000" algn="br" rotWithShape="0">
              <a:prstClr val="black">
                <a:alpha val="20000"/>
              </a:prstClr>
            </a:outerShdw>
          </a:effectLst>
        </p:spPr>
      </p:pic>
      <p:pic>
        <p:nvPicPr>
          <p:cNvPr id="14" name="Picture 13" descr="Eat a cake! +: enero 20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187" y="1786749"/>
            <a:ext cx="1131792" cy="755167"/>
          </a:xfrm>
          <a:prstGeom prst="rect">
            <a:avLst/>
          </a:prstGeom>
          <a:effectLst>
            <a:outerShdw blurRad="76200" dir="13500000" sy="23000" kx="1200000" algn="br" rotWithShape="0">
              <a:prstClr val="black">
                <a:alpha val="20000"/>
              </a:prstClr>
            </a:outerShdw>
          </a:effectLst>
        </p:spPr>
      </p:pic>
      <p:sp>
        <p:nvSpPr>
          <p:cNvPr id="18" name="TextBox 17"/>
          <p:cNvSpPr txBox="1"/>
          <p:nvPr/>
        </p:nvSpPr>
        <p:spPr>
          <a:xfrm>
            <a:off x="1748071" y="1941551"/>
            <a:ext cx="2148345" cy="415755"/>
          </a:xfrm>
          <a:prstGeom prst="rect">
            <a:avLst/>
          </a:prstGeom>
          <a:noFill/>
        </p:spPr>
        <p:txBody>
          <a:bodyPr wrap="none" rtlCol="0">
            <a:spAutoFit/>
          </a:bodyPr>
          <a:lstStyle/>
          <a:p>
            <a:r>
              <a:rPr lang="en-US" sz="1051" b="1" dirty="0"/>
              <a:t>Smart Manuf. Leadership Coalition</a:t>
            </a:r>
          </a:p>
          <a:p>
            <a:r>
              <a:rPr lang="en-US" sz="1051" b="1" dirty="0"/>
              <a:t>NNMI (DoE)</a:t>
            </a:r>
          </a:p>
        </p:txBody>
      </p:sp>
      <p:sp>
        <p:nvSpPr>
          <p:cNvPr id="19" name="TextBox 18"/>
          <p:cNvSpPr txBox="1"/>
          <p:nvPr/>
        </p:nvSpPr>
        <p:spPr>
          <a:xfrm>
            <a:off x="1748073" y="3665858"/>
            <a:ext cx="896399" cy="254044"/>
          </a:xfrm>
          <a:prstGeom prst="rect">
            <a:avLst/>
          </a:prstGeom>
          <a:noFill/>
        </p:spPr>
        <p:txBody>
          <a:bodyPr wrap="none" rtlCol="0">
            <a:spAutoFit/>
          </a:bodyPr>
          <a:lstStyle/>
          <a:p>
            <a:r>
              <a:rPr lang="en-US" sz="1051" b="1" dirty="0"/>
              <a:t>Innovate UK</a:t>
            </a:r>
          </a:p>
        </p:txBody>
      </p:sp>
      <p:sp>
        <p:nvSpPr>
          <p:cNvPr id="20" name="TextBox 19"/>
          <p:cNvSpPr txBox="1"/>
          <p:nvPr/>
        </p:nvSpPr>
        <p:spPr>
          <a:xfrm>
            <a:off x="1748071" y="5444672"/>
            <a:ext cx="901209" cy="254044"/>
          </a:xfrm>
          <a:prstGeom prst="rect">
            <a:avLst/>
          </a:prstGeom>
          <a:noFill/>
        </p:spPr>
        <p:txBody>
          <a:bodyPr wrap="none" rtlCol="0">
            <a:spAutoFit/>
          </a:bodyPr>
          <a:lstStyle/>
          <a:p>
            <a:r>
              <a:rPr lang="en-US" sz="1051" b="1" dirty="0"/>
              <a:t>Industrie 4.0</a:t>
            </a:r>
          </a:p>
        </p:txBody>
      </p:sp>
      <p:sp>
        <p:nvSpPr>
          <p:cNvPr id="21" name="TextBox 20"/>
          <p:cNvSpPr txBox="1"/>
          <p:nvPr/>
        </p:nvSpPr>
        <p:spPr>
          <a:xfrm>
            <a:off x="6096001" y="2022426"/>
            <a:ext cx="1151277" cy="254044"/>
          </a:xfrm>
          <a:prstGeom prst="rect">
            <a:avLst/>
          </a:prstGeom>
          <a:noFill/>
        </p:spPr>
        <p:txBody>
          <a:bodyPr wrap="none" rtlCol="0">
            <a:spAutoFit/>
          </a:bodyPr>
          <a:lstStyle/>
          <a:p>
            <a:r>
              <a:rPr lang="en-US" sz="1051" b="1" dirty="0"/>
              <a:t>Produktion 2030</a:t>
            </a:r>
          </a:p>
        </p:txBody>
      </p:sp>
      <p:sp>
        <p:nvSpPr>
          <p:cNvPr id="22" name="TextBox 21"/>
          <p:cNvSpPr txBox="1"/>
          <p:nvPr/>
        </p:nvSpPr>
        <p:spPr>
          <a:xfrm>
            <a:off x="6096001" y="5444672"/>
            <a:ext cx="1032655" cy="254044"/>
          </a:xfrm>
          <a:prstGeom prst="rect">
            <a:avLst/>
          </a:prstGeom>
          <a:noFill/>
        </p:spPr>
        <p:txBody>
          <a:bodyPr wrap="none" rtlCol="0">
            <a:spAutoFit/>
          </a:bodyPr>
          <a:lstStyle/>
          <a:p>
            <a:r>
              <a:rPr lang="en-US" sz="1051" b="1" dirty="0"/>
              <a:t>Usine du Futur</a:t>
            </a:r>
          </a:p>
        </p:txBody>
      </p:sp>
      <p:pic>
        <p:nvPicPr>
          <p:cNvPr id="23" name="Picture 22" descr="File:&lt;strong&gt;Flag&lt;/strong&gt; of &lt;strong&gt;India&lt;/strong&gt;.png - Simple English Wikipedia, the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0720" y="3484687"/>
            <a:ext cx="1133033" cy="755167"/>
          </a:xfrm>
          <a:prstGeom prst="rect">
            <a:avLst/>
          </a:prstGeom>
        </p:spPr>
      </p:pic>
      <p:sp>
        <p:nvSpPr>
          <p:cNvPr id="24" name="TextBox 23"/>
          <p:cNvSpPr txBox="1"/>
          <p:nvPr/>
        </p:nvSpPr>
        <p:spPr>
          <a:xfrm>
            <a:off x="6031662" y="3740503"/>
            <a:ext cx="944489" cy="254044"/>
          </a:xfrm>
          <a:prstGeom prst="rect">
            <a:avLst/>
          </a:prstGeom>
          <a:noFill/>
        </p:spPr>
        <p:txBody>
          <a:bodyPr wrap="none" rtlCol="0">
            <a:spAutoFit/>
          </a:bodyPr>
          <a:lstStyle/>
          <a:p>
            <a:r>
              <a:rPr lang="en-US" sz="1051" b="1" dirty="0"/>
              <a:t>Make in India</a:t>
            </a:r>
          </a:p>
        </p:txBody>
      </p:sp>
      <p:sp>
        <p:nvSpPr>
          <p:cNvPr id="25" name="TextBox 24"/>
          <p:cNvSpPr txBox="1"/>
          <p:nvPr/>
        </p:nvSpPr>
        <p:spPr>
          <a:xfrm>
            <a:off x="10038572" y="2022426"/>
            <a:ext cx="1351652" cy="254044"/>
          </a:xfrm>
          <a:prstGeom prst="rect">
            <a:avLst/>
          </a:prstGeom>
          <a:noFill/>
        </p:spPr>
        <p:txBody>
          <a:bodyPr wrap="none" rtlCol="0">
            <a:spAutoFit/>
          </a:bodyPr>
          <a:lstStyle/>
          <a:p>
            <a:r>
              <a:rPr lang="en-US" sz="1051" b="1" dirty="0"/>
              <a:t>Made in China 2025</a:t>
            </a:r>
          </a:p>
        </p:txBody>
      </p:sp>
      <p:sp>
        <p:nvSpPr>
          <p:cNvPr id="26" name="TextBox 25"/>
          <p:cNvSpPr txBox="1"/>
          <p:nvPr/>
        </p:nvSpPr>
        <p:spPr>
          <a:xfrm>
            <a:off x="10038573" y="3740502"/>
            <a:ext cx="1874231" cy="254044"/>
          </a:xfrm>
          <a:prstGeom prst="rect">
            <a:avLst/>
          </a:prstGeom>
          <a:noFill/>
        </p:spPr>
        <p:txBody>
          <a:bodyPr wrap="none" rtlCol="0">
            <a:spAutoFit/>
          </a:bodyPr>
          <a:lstStyle/>
          <a:p>
            <a:r>
              <a:rPr lang="en-US" sz="1051" b="1" dirty="0"/>
              <a:t>Manufacturing Innovation 3.0</a:t>
            </a:r>
          </a:p>
        </p:txBody>
      </p:sp>
      <p:sp>
        <p:nvSpPr>
          <p:cNvPr id="27" name="TextBox 26"/>
          <p:cNvSpPr txBox="1"/>
          <p:nvPr/>
        </p:nvSpPr>
        <p:spPr>
          <a:xfrm>
            <a:off x="10005629" y="5458578"/>
            <a:ext cx="1941557" cy="415755"/>
          </a:xfrm>
          <a:prstGeom prst="rect">
            <a:avLst/>
          </a:prstGeom>
          <a:noFill/>
        </p:spPr>
        <p:txBody>
          <a:bodyPr wrap="none" rtlCol="0">
            <a:spAutoFit/>
          </a:bodyPr>
          <a:lstStyle/>
          <a:p>
            <a:r>
              <a:rPr lang="en-US" sz="1051" b="1" dirty="0"/>
              <a:t>Industrial Value Chain Initiative</a:t>
            </a:r>
          </a:p>
          <a:p>
            <a:r>
              <a:rPr lang="en-US" sz="1051" b="1" dirty="0"/>
              <a:t>(IVI)</a:t>
            </a:r>
          </a:p>
        </p:txBody>
      </p:sp>
    </p:spTree>
    <p:extLst>
      <p:ext uri="{BB962C8B-B14F-4D97-AF65-F5344CB8AC3E}">
        <p14:creationId xmlns:p14="http://schemas.microsoft.com/office/powerpoint/2010/main" val="22265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4" grpId="0"/>
      <p:bldP spid="25" grpId="0"/>
      <p:bldP spid="26" grpId="0"/>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69825" y="4972020"/>
            <a:ext cx="1855208" cy="1855208"/>
          </a:xfrm>
          <a:prstGeom prst="rect">
            <a:avLst/>
          </a:prstGeom>
        </p:spPr>
      </p:pic>
      <p:pic>
        <p:nvPicPr>
          <p:cNvPr id="45058" name="Picture 2" descr="http://www.redlion.net/sites/default/files/styles/uc_product_full/public/field/image/logicaltopology_467wide.jpg?itok=02jIpF9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4178" y="4401282"/>
            <a:ext cx="724873" cy="895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1039" y="3802954"/>
            <a:ext cx="1142932" cy="1006965"/>
          </a:xfrm>
          <a:prstGeom prst="rect">
            <a:avLst/>
          </a:prstGeom>
        </p:spPr>
      </p:pic>
      <p:cxnSp>
        <p:nvCxnSpPr>
          <p:cNvPr id="12" name="Elbow Connector 11"/>
          <p:cNvCxnSpPr/>
          <p:nvPr/>
        </p:nvCxnSpPr>
        <p:spPr>
          <a:xfrm rot="16200000" flipH="1">
            <a:off x="6559969" y="4488302"/>
            <a:ext cx="321068" cy="162045"/>
          </a:xfrm>
          <a:prstGeom prst="bentConnector3">
            <a:avLst/>
          </a:prstGeom>
          <a:ln/>
        </p:spPr>
        <p:style>
          <a:lnRef idx="2">
            <a:schemeClr val="accent3"/>
          </a:lnRef>
          <a:fillRef idx="0">
            <a:schemeClr val="accent3"/>
          </a:fillRef>
          <a:effectRef idx="1">
            <a:schemeClr val="accent3"/>
          </a:effectRef>
          <a:fontRef idx="minor">
            <a:schemeClr val="tx1"/>
          </a:fontRef>
        </p:style>
      </p:cxnSp>
      <p:pic>
        <p:nvPicPr>
          <p:cNvPr id="14" name="Picture 13"/>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599" r="100000"/>
                    </a14:imgEffect>
                  </a14:imgLayer>
                </a14:imgProps>
              </a:ext>
              <a:ext uri="{28A0092B-C50C-407E-A947-70E740481C1C}">
                <a14:useLocalDpi xmlns:a14="http://schemas.microsoft.com/office/drawing/2010/main"/>
              </a:ext>
            </a:extLst>
          </a:blip>
          <a:srcRect l="16994"/>
          <a:stretch/>
        </p:blipFill>
        <p:spPr>
          <a:xfrm>
            <a:off x="6596161" y="4677193"/>
            <a:ext cx="602404" cy="589657"/>
          </a:xfrm>
          <a:prstGeom prst="rect">
            <a:avLst/>
          </a:prstGeom>
        </p:spPr>
      </p:pic>
      <p:pic>
        <p:nvPicPr>
          <p:cNvPr id="133" name="Picture 13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67758" y="2977045"/>
            <a:ext cx="1766721" cy="1547648"/>
          </a:xfrm>
          <a:prstGeom prst="rect">
            <a:avLst/>
          </a:prstGeom>
        </p:spPr>
      </p:pic>
      <p:sp>
        <p:nvSpPr>
          <p:cNvPr id="6" name="Oval 5"/>
          <p:cNvSpPr/>
          <p:nvPr/>
        </p:nvSpPr>
        <p:spPr>
          <a:xfrm>
            <a:off x="719667" y="1608667"/>
            <a:ext cx="7128933" cy="4639733"/>
          </a:xfrm>
          <a:prstGeom prst="ellipse">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78" name="Picture 77"/>
          <p:cNvPicPr>
            <a:picLocks noChangeAspect="1"/>
          </p:cNvPicPr>
          <p:nvPr/>
        </p:nvPicPr>
        <p:blipFill>
          <a:blip r:embed="rId9" cstate="screen">
            <a:extLst>
              <a:ext uri="{BEBA8EAE-BF5A-486C-A8C5-ECC9F3942E4B}">
                <a14:imgProps xmlns:a14="http://schemas.microsoft.com/office/drawing/2010/main">
                  <a14:imgLayer r:embed="rId10">
                    <a14:imgEffect>
                      <a14:backgroundRemoval t="0" b="100000" l="391" r="100000"/>
                    </a14:imgEffect>
                  </a14:imgLayer>
                </a14:imgProps>
              </a:ext>
              <a:ext uri="{28A0092B-C50C-407E-A947-70E740481C1C}">
                <a14:useLocalDpi xmlns:a14="http://schemas.microsoft.com/office/drawing/2010/main"/>
              </a:ext>
            </a:extLst>
          </a:blip>
          <a:stretch>
            <a:fillRect/>
          </a:stretch>
        </p:blipFill>
        <p:spPr>
          <a:xfrm>
            <a:off x="2004493" y="5644803"/>
            <a:ext cx="1419705" cy="698429"/>
          </a:xfrm>
          <a:prstGeom prst="rect">
            <a:avLst/>
          </a:prstGeom>
        </p:spPr>
      </p:pic>
      <p:pic>
        <p:nvPicPr>
          <p:cNvPr id="7" name="Picture 2" descr="E:\Projects\Redstone_Manowar\Photography\Edited photography\NT24k-8TX JPEG\NT24k-8TX_L.jpg"/>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350" b="96154" l="6965" r="92040"/>
                    </a14:imgEffect>
                  </a14:imgLayer>
                </a14:imgProps>
              </a:ext>
              <a:ext uri="{28A0092B-C50C-407E-A947-70E740481C1C}">
                <a14:useLocalDpi xmlns:a14="http://schemas.microsoft.com/office/drawing/2010/main"/>
              </a:ext>
            </a:extLst>
          </a:blip>
          <a:srcRect/>
          <a:stretch/>
        </p:blipFill>
        <p:spPr bwMode="auto">
          <a:xfrm>
            <a:off x="7422005" y="3206051"/>
            <a:ext cx="853191" cy="121191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E:\Projects\Redstone_Manowar\Photography\Edited photography\NT24k-8TX JPEG\NT24k-8TX_L.jpg"/>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ackgroundRemoval t="350" b="96154" l="6965" r="92040"/>
                    </a14:imgEffect>
                  </a14:imgLayer>
                </a14:imgProps>
              </a:ext>
              <a:ext uri="{28A0092B-C50C-407E-A947-70E740481C1C}">
                <a14:useLocalDpi xmlns:a14="http://schemas.microsoft.com/office/drawing/2010/main"/>
              </a:ext>
            </a:extLst>
          </a:blip>
          <a:srcRect/>
          <a:stretch/>
        </p:blipFill>
        <p:spPr bwMode="auto">
          <a:xfrm>
            <a:off x="478961" y="2419190"/>
            <a:ext cx="853191" cy="12119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3" cstate="screen">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739723" y="751733"/>
            <a:ext cx="1828800" cy="1828800"/>
          </a:xfrm>
          <a:prstGeom prst="rect">
            <a:avLst/>
          </a:prstGeom>
        </p:spPr>
      </p:pic>
      <p:pic>
        <p:nvPicPr>
          <p:cNvPr id="13" name="Picture 1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506699" y="4176493"/>
            <a:ext cx="523892" cy="290760"/>
          </a:xfrm>
          <a:prstGeom prst="rect">
            <a:avLst/>
          </a:prstGeom>
        </p:spPr>
      </p:pic>
      <p:pic>
        <p:nvPicPr>
          <p:cNvPr id="140" name="Picture 139"/>
          <p:cNvPicPr>
            <a:picLocks noChangeAspect="1"/>
          </p:cNvPicPr>
          <p:nvPr/>
        </p:nvPicPr>
        <p:blipFill>
          <a:blip r:embed="rId16"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202834" y="1390249"/>
            <a:ext cx="1155609" cy="1155609"/>
          </a:xfrm>
          <a:prstGeom prst="rect">
            <a:avLst/>
          </a:prstGeom>
        </p:spPr>
      </p:pic>
      <p:pic>
        <p:nvPicPr>
          <p:cNvPr id="16" name="Picture 5"/>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135187" y="2125133"/>
            <a:ext cx="598436" cy="5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631761" y="3449945"/>
            <a:ext cx="598436" cy="5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1750" y="126486"/>
            <a:ext cx="11923776" cy="1325563"/>
          </a:xfrm>
        </p:spPr>
        <p:txBody>
          <a:bodyPr>
            <a:normAutofit/>
          </a:bodyPr>
          <a:lstStyle/>
          <a:p>
            <a:r>
              <a:rPr lang="en-US" dirty="0" smtClean="0"/>
              <a:t>Streamline Your Network and Securely Transmit Data</a:t>
            </a:r>
            <a:endParaRPr lang="en-US" dirty="0"/>
          </a:p>
        </p:txBody>
      </p:sp>
      <p:sp>
        <p:nvSpPr>
          <p:cNvPr id="20" name="Oval 19"/>
          <p:cNvSpPr/>
          <p:nvPr/>
        </p:nvSpPr>
        <p:spPr>
          <a:xfrm>
            <a:off x="7710664" y="2452123"/>
            <a:ext cx="187469" cy="1874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9" name="Picture 4" descr="http://www.redlion.net/sites/default/files/styles/uc_product/public/media/1000POEplus_1.jpg?itok=ThA3Is2K"/>
          <p:cNvPicPr>
            <a:picLocks noChangeAspect="1" noChangeArrowheads="1"/>
          </p:cNvPicPr>
          <p:nvPr/>
        </p:nvPicPr>
        <p:blipFill>
          <a:blip r:embed="rId18" cstate="screen">
            <a:extLst>
              <a:ext uri="{BEBA8EAE-BF5A-486C-A8C5-ECC9F3942E4B}">
                <a14:imgProps xmlns:a14="http://schemas.microsoft.com/office/drawing/2010/main">
                  <a14:imgLayer r:embed="rId19">
                    <a14:imgEffect>
                      <a14:backgroundRemoval t="0" b="100000" l="10000" r="91200"/>
                    </a14:imgEffect>
                  </a14:imgLayer>
                </a14:imgProps>
              </a:ext>
              <a:ext uri="{28A0092B-C50C-407E-A947-70E740481C1C}">
                <a14:useLocalDpi xmlns:a14="http://schemas.microsoft.com/office/drawing/2010/main"/>
              </a:ext>
            </a:extLst>
          </a:blip>
          <a:srcRect/>
          <a:stretch>
            <a:fillRect/>
          </a:stretch>
        </p:blipFill>
        <p:spPr bwMode="auto">
          <a:xfrm>
            <a:off x="7467370" y="2125134"/>
            <a:ext cx="677333" cy="677333"/>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p:cNvSpPr/>
          <p:nvPr/>
        </p:nvSpPr>
        <p:spPr>
          <a:xfrm>
            <a:off x="9013166" y="4265428"/>
            <a:ext cx="234957" cy="2349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4034" name="Picture 2" descr="http://www.redlion.net/sites/default/files/styles/uc_product_full/public/media/1002MC_0.jpg?itok=7yQ4USlp"/>
          <p:cNvPicPr>
            <a:picLocks noChangeAspect="1" noChangeArrowheads="1"/>
          </p:cNvPicPr>
          <p:nvPr/>
        </p:nvPicPr>
        <p:blipFill>
          <a:blip r:embed="rId20" cstate="screen">
            <a:extLst>
              <a:ext uri="{BEBA8EAE-BF5A-486C-A8C5-ECC9F3942E4B}">
                <a14:imgProps xmlns:a14="http://schemas.microsoft.com/office/drawing/2010/main">
                  <a14:imgLayer r:embed="rId21">
                    <a14:imgEffect>
                      <a14:backgroundRemoval t="1277" b="99149" l="25200" r="75200">
                        <a14:foregroundMark x1="60800" y1="6809" x2="54400" y2="6809"/>
                        <a14:foregroundMark x1="34000" y1="15745" x2="44000" y2="16170"/>
                        <a14:foregroundMark x1="40000" y1="61277" x2="39200" y2="84255"/>
                        <a14:foregroundMark x1="55200" y1="4681" x2="60400" y2="5106"/>
                      </a14:backgroundRemoval>
                    </a14:imgEffect>
                  </a14:imgLayer>
                </a14:imgProps>
              </a:ext>
              <a:ext uri="{28A0092B-C50C-407E-A947-70E740481C1C}">
                <a14:useLocalDpi xmlns:a14="http://schemas.microsoft.com/office/drawing/2010/main"/>
              </a:ext>
            </a:extLst>
          </a:blip>
          <a:srcRect/>
          <a:stretch>
            <a:fillRect/>
          </a:stretch>
        </p:blipFill>
        <p:spPr bwMode="auto">
          <a:xfrm>
            <a:off x="8757519" y="4029195"/>
            <a:ext cx="765067" cy="719163"/>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a:xfrm>
            <a:off x="0" y="1337993"/>
            <a:ext cx="12192000" cy="5374477"/>
          </a:xfrm>
          <a:prstGeom prst="rect">
            <a:avLst/>
          </a:prstGeom>
          <a:solidFill>
            <a:schemeClr val="tx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Rectangle 42"/>
          <p:cNvSpPr/>
          <p:nvPr/>
        </p:nvSpPr>
        <p:spPr>
          <a:xfrm>
            <a:off x="5778945" y="2520290"/>
            <a:ext cx="2921148" cy="1132055"/>
          </a:xfrm>
          <a:prstGeom prst="rect">
            <a:avLst/>
          </a:prstGeom>
          <a:solidFill>
            <a:schemeClr val="accent5">
              <a:lumMod val="50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r>
              <a:rPr lang="en-US" sz="1600" b="1" dirty="0"/>
              <a:t>RAM</a:t>
            </a:r>
            <a:r>
              <a:rPr lang="en-US" sz="1600" b="1" baseline="30000" dirty="0"/>
              <a:t>® </a:t>
            </a:r>
            <a:r>
              <a:rPr lang="en-US" sz="1600" b="1" dirty="0"/>
              <a:t>6000 </a:t>
            </a:r>
            <a:endParaRPr lang="en-US" sz="1600" b="1" baseline="30000" dirty="0"/>
          </a:p>
          <a:p>
            <a:r>
              <a:rPr lang="en-US" sz="1400" dirty="0"/>
              <a:t>Layer 3 Wired or Cellular Router</a:t>
            </a:r>
          </a:p>
          <a:p>
            <a:r>
              <a:rPr lang="en-US" sz="1400" dirty="0"/>
              <a:t>Simplify &amp; Secure Your Network</a:t>
            </a:r>
          </a:p>
          <a:p>
            <a:r>
              <a:rPr lang="en-US" sz="1400" dirty="0"/>
              <a:t>Rugged &amp; Reliable Performance</a:t>
            </a:r>
            <a:endParaRPr lang="en-US" sz="1400" dirty="0"/>
          </a:p>
        </p:txBody>
      </p:sp>
      <p:pic>
        <p:nvPicPr>
          <p:cNvPr id="80" name="Picture 79"/>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823085" y="2196125"/>
            <a:ext cx="995064" cy="606343"/>
          </a:xfrm>
          <a:prstGeom prst="rect">
            <a:avLst/>
          </a:prstGeom>
        </p:spPr>
      </p:pic>
      <p:pic>
        <p:nvPicPr>
          <p:cNvPr id="39" name="Picture 2" descr="https://www.shopcross.com/sites/default/files/styles/fancybox/public/images/products/Red-Lion-RAM%206021-Image.jpg?itok=TOQCTeP0"/>
          <p:cNvPicPr>
            <a:picLocks noChangeAspect="1" noChangeArrowheads="1"/>
          </p:cNvPicPr>
          <p:nvPr/>
        </p:nvPicPr>
        <p:blipFill>
          <a:blip r:embed="rId23" cstate="screen">
            <a:extLst>
              <a:ext uri="{BEBA8EAE-BF5A-486C-A8C5-ECC9F3942E4B}">
                <a14:imgProps xmlns:a14="http://schemas.microsoft.com/office/drawing/2010/main">
                  <a14:imgLayer r:embed="rId24">
                    <a14:imgEffect>
                      <a14:backgroundRemoval t="9220" b="86525" l="787" r="100000"/>
                    </a14:imgEffect>
                  </a14:imgLayer>
                </a14:imgProps>
              </a:ext>
              <a:ext uri="{28A0092B-C50C-407E-A947-70E740481C1C}">
                <a14:useLocalDpi xmlns:a14="http://schemas.microsoft.com/office/drawing/2010/main"/>
              </a:ext>
            </a:extLst>
          </a:blip>
          <a:srcRect/>
          <a:stretch>
            <a:fillRect/>
          </a:stretch>
        </p:blipFill>
        <p:spPr bwMode="auto">
          <a:xfrm>
            <a:off x="8532277" y="2387222"/>
            <a:ext cx="1408864" cy="78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8966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p:sp>
      <p:sp>
        <p:nvSpPr>
          <p:cNvPr id="4" name="Title 3"/>
          <p:cNvSpPr>
            <a:spLocks noGrp="1"/>
          </p:cNvSpPr>
          <p:nvPr>
            <p:ph type="ctrTitle" idx="4294967295"/>
          </p:nvPr>
        </p:nvSpPr>
        <p:spPr>
          <a:xfrm>
            <a:off x="4560887" y="2321561"/>
            <a:ext cx="2773167" cy="1117600"/>
          </a:xfrm>
        </p:spPr>
        <p:txBody>
          <a:bodyPr/>
          <a:lstStyle/>
          <a:p>
            <a:r>
              <a:rPr lang="en-US" dirty="0" smtClean="0">
                <a:solidFill>
                  <a:schemeClr val="bg1"/>
                </a:solidFill>
              </a:rPr>
              <a:t>Summary</a:t>
            </a:r>
            <a:endParaRPr lang="en-US" dirty="0">
              <a:solidFill>
                <a:schemeClr val="bg1"/>
              </a:solidFill>
            </a:endParaRPr>
          </a:p>
        </p:txBody>
      </p:sp>
      <p:sp>
        <p:nvSpPr>
          <p:cNvPr id="2" name="Date Placeholder 1"/>
          <p:cNvSpPr>
            <a:spLocks noGrp="1"/>
          </p:cNvSpPr>
          <p:nvPr>
            <p:ph type="dt" sz="half" idx="4294967295"/>
          </p:nvPr>
        </p:nvSpPr>
        <p:spPr>
          <a:xfrm>
            <a:off x="0" y="6516688"/>
            <a:ext cx="2844800" cy="366712"/>
          </a:xfrm>
        </p:spPr>
        <p:txBody>
          <a:bodyPr/>
          <a:lstStyle/>
          <a:p>
            <a:fld id="{CA8D9BE9-D0E9-482C-8F5E-09B5B00E06B8}" type="datetime1">
              <a:rPr lang="en-US" smtClean="0"/>
              <a:t>8/20/2019</a:t>
            </a:fld>
            <a:endParaRPr lang="en-US" dirty="0"/>
          </a:p>
        </p:txBody>
      </p:sp>
      <p:sp>
        <p:nvSpPr>
          <p:cNvPr id="3" name="Slide Number Placeholder 2"/>
          <p:cNvSpPr>
            <a:spLocks noGrp="1"/>
          </p:cNvSpPr>
          <p:nvPr>
            <p:ph type="sldNum" sz="quarter" idx="4294967295"/>
          </p:nvPr>
        </p:nvSpPr>
        <p:spPr>
          <a:xfrm>
            <a:off x="9347200" y="6516688"/>
            <a:ext cx="2844800" cy="366712"/>
          </a:xfrm>
        </p:spPr>
        <p:txBody>
          <a:bodyPr/>
          <a:lstStyle/>
          <a:p>
            <a:fld id="{6A5CEB0A-32B2-4797-AD62-041837E9D509}" type="slidenum">
              <a:rPr lang="en-US" smtClean="0"/>
              <a:t>41</a:t>
            </a:fld>
            <a:endParaRPr lang="en-US" dirty="0"/>
          </a:p>
        </p:txBody>
      </p:sp>
    </p:spTree>
    <p:extLst>
      <p:ext uri="{BB962C8B-B14F-4D97-AF65-F5344CB8AC3E}">
        <p14:creationId xmlns:p14="http://schemas.microsoft.com/office/powerpoint/2010/main" val="31947182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3" name="Date Placeholder 2"/>
          <p:cNvSpPr>
            <a:spLocks noGrp="1"/>
          </p:cNvSpPr>
          <p:nvPr>
            <p:ph type="dt" sz="half" idx="4294967295"/>
          </p:nvPr>
        </p:nvSpPr>
        <p:spPr/>
        <p:txBody>
          <a:bodyPr/>
          <a:lstStyle/>
          <a:p>
            <a:fld id="{3A643560-72AD-4ACB-B7F5-318D149A17C1}" type="datetime1">
              <a:rPr lang="en-US" smtClean="0"/>
              <a:t>8/20/2019</a:t>
            </a:fld>
            <a:endParaRPr lang="en-US" dirty="0"/>
          </a:p>
        </p:txBody>
      </p:sp>
      <p:sp>
        <p:nvSpPr>
          <p:cNvPr id="4" name="Slide Number Placeholder 3"/>
          <p:cNvSpPr>
            <a:spLocks noGrp="1"/>
          </p:cNvSpPr>
          <p:nvPr>
            <p:ph type="sldNum" sz="quarter" idx="4294967295"/>
          </p:nvPr>
        </p:nvSpPr>
        <p:spPr/>
        <p:txBody>
          <a:bodyPr/>
          <a:lstStyle/>
          <a:p>
            <a:fld id="{6A5CEB0A-32B2-4797-AD62-041837E9D509}" type="slidenum">
              <a:rPr lang="en-US" smtClean="0"/>
              <a:t>42</a:t>
            </a:fld>
            <a:endParaRPr lang="en-US" dirty="0"/>
          </a:p>
        </p:txBody>
      </p:sp>
      <p:grpSp>
        <p:nvGrpSpPr>
          <p:cNvPr id="8" name="Group 7"/>
          <p:cNvGrpSpPr/>
          <p:nvPr/>
        </p:nvGrpSpPr>
        <p:grpSpPr>
          <a:xfrm>
            <a:off x="2032000" y="1898329"/>
            <a:ext cx="6147177" cy="2810670"/>
            <a:chOff x="1524000" y="1423746"/>
            <a:chExt cx="4610383" cy="2108002"/>
          </a:xfrm>
        </p:grpSpPr>
        <p:sp>
          <p:nvSpPr>
            <p:cNvPr id="5" name="TextBox 4"/>
            <p:cNvSpPr txBox="1"/>
            <p:nvPr/>
          </p:nvSpPr>
          <p:spPr>
            <a:xfrm>
              <a:off x="3160396" y="1800825"/>
              <a:ext cx="2627161" cy="1638910"/>
            </a:xfrm>
            <a:prstGeom prst="rect">
              <a:avLst/>
            </a:prstGeom>
            <a:noFill/>
          </p:spPr>
          <p:txBody>
            <a:bodyPr wrap="none" rtlCol="0">
              <a:spAutoFit/>
            </a:bodyPr>
            <a:lstStyle/>
            <a:p>
              <a:r>
                <a:rPr lang="en-US" sz="13600" b="1" dirty="0">
                  <a:solidFill>
                    <a:schemeClr val="bg1"/>
                  </a:solidFill>
                </a:rPr>
                <a:t>26%</a:t>
              </a:r>
              <a:endParaRPr lang="en-US" sz="13600" b="1" dirty="0">
                <a:solidFill>
                  <a:schemeClr val="bg1"/>
                </a:solidFill>
              </a:endParaRPr>
            </a:p>
          </p:txBody>
        </p:sp>
        <p:sp>
          <p:nvSpPr>
            <p:cNvPr id="6" name="TextBox 5"/>
            <p:cNvSpPr txBox="1"/>
            <p:nvPr/>
          </p:nvSpPr>
          <p:spPr>
            <a:xfrm>
              <a:off x="1524000" y="1423746"/>
              <a:ext cx="3238500" cy="623248"/>
            </a:xfrm>
            <a:prstGeom prst="rect">
              <a:avLst/>
            </a:prstGeom>
            <a:noFill/>
          </p:spPr>
          <p:txBody>
            <a:bodyPr wrap="square" rtlCol="0">
              <a:spAutoFit/>
            </a:bodyPr>
            <a:lstStyle/>
            <a:p>
              <a:pPr algn="r"/>
              <a:r>
                <a:rPr lang="en-US" sz="2400" dirty="0">
                  <a:solidFill>
                    <a:schemeClr val="bg1"/>
                  </a:solidFill>
                </a:rPr>
                <a:t>Make a plan </a:t>
              </a:r>
              <a:r>
                <a:rPr lang="en-US" sz="2400" b="1" dirty="0">
                  <a:solidFill>
                    <a:schemeClr val="bg1"/>
                  </a:solidFill>
                </a:rPr>
                <a:t>right now</a:t>
              </a:r>
              <a:r>
                <a:rPr lang="en-US" sz="2400" dirty="0">
                  <a:solidFill>
                    <a:schemeClr val="bg1"/>
                  </a:solidFill>
                </a:rPr>
                <a:t> to turn that statistic into</a:t>
              </a:r>
              <a:endParaRPr lang="en-US" sz="2400" dirty="0">
                <a:solidFill>
                  <a:schemeClr val="bg1"/>
                </a:solidFill>
              </a:endParaRPr>
            </a:p>
          </p:txBody>
        </p:sp>
        <p:sp>
          <p:nvSpPr>
            <p:cNvPr id="7" name="TextBox 6"/>
            <p:cNvSpPr txBox="1"/>
            <p:nvPr/>
          </p:nvSpPr>
          <p:spPr>
            <a:xfrm>
              <a:off x="4854946" y="3185499"/>
              <a:ext cx="1279437" cy="346249"/>
            </a:xfrm>
            <a:prstGeom prst="rect">
              <a:avLst/>
            </a:prstGeom>
            <a:noFill/>
          </p:spPr>
          <p:txBody>
            <a:bodyPr wrap="none" rtlCol="0">
              <a:spAutoFit/>
            </a:bodyPr>
            <a:lstStyle/>
            <a:p>
              <a:r>
                <a:rPr lang="en-US" sz="2400" dirty="0">
                  <a:solidFill>
                    <a:schemeClr val="bg1"/>
                  </a:solidFill>
                </a:rPr>
                <a:t>…and </a:t>
              </a:r>
              <a:r>
                <a:rPr lang="en-US" sz="2400" i="1" dirty="0">
                  <a:solidFill>
                    <a:schemeClr val="bg1"/>
                  </a:solidFill>
                </a:rPr>
                <a:t>rising</a:t>
              </a:r>
              <a:r>
                <a:rPr lang="en-US" sz="2400" dirty="0">
                  <a:solidFill>
                    <a:schemeClr val="bg1"/>
                  </a:solidFill>
                </a:rPr>
                <a:t>.</a:t>
              </a:r>
              <a:endParaRPr lang="en-US" sz="2400" dirty="0">
                <a:solidFill>
                  <a:schemeClr val="bg1"/>
                </a:solidFill>
              </a:endParaRPr>
            </a:p>
          </p:txBody>
        </p:sp>
      </p:grpSp>
    </p:spTree>
    <p:extLst>
      <p:ext uri="{BB962C8B-B14F-4D97-AF65-F5344CB8AC3E}">
        <p14:creationId xmlns:p14="http://schemas.microsoft.com/office/powerpoint/2010/main" val="329942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4175" y="6454616"/>
            <a:ext cx="7524750" cy="246221"/>
          </a:xfrm>
          <a:prstGeom prst="rect">
            <a:avLst/>
          </a:prstGeom>
        </p:spPr>
        <p:txBody>
          <a:bodyPr wrap="square">
            <a:spAutoFit/>
          </a:bodyPr>
          <a:lstStyle/>
          <a:p>
            <a:r>
              <a:rPr lang="en-US" sz="1000" dirty="0"/>
              <a:t>Contents of this document are confidential and for Red Lion Controls use only. © Copyright Red Lion 2019. </a:t>
            </a:r>
          </a:p>
        </p:txBody>
      </p:sp>
    </p:spTree>
    <p:extLst>
      <p:ext uri="{BB962C8B-B14F-4D97-AF65-F5344CB8AC3E}">
        <p14:creationId xmlns:p14="http://schemas.microsoft.com/office/powerpoint/2010/main" val="873569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p:sp>
      <p:sp>
        <p:nvSpPr>
          <p:cNvPr id="7" name="Title 6"/>
          <p:cNvSpPr>
            <a:spLocks noGrp="1"/>
          </p:cNvSpPr>
          <p:nvPr>
            <p:ph type="ctrTitle" idx="4294967295"/>
          </p:nvPr>
        </p:nvSpPr>
        <p:spPr>
          <a:xfrm>
            <a:off x="3406565" y="2182426"/>
            <a:ext cx="12203113" cy="1117600"/>
          </a:xfrm>
        </p:spPr>
        <p:txBody>
          <a:bodyPr/>
          <a:lstStyle/>
          <a:p>
            <a:r>
              <a:rPr lang="en-US" dirty="0" smtClean="0">
                <a:solidFill>
                  <a:schemeClr val="bg1"/>
                </a:solidFill>
              </a:rPr>
              <a:t>Establish Your Why</a:t>
            </a:r>
            <a:endParaRPr lang="en-US" dirty="0">
              <a:solidFill>
                <a:schemeClr val="bg1"/>
              </a:solidFill>
            </a:endParaRPr>
          </a:p>
        </p:txBody>
      </p:sp>
      <p:sp>
        <p:nvSpPr>
          <p:cNvPr id="10" name="Subtitle 9"/>
          <p:cNvSpPr>
            <a:spLocks noGrp="1"/>
          </p:cNvSpPr>
          <p:nvPr>
            <p:ph type="subTitle" idx="4294967295"/>
          </p:nvPr>
        </p:nvSpPr>
        <p:spPr>
          <a:xfrm>
            <a:off x="163744" y="3119209"/>
            <a:ext cx="12192000" cy="738187"/>
          </a:xfrm>
        </p:spPr>
        <p:txBody>
          <a:bodyPr>
            <a:normAutofit fontScale="85000" lnSpcReduction="20000"/>
          </a:bodyPr>
          <a:lstStyle/>
          <a:p>
            <a:pPr marL="0" indent="0" algn="ctr">
              <a:buNone/>
            </a:pPr>
            <a:r>
              <a:rPr lang="en-US" i="1" dirty="0" smtClean="0">
                <a:solidFill>
                  <a:schemeClr val="bg1"/>
                </a:solidFill>
              </a:rPr>
              <a:t>Quality improvement? Margin enhancement?</a:t>
            </a:r>
          </a:p>
          <a:p>
            <a:pPr marL="0" indent="0" algn="ctr">
              <a:buNone/>
            </a:pPr>
            <a:r>
              <a:rPr lang="en-US" i="1" dirty="0" smtClean="0">
                <a:solidFill>
                  <a:schemeClr val="bg1"/>
                </a:solidFill>
              </a:rPr>
              <a:t>Knowing what the final picture should look like is critical to success.</a:t>
            </a:r>
            <a:endParaRPr lang="en-US" i="1" dirty="0">
              <a:solidFill>
                <a:schemeClr val="bg1"/>
              </a:solidFill>
            </a:endParaRPr>
          </a:p>
        </p:txBody>
      </p:sp>
      <p:sp>
        <p:nvSpPr>
          <p:cNvPr id="2" name="Date Placeholder 1"/>
          <p:cNvSpPr>
            <a:spLocks noGrp="1"/>
          </p:cNvSpPr>
          <p:nvPr>
            <p:ph type="dt" sz="half" idx="4294967295"/>
          </p:nvPr>
        </p:nvSpPr>
        <p:spPr>
          <a:xfrm>
            <a:off x="0" y="6516688"/>
            <a:ext cx="2844800" cy="366712"/>
          </a:xfrm>
        </p:spPr>
        <p:txBody>
          <a:bodyPr/>
          <a:lstStyle/>
          <a:p>
            <a:fld id="{CA8D9BE9-D0E9-482C-8F5E-09B5B00E06B8}" type="datetime1">
              <a:rPr lang="en-US" smtClean="0"/>
              <a:t>8/20/2019</a:t>
            </a:fld>
            <a:endParaRPr lang="en-US" dirty="0"/>
          </a:p>
        </p:txBody>
      </p:sp>
      <p:sp>
        <p:nvSpPr>
          <p:cNvPr id="3" name="Slide Number Placeholder 2"/>
          <p:cNvSpPr>
            <a:spLocks noGrp="1"/>
          </p:cNvSpPr>
          <p:nvPr>
            <p:ph type="sldNum" sz="quarter" idx="4294967295"/>
          </p:nvPr>
        </p:nvSpPr>
        <p:spPr>
          <a:xfrm>
            <a:off x="9347200" y="6516688"/>
            <a:ext cx="2844800" cy="366712"/>
          </a:xfrm>
        </p:spPr>
        <p:txBody>
          <a:bodyPr/>
          <a:lstStyle/>
          <a:p>
            <a:fld id="{6A5CEB0A-32B2-4797-AD62-041837E9D509}" type="slidenum">
              <a:rPr lang="en-US" smtClean="0"/>
              <a:t>5</a:t>
            </a:fld>
            <a:endParaRPr lang="en-US" dirty="0"/>
          </a:p>
        </p:txBody>
      </p:sp>
    </p:spTree>
    <p:extLst>
      <p:ext uri="{BB962C8B-B14F-4D97-AF65-F5344CB8AC3E}">
        <p14:creationId xmlns:p14="http://schemas.microsoft.com/office/powerpoint/2010/main" val="424518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2"/>
          <p:cNvPicPr>
            <a:picLocks noGrp="1" noChangeAspect="1"/>
          </p:cNvPicPr>
          <p:nvPr>
            <p:ph sz="half" idx="4294967295"/>
          </p:nvPr>
        </p:nvPicPr>
        <p:blipFill>
          <a:blip r:embed="rId2" cstate="screen">
            <a:extLst>
              <a:ext uri="{28A0092B-C50C-407E-A947-70E740481C1C}">
                <a14:useLocalDpi xmlns:a14="http://schemas.microsoft.com/office/drawing/2010/main" val="0"/>
              </a:ext>
            </a:extLst>
          </a:blip>
          <a:stretch>
            <a:fillRect/>
          </a:stretch>
        </p:blipFill>
        <p:spPr>
          <a:xfrm>
            <a:off x="6443880" y="1849120"/>
            <a:ext cx="5035550" cy="3351213"/>
          </a:xfrm>
          <a:prstGeom prst="rect">
            <a:avLst/>
          </a:prstGeom>
        </p:spPr>
      </p:pic>
      <p:pic>
        <p:nvPicPr>
          <p:cNvPr id="15" name="Content Placeholder 27"/>
          <p:cNvPicPr>
            <a:picLocks noGrp="1" noChangeAspect="1"/>
          </p:cNvPicPr>
          <p:nvPr>
            <p:ph sz="half" idx="4294967295"/>
          </p:nvPr>
        </p:nvPicPr>
        <p:blipFill>
          <a:blip r:embed="rId3" cstate="screen">
            <a:extLst>
              <a:ext uri="{28A0092B-C50C-407E-A947-70E740481C1C}">
                <a14:useLocalDpi xmlns:a14="http://schemas.microsoft.com/office/drawing/2010/main" val="0"/>
              </a:ext>
            </a:extLst>
          </a:blip>
          <a:stretch>
            <a:fillRect/>
          </a:stretch>
        </p:blipFill>
        <p:spPr>
          <a:xfrm>
            <a:off x="430076" y="2978577"/>
            <a:ext cx="5384800" cy="3235325"/>
          </a:xfrm>
          <a:prstGeom prst="rect">
            <a:avLst/>
          </a:prstGeom>
        </p:spPr>
      </p:pic>
      <p:sp>
        <p:nvSpPr>
          <p:cNvPr id="9" name="Title 8"/>
          <p:cNvSpPr>
            <a:spLocks noGrp="1"/>
          </p:cNvSpPr>
          <p:nvPr>
            <p:ph type="title" idx="4294967295"/>
          </p:nvPr>
        </p:nvSpPr>
        <p:spPr>
          <a:xfrm>
            <a:off x="640080" y="365860"/>
            <a:ext cx="10515600" cy="1325563"/>
          </a:xfrm>
        </p:spPr>
        <p:txBody>
          <a:bodyPr>
            <a:normAutofit/>
          </a:bodyPr>
          <a:lstStyle/>
          <a:p>
            <a:r>
              <a:rPr lang="en-US" dirty="0" smtClean="0"/>
              <a:t>Expansion of the Global Middle Class is Driving Unprecedented Demand</a:t>
            </a:r>
            <a:endParaRPr lang="en-US" dirty="0"/>
          </a:p>
        </p:txBody>
      </p:sp>
      <p:sp>
        <p:nvSpPr>
          <p:cNvPr id="4" name="Date Placeholder 3"/>
          <p:cNvSpPr>
            <a:spLocks noGrp="1"/>
          </p:cNvSpPr>
          <p:nvPr>
            <p:ph type="dt" sz="half" idx="4294967295"/>
          </p:nvPr>
        </p:nvSpPr>
        <p:spPr>
          <a:xfrm>
            <a:off x="0" y="6518275"/>
            <a:ext cx="2844800" cy="365125"/>
          </a:xfrm>
        </p:spPr>
        <p:txBody>
          <a:bodyPr/>
          <a:lstStyle/>
          <a:p>
            <a:pPr defTabSz="1219170">
              <a:defRPr/>
            </a:pPr>
            <a:fld id="{6D51620A-2ED8-420E-91F5-E44CB908F1A2}" type="datetime1">
              <a:rPr lang="en-US" sz="800">
                <a:solidFill>
                  <a:prstClr val="white">
                    <a:lumMod val="65000"/>
                  </a:prstClr>
                </a:solidFill>
                <a:latin typeface="Segoe UI"/>
              </a:rPr>
              <a:pPr defTabSz="1219170">
                <a:defRPr/>
              </a:pPr>
              <a:t>8/20/2019</a:t>
            </a:fld>
            <a:endParaRPr lang="en-US" sz="800" dirty="0">
              <a:solidFill>
                <a:prstClr val="white">
                  <a:lumMod val="65000"/>
                </a:prstClr>
              </a:solidFill>
              <a:latin typeface="Segoe UI"/>
            </a:endParaRPr>
          </a:p>
        </p:txBody>
      </p:sp>
      <p:sp>
        <p:nvSpPr>
          <p:cNvPr id="5" name="Slide Number Placeholder 4"/>
          <p:cNvSpPr>
            <a:spLocks noGrp="1"/>
          </p:cNvSpPr>
          <p:nvPr>
            <p:ph type="sldNum" sz="quarter" idx="4294967295"/>
          </p:nvPr>
        </p:nvSpPr>
        <p:spPr>
          <a:xfrm>
            <a:off x="9347200" y="6518275"/>
            <a:ext cx="2844800" cy="365125"/>
          </a:xfrm>
        </p:spPr>
        <p:txBody>
          <a:bodyPr/>
          <a:lstStyle/>
          <a:p>
            <a:pPr defTabSz="1219170">
              <a:defRPr/>
            </a:pPr>
            <a:fld id="{6A5CEB0A-32B2-4797-AD62-041837E9D509}" type="slidenum">
              <a:rPr lang="en-US" sz="800">
                <a:solidFill>
                  <a:prstClr val="white">
                    <a:lumMod val="65000"/>
                  </a:prstClr>
                </a:solidFill>
                <a:latin typeface="Segoe UI"/>
              </a:rPr>
              <a:pPr defTabSz="1219170">
                <a:defRPr/>
              </a:pPr>
              <a:t>6</a:t>
            </a:fld>
            <a:endParaRPr lang="en-US" sz="800" dirty="0">
              <a:solidFill>
                <a:prstClr val="white">
                  <a:lumMod val="65000"/>
                </a:prstClr>
              </a:solidFill>
              <a:latin typeface="Segoe UI"/>
            </a:endParaRPr>
          </a:p>
        </p:txBody>
      </p:sp>
      <p:sp>
        <p:nvSpPr>
          <p:cNvPr id="13" name="TextBox 12"/>
          <p:cNvSpPr txBox="1"/>
          <p:nvPr/>
        </p:nvSpPr>
        <p:spPr>
          <a:xfrm>
            <a:off x="485276" y="2002190"/>
            <a:ext cx="3058851" cy="830997"/>
          </a:xfrm>
          <a:prstGeom prst="rect">
            <a:avLst/>
          </a:prstGeom>
          <a:solidFill>
            <a:schemeClr val="bg1"/>
          </a:solidFill>
        </p:spPr>
        <p:txBody>
          <a:bodyPr wrap="none" rtlCol="0">
            <a:spAutoFit/>
          </a:bodyPr>
          <a:lstStyle/>
          <a:p>
            <a:pPr defTabSz="1219170">
              <a:defRPr/>
            </a:pPr>
            <a:r>
              <a:rPr lang="en-US" sz="4800" b="1" dirty="0">
                <a:solidFill>
                  <a:srgbClr val="595959">
                    <a:lumMod val="75000"/>
                  </a:srgbClr>
                </a:solidFill>
                <a:effectLst>
                  <a:outerShdw blurRad="38100" dist="38100" dir="2700000" algn="tl">
                    <a:srgbClr val="000000">
                      <a:alpha val="43137"/>
                    </a:srgbClr>
                  </a:outerShdw>
                </a:effectLst>
                <a:latin typeface="Segoe UI"/>
              </a:rPr>
              <a:t>5.2 billion</a:t>
            </a:r>
            <a:endParaRPr lang="en-US" sz="4800" b="1" dirty="0">
              <a:solidFill>
                <a:srgbClr val="595959">
                  <a:lumMod val="75000"/>
                </a:srgbClr>
              </a:solidFill>
              <a:effectLst>
                <a:outerShdw blurRad="38100" dist="38100" dir="2700000" algn="tl">
                  <a:srgbClr val="000000">
                    <a:alpha val="43137"/>
                  </a:srgbClr>
                </a:outerShdw>
              </a:effectLst>
              <a:latin typeface="Segoe UI"/>
            </a:endParaRPr>
          </a:p>
        </p:txBody>
      </p:sp>
      <p:sp>
        <p:nvSpPr>
          <p:cNvPr id="14" name="Rectangle 13"/>
          <p:cNvSpPr/>
          <p:nvPr/>
        </p:nvSpPr>
        <p:spPr>
          <a:xfrm>
            <a:off x="430076" y="2760822"/>
            <a:ext cx="3430849" cy="338554"/>
          </a:xfrm>
          <a:prstGeom prst="rect">
            <a:avLst/>
          </a:prstGeom>
          <a:solidFill>
            <a:schemeClr val="bg1"/>
          </a:solidFill>
        </p:spPr>
        <p:txBody>
          <a:bodyPr wrap="square">
            <a:spAutoFit/>
          </a:bodyPr>
          <a:lstStyle/>
          <a:p>
            <a:pPr defTabSz="1219170">
              <a:defRPr/>
            </a:pPr>
            <a:r>
              <a:rPr lang="en-US" sz="1600" dirty="0">
                <a:solidFill>
                  <a:prstClr val="black"/>
                </a:solidFill>
                <a:latin typeface="Segoe UI"/>
              </a:rPr>
              <a:t>Middle-class consumers by 2028</a:t>
            </a:r>
            <a:endParaRPr lang="en-US" sz="1600" dirty="0">
              <a:solidFill>
                <a:prstClr val="black"/>
              </a:solidFill>
              <a:latin typeface="Segoe UI"/>
            </a:endParaRPr>
          </a:p>
        </p:txBody>
      </p:sp>
      <p:sp>
        <p:nvSpPr>
          <p:cNvPr id="17" name="TextBox 16"/>
          <p:cNvSpPr txBox="1"/>
          <p:nvPr/>
        </p:nvSpPr>
        <p:spPr>
          <a:xfrm>
            <a:off x="8128000" y="4749801"/>
            <a:ext cx="3351430" cy="1323439"/>
          </a:xfrm>
          <a:prstGeom prst="rect">
            <a:avLst/>
          </a:prstGeom>
          <a:solidFill>
            <a:schemeClr val="bg1"/>
          </a:solidFill>
        </p:spPr>
        <p:txBody>
          <a:bodyPr wrap="none" rtlCol="0">
            <a:spAutoFit/>
          </a:bodyPr>
          <a:lstStyle/>
          <a:p>
            <a:pPr defTabSz="1219170">
              <a:defRPr/>
            </a:pPr>
            <a:r>
              <a:rPr lang="en-US" sz="4800" b="1" dirty="0">
                <a:solidFill>
                  <a:srgbClr val="595959">
                    <a:lumMod val="75000"/>
                  </a:srgbClr>
                </a:solidFill>
                <a:effectLst>
                  <a:outerShdw blurRad="38100" dist="38100" dir="2700000" algn="tl">
                    <a:srgbClr val="000000">
                      <a:alpha val="43137"/>
                    </a:srgbClr>
                  </a:outerShdw>
                </a:effectLst>
                <a:latin typeface="Segoe UI"/>
              </a:rPr>
              <a:t>$64 trillion</a:t>
            </a:r>
          </a:p>
          <a:p>
            <a:pPr defTabSz="1219170">
              <a:defRPr/>
            </a:pPr>
            <a:r>
              <a:rPr lang="en-US" sz="1600" dirty="0">
                <a:solidFill>
                  <a:prstClr val="black"/>
                </a:solidFill>
                <a:latin typeface="Segoe UI"/>
              </a:rPr>
              <a:t>Anticipated annual middle-class </a:t>
            </a:r>
          </a:p>
          <a:p>
            <a:pPr defTabSz="1219170">
              <a:defRPr/>
            </a:pPr>
            <a:r>
              <a:rPr lang="en-US" sz="1600" dirty="0">
                <a:solidFill>
                  <a:prstClr val="black"/>
                </a:solidFill>
                <a:latin typeface="Segoe UI"/>
              </a:rPr>
              <a:t>spending by 2030</a:t>
            </a:r>
            <a:endParaRPr lang="en-US" sz="1600" dirty="0">
              <a:solidFill>
                <a:prstClr val="black"/>
              </a:solidFill>
              <a:latin typeface="Segoe UI"/>
            </a:endParaRPr>
          </a:p>
        </p:txBody>
      </p:sp>
      <p:sp>
        <p:nvSpPr>
          <p:cNvPr id="19" name="TextBox 18"/>
          <p:cNvSpPr txBox="1"/>
          <p:nvPr/>
        </p:nvSpPr>
        <p:spPr>
          <a:xfrm>
            <a:off x="1261064" y="6616660"/>
            <a:ext cx="1648208" cy="235898"/>
          </a:xfrm>
          <a:prstGeom prst="rect">
            <a:avLst/>
          </a:prstGeom>
          <a:noFill/>
        </p:spPr>
        <p:txBody>
          <a:bodyPr wrap="none" rtlCol="0">
            <a:spAutoFit/>
          </a:bodyPr>
          <a:lstStyle/>
          <a:p>
            <a:pPr defTabSz="1219170">
              <a:defRPr/>
            </a:pPr>
            <a:r>
              <a:rPr lang="en-US" sz="933" i="1" dirty="0">
                <a:solidFill>
                  <a:srgbClr val="BCBEC0"/>
                </a:solidFill>
                <a:latin typeface="Segoe UI"/>
              </a:rPr>
              <a:t>Source: Brookings Institution</a:t>
            </a:r>
            <a:endParaRPr lang="en-US" sz="933" i="1" dirty="0">
              <a:solidFill>
                <a:srgbClr val="BCBEC0"/>
              </a:solidFill>
              <a:latin typeface="Segoe UI"/>
            </a:endParaRPr>
          </a:p>
        </p:txBody>
      </p:sp>
    </p:spTree>
    <p:extLst>
      <p:ext uri="{BB962C8B-B14F-4D97-AF65-F5344CB8AC3E}">
        <p14:creationId xmlns:p14="http://schemas.microsoft.com/office/powerpoint/2010/main" val="17467007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38609" y="279416"/>
            <a:ext cx="10515600" cy="1325563"/>
          </a:xfrm>
        </p:spPr>
        <p:txBody>
          <a:bodyPr>
            <a:normAutofit/>
          </a:bodyPr>
          <a:lstStyle/>
          <a:p>
            <a:r>
              <a:rPr lang="en-US" dirty="0" smtClean="0"/>
              <a:t>Enhancements Must Deliver </a:t>
            </a:r>
            <a:br>
              <a:rPr lang="en-US" dirty="0" smtClean="0"/>
            </a:br>
            <a:r>
              <a:rPr lang="en-US" dirty="0" smtClean="0"/>
              <a:t>Meaningful Outcomes</a:t>
            </a:r>
            <a:endParaRPr lang="en-US" dirty="0"/>
          </a:p>
        </p:txBody>
      </p:sp>
      <p:sp>
        <p:nvSpPr>
          <p:cNvPr id="4" name="Slide Number Placeholder 3"/>
          <p:cNvSpPr>
            <a:spLocks noGrp="1"/>
          </p:cNvSpPr>
          <p:nvPr>
            <p:ph type="sldNum" sz="quarter" idx="4294967295"/>
          </p:nvPr>
        </p:nvSpPr>
        <p:spPr/>
        <p:txBody>
          <a:bodyPr/>
          <a:lstStyle/>
          <a:p>
            <a:fld id="{F68327C5-B821-4FE9-A59A-A60D9EB59A9A}" type="slidenum">
              <a:rPr lang="en-US" smtClean="0"/>
              <a:pPr/>
              <a:t>7</a:t>
            </a:fld>
            <a:endParaRPr lang="en-US" dirty="0"/>
          </a:p>
        </p:txBody>
      </p:sp>
      <p:sp>
        <p:nvSpPr>
          <p:cNvPr id="22" name="Rectangle 21">
            <a:extLst>
              <a:ext uri="{FF2B5EF4-FFF2-40B4-BE49-F238E27FC236}">
                <a16:creationId xmlns:a16="http://schemas.microsoft.com/office/drawing/2014/main" id="{CD185C13-E697-4C76-BE26-AE76FFDAE2C1}"/>
              </a:ext>
            </a:extLst>
          </p:cNvPr>
          <p:cNvSpPr/>
          <p:nvPr/>
        </p:nvSpPr>
        <p:spPr>
          <a:xfrm>
            <a:off x="8760296" y="2014099"/>
            <a:ext cx="2678088" cy="1759328"/>
          </a:xfrm>
          <a:prstGeom prst="rect">
            <a:avLst/>
          </a:prstGeom>
          <a:solidFill>
            <a:schemeClr val="tx1">
              <a:lumMod val="20000"/>
              <a:lumOff val="80000"/>
              <a:alpha val="40000"/>
            </a:schemeClr>
          </a:solidFill>
        </p:spPr>
        <p:txBody>
          <a:bodyPr wrap="square" lIns="182880" tIns="91440" rIns="182880" bIns="91440">
            <a:spAutoFit/>
          </a:bodyPr>
          <a:lstStyle/>
          <a:p>
            <a:pPr>
              <a:spcAft>
                <a:spcPts val="800"/>
              </a:spcAft>
            </a:pPr>
            <a:r>
              <a:rPr lang="en-US" sz="1600" b="1" dirty="0">
                <a:solidFill>
                  <a:prstClr val="black">
                    <a:lumMod val="75000"/>
                  </a:prstClr>
                </a:solidFill>
              </a:rPr>
              <a:t>Manufacturing</a:t>
            </a:r>
          </a:p>
          <a:p>
            <a:pPr>
              <a:spcAft>
                <a:spcPts val="267"/>
              </a:spcAft>
            </a:pPr>
            <a:r>
              <a:rPr lang="en-US" sz="1333" dirty="0">
                <a:solidFill>
                  <a:prstClr val="black">
                    <a:lumMod val="75000"/>
                  </a:prstClr>
                </a:solidFill>
              </a:rPr>
              <a:t>Yield, energy &amp; throughput analytics enables:</a:t>
            </a:r>
          </a:p>
          <a:p>
            <a:pPr marL="228594" indent="-228594">
              <a:spcAft>
                <a:spcPts val="267"/>
              </a:spcAft>
              <a:buFont typeface="Arial" panose="020B0604020202020204" pitchFamily="34" charset="0"/>
              <a:buChar char="•"/>
            </a:pPr>
            <a:r>
              <a:rPr lang="en-US" sz="1200" dirty="0">
                <a:solidFill>
                  <a:prstClr val="black">
                    <a:lumMod val="75000"/>
                  </a:prstClr>
                </a:solidFill>
              </a:rPr>
              <a:t>Real-time performance management</a:t>
            </a:r>
          </a:p>
          <a:p>
            <a:pPr marL="228594" indent="-228594">
              <a:spcAft>
                <a:spcPts val="267"/>
              </a:spcAft>
              <a:buFont typeface="Arial" panose="020B0604020202020204" pitchFamily="34" charset="0"/>
              <a:buChar char="•"/>
            </a:pPr>
            <a:r>
              <a:rPr lang="en-US" sz="1200" dirty="0">
                <a:solidFill>
                  <a:prstClr val="black">
                    <a:lumMod val="75000"/>
                  </a:prstClr>
                </a:solidFill>
              </a:rPr>
              <a:t>Data-enabled predictive maintenance</a:t>
            </a:r>
            <a:endParaRPr lang="en-US" sz="1200" dirty="0">
              <a:solidFill>
                <a:prstClr val="black">
                  <a:lumMod val="75000"/>
                </a:prstClr>
              </a:solidFill>
            </a:endParaRPr>
          </a:p>
        </p:txBody>
      </p:sp>
      <p:sp>
        <p:nvSpPr>
          <p:cNvPr id="27" name="Rectangle 26">
            <a:extLst>
              <a:ext uri="{FF2B5EF4-FFF2-40B4-BE49-F238E27FC236}">
                <a16:creationId xmlns:a16="http://schemas.microsoft.com/office/drawing/2014/main" id="{9DC8F1F6-22E8-43EF-A846-792AEB061CA9}"/>
              </a:ext>
            </a:extLst>
          </p:cNvPr>
          <p:cNvSpPr/>
          <p:nvPr/>
        </p:nvSpPr>
        <p:spPr>
          <a:xfrm>
            <a:off x="8760296" y="4066327"/>
            <a:ext cx="2678088" cy="2002921"/>
          </a:xfrm>
          <a:prstGeom prst="rect">
            <a:avLst/>
          </a:prstGeom>
          <a:solidFill>
            <a:schemeClr val="tx1">
              <a:lumMod val="20000"/>
              <a:lumOff val="80000"/>
              <a:alpha val="40000"/>
            </a:schemeClr>
          </a:solidFill>
        </p:spPr>
        <p:txBody>
          <a:bodyPr wrap="square" lIns="182880" tIns="91440" rIns="182880" bIns="91440">
            <a:spAutoFit/>
          </a:bodyPr>
          <a:lstStyle/>
          <a:p>
            <a:pPr>
              <a:spcAft>
                <a:spcPts val="800"/>
              </a:spcAft>
            </a:pPr>
            <a:r>
              <a:rPr lang="en-US" sz="1600" b="1" dirty="0">
                <a:solidFill>
                  <a:prstClr val="black">
                    <a:lumMod val="75000"/>
                  </a:prstClr>
                </a:solidFill>
              </a:rPr>
              <a:t>Product</a:t>
            </a:r>
            <a:endParaRPr lang="en-US" sz="1600" b="1" dirty="0">
              <a:solidFill>
                <a:prstClr val="black">
                  <a:lumMod val="75000"/>
                </a:prstClr>
              </a:solidFill>
            </a:endParaRPr>
          </a:p>
          <a:p>
            <a:pPr>
              <a:spcAft>
                <a:spcPts val="267"/>
              </a:spcAft>
            </a:pPr>
            <a:r>
              <a:rPr lang="en-US" sz="1333" dirty="0">
                <a:solidFill>
                  <a:prstClr val="black">
                    <a:lumMod val="75000"/>
                  </a:prstClr>
                </a:solidFill>
              </a:rPr>
              <a:t>Connect new and existing data sources with new </a:t>
            </a:r>
            <a:r>
              <a:rPr lang="en-US" sz="1333" dirty="0">
                <a:solidFill>
                  <a:prstClr val="black">
                    <a:lumMod val="75000"/>
                  </a:prstClr>
                </a:solidFill>
              </a:rPr>
              <a:t>technologies enables:</a:t>
            </a:r>
            <a:endParaRPr lang="en-US" sz="1333" dirty="0">
              <a:solidFill>
                <a:prstClr val="black">
                  <a:lumMod val="75000"/>
                </a:prstClr>
              </a:solidFill>
            </a:endParaRPr>
          </a:p>
          <a:p>
            <a:pPr marL="228594" indent="-228594">
              <a:spcAft>
                <a:spcPts val="267"/>
              </a:spcAft>
              <a:buFont typeface="Arial" panose="020B0604020202020204" pitchFamily="34" charset="0"/>
              <a:buChar char="•"/>
            </a:pPr>
            <a:r>
              <a:rPr lang="en-US" sz="1200" dirty="0">
                <a:solidFill>
                  <a:prstClr val="black">
                    <a:lumMod val="75000"/>
                  </a:prstClr>
                </a:solidFill>
              </a:rPr>
              <a:t>Complexity management</a:t>
            </a:r>
          </a:p>
          <a:p>
            <a:pPr marL="228594" indent="-228594">
              <a:spcAft>
                <a:spcPts val="267"/>
              </a:spcAft>
              <a:buFont typeface="Arial" panose="020B0604020202020204" pitchFamily="34" charset="0"/>
              <a:buChar char="•"/>
            </a:pPr>
            <a:r>
              <a:rPr lang="en-US" sz="1200" dirty="0">
                <a:solidFill>
                  <a:prstClr val="black">
                    <a:lumMod val="75000"/>
                  </a:prstClr>
                </a:solidFill>
              </a:rPr>
              <a:t>Design-based optimization</a:t>
            </a:r>
          </a:p>
          <a:p>
            <a:pPr marL="228594" indent="-228594">
              <a:spcAft>
                <a:spcPts val="267"/>
              </a:spcAft>
              <a:buFont typeface="Arial" panose="020B0604020202020204" pitchFamily="34" charset="0"/>
              <a:buChar char="•"/>
            </a:pPr>
            <a:r>
              <a:rPr lang="en-US" sz="1200" dirty="0">
                <a:solidFill>
                  <a:prstClr val="black">
                    <a:lumMod val="75000"/>
                  </a:prstClr>
                </a:solidFill>
              </a:rPr>
              <a:t>R&amp;D productivity through machine learning</a:t>
            </a:r>
            <a:endParaRPr lang="en-US" sz="1200" dirty="0">
              <a:solidFill>
                <a:prstClr val="black">
                  <a:lumMod val="75000"/>
                </a:prstClr>
              </a:solidFill>
            </a:endParaRPr>
          </a:p>
        </p:txBody>
      </p:sp>
      <p:sp>
        <p:nvSpPr>
          <p:cNvPr id="28" name="Rectangle 27">
            <a:extLst>
              <a:ext uri="{FF2B5EF4-FFF2-40B4-BE49-F238E27FC236}">
                <a16:creationId xmlns:a16="http://schemas.microsoft.com/office/drawing/2014/main" id="{161D6F65-5F38-410B-B162-EA3895ADF02E}"/>
              </a:ext>
            </a:extLst>
          </p:cNvPr>
          <p:cNvSpPr/>
          <p:nvPr/>
        </p:nvSpPr>
        <p:spPr>
          <a:xfrm>
            <a:off x="824736" y="1998316"/>
            <a:ext cx="2678088" cy="1943994"/>
          </a:xfrm>
          <a:prstGeom prst="rect">
            <a:avLst/>
          </a:prstGeom>
          <a:solidFill>
            <a:schemeClr val="tx1">
              <a:lumMod val="20000"/>
              <a:lumOff val="80000"/>
              <a:alpha val="40000"/>
            </a:schemeClr>
          </a:solidFill>
        </p:spPr>
        <p:txBody>
          <a:bodyPr wrap="square" lIns="182880" tIns="91440" rIns="182880" bIns="91440">
            <a:spAutoFit/>
          </a:bodyPr>
          <a:lstStyle/>
          <a:p>
            <a:pPr>
              <a:spcAft>
                <a:spcPts val="800"/>
              </a:spcAft>
            </a:pPr>
            <a:r>
              <a:rPr lang="en-US" sz="1600" b="1" dirty="0">
                <a:solidFill>
                  <a:schemeClr val="tx1">
                    <a:lumMod val="75000"/>
                  </a:schemeClr>
                </a:solidFill>
              </a:rPr>
              <a:t>Cost and Budget</a:t>
            </a:r>
          </a:p>
          <a:p>
            <a:pPr>
              <a:spcAft>
                <a:spcPts val="267"/>
              </a:spcAft>
            </a:pPr>
            <a:r>
              <a:rPr lang="en-US" sz="1333" dirty="0">
                <a:solidFill>
                  <a:schemeClr val="tx1">
                    <a:lumMod val="75000"/>
                  </a:schemeClr>
                </a:solidFill>
              </a:rPr>
              <a:t>Data aggregation &amp; analysis enables:</a:t>
            </a:r>
          </a:p>
          <a:p>
            <a:pPr marL="228594" indent="-228594">
              <a:spcAft>
                <a:spcPts val="267"/>
              </a:spcAft>
              <a:buFont typeface="Arial" panose="020B0604020202020204" pitchFamily="34" charset="0"/>
              <a:buChar char="•"/>
            </a:pPr>
            <a:r>
              <a:rPr lang="en-US" sz="1200" dirty="0">
                <a:solidFill>
                  <a:schemeClr val="tx1">
                    <a:lumMod val="75000"/>
                  </a:schemeClr>
                </a:solidFill>
              </a:rPr>
              <a:t>Smart capital expense optimization</a:t>
            </a:r>
          </a:p>
          <a:p>
            <a:pPr marL="228594" indent="-228594">
              <a:spcAft>
                <a:spcPts val="267"/>
              </a:spcAft>
              <a:buFont typeface="Arial" panose="020B0604020202020204" pitchFamily="34" charset="0"/>
              <a:buChar char="•"/>
            </a:pPr>
            <a:r>
              <a:rPr lang="en-US" sz="1200" dirty="0"/>
              <a:t>Doing </a:t>
            </a:r>
            <a:r>
              <a:rPr lang="en-US" sz="1200" dirty="0"/>
              <a:t>the right things with the right </a:t>
            </a:r>
            <a:r>
              <a:rPr lang="en-US" sz="1200" dirty="0"/>
              <a:t>amount – replacing “do more with less” mentality</a:t>
            </a:r>
            <a:endParaRPr lang="en-US" sz="1200" dirty="0">
              <a:solidFill>
                <a:schemeClr val="tx1">
                  <a:lumMod val="75000"/>
                </a:schemeClr>
              </a:solidFill>
            </a:endParaRPr>
          </a:p>
        </p:txBody>
      </p:sp>
      <p:sp>
        <p:nvSpPr>
          <p:cNvPr id="29" name="Rectangle 28">
            <a:extLst>
              <a:ext uri="{FF2B5EF4-FFF2-40B4-BE49-F238E27FC236}">
                <a16:creationId xmlns:a16="http://schemas.microsoft.com/office/drawing/2014/main" id="{186E0EA4-18EA-4A73-90CC-FFC5C8A281A7}"/>
              </a:ext>
            </a:extLst>
          </p:cNvPr>
          <p:cNvSpPr/>
          <p:nvPr/>
        </p:nvSpPr>
        <p:spPr>
          <a:xfrm>
            <a:off x="824736" y="4050541"/>
            <a:ext cx="2678088" cy="1946430"/>
          </a:xfrm>
          <a:prstGeom prst="rect">
            <a:avLst/>
          </a:prstGeom>
          <a:solidFill>
            <a:schemeClr val="tx1">
              <a:lumMod val="20000"/>
              <a:lumOff val="80000"/>
              <a:alpha val="40000"/>
            </a:schemeClr>
          </a:solidFill>
        </p:spPr>
        <p:txBody>
          <a:bodyPr wrap="square" lIns="182880" tIns="91440" rIns="182880" bIns="91440">
            <a:spAutoFit/>
          </a:bodyPr>
          <a:lstStyle/>
          <a:p>
            <a:pPr>
              <a:spcAft>
                <a:spcPts val="800"/>
              </a:spcAft>
            </a:pPr>
            <a:r>
              <a:rPr lang="en-US" sz="1600" b="1" dirty="0">
                <a:solidFill>
                  <a:prstClr val="black">
                    <a:lumMod val="75000"/>
                  </a:prstClr>
                </a:solidFill>
              </a:rPr>
              <a:t>Customer Journey</a:t>
            </a:r>
            <a:endParaRPr lang="en-US" sz="1600" b="1" dirty="0">
              <a:solidFill>
                <a:prstClr val="black">
                  <a:lumMod val="75000"/>
                </a:prstClr>
              </a:solidFill>
            </a:endParaRPr>
          </a:p>
          <a:p>
            <a:pPr>
              <a:spcAft>
                <a:spcPts val="267"/>
              </a:spcAft>
            </a:pPr>
            <a:r>
              <a:rPr lang="en-US" sz="1333" dirty="0">
                <a:solidFill>
                  <a:prstClr val="black">
                    <a:lumMod val="75000"/>
                  </a:prstClr>
                </a:solidFill>
              </a:rPr>
              <a:t>Intelligent process </a:t>
            </a:r>
            <a:r>
              <a:rPr lang="en-US" sz="1333" dirty="0">
                <a:solidFill>
                  <a:prstClr val="black">
                    <a:lumMod val="75000"/>
                  </a:prstClr>
                </a:solidFill>
              </a:rPr>
              <a:t>automation, robotics and end-to-end digitization of processes enables:</a:t>
            </a:r>
          </a:p>
          <a:p>
            <a:pPr marL="228594" indent="-228594">
              <a:spcAft>
                <a:spcPts val="267"/>
              </a:spcAft>
              <a:buFont typeface="Arial" panose="020B0604020202020204" pitchFamily="34" charset="0"/>
              <a:buChar char="•"/>
            </a:pPr>
            <a:r>
              <a:rPr lang="en-US" sz="1200" dirty="0">
                <a:solidFill>
                  <a:prstClr val="black">
                    <a:lumMod val="75000"/>
                  </a:prstClr>
                </a:solidFill>
              </a:rPr>
              <a:t>Values-driven changes to be made more quickly, easily &amp; sustainably</a:t>
            </a:r>
            <a:endParaRPr lang="en-US" sz="1200" dirty="0">
              <a:solidFill>
                <a:prstClr val="black">
                  <a:lumMod val="75000"/>
                </a:prstClr>
              </a:solidFill>
            </a:endParaRPr>
          </a:p>
        </p:txBody>
      </p:sp>
      <p:pic>
        <p:nvPicPr>
          <p:cNvPr id="41" name="Picture 40"/>
          <p:cNvPicPr>
            <a:picLocks noChangeAspect="1"/>
          </p:cNvPicPr>
          <p:nvPr/>
        </p:nvPicPr>
        <p:blipFill>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tretch>
            <a:fillRect/>
          </a:stretch>
        </p:blipFill>
        <p:spPr>
          <a:xfrm>
            <a:off x="338609" y="2014099"/>
            <a:ext cx="438912" cy="438912"/>
          </a:xfrm>
          <a:prstGeom prst="rect">
            <a:avLst/>
          </a:prstGeom>
        </p:spPr>
      </p:pic>
      <p:sp>
        <p:nvSpPr>
          <p:cNvPr id="38" name="Freeform: Shape 37">
            <a:extLst>
              <a:ext uri="{FF2B5EF4-FFF2-40B4-BE49-F238E27FC236}">
                <a16:creationId xmlns:a16="http://schemas.microsoft.com/office/drawing/2014/main" id="{E9F03EB2-0EF7-4C98-BE9A-04AE3CEA30DC}"/>
              </a:ext>
            </a:extLst>
          </p:cNvPr>
          <p:cNvSpPr/>
          <p:nvPr/>
        </p:nvSpPr>
        <p:spPr>
          <a:xfrm>
            <a:off x="6093694" y="3827848"/>
            <a:ext cx="2055135" cy="2049424"/>
          </a:xfrm>
          <a:custGeom>
            <a:avLst/>
            <a:gdLst>
              <a:gd name="connsiteX0" fmla="*/ 0 w 1740259"/>
              <a:gd name="connsiteY0" fmla="*/ 0 h 1736353"/>
              <a:gd name="connsiteX1" fmla="*/ 1453569 w 1740259"/>
              <a:gd name="connsiteY1" fmla="*/ 0 h 1736353"/>
              <a:gd name="connsiteX2" fmla="*/ 1505876 w 1740259"/>
              <a:gd name="connsiteY2" fmla="*/ 57535 h 1736353"/>
              <a:gd name="connsiteX3" fmla="*/ 1740259 w 1740259"/>
              <a:gd name="connsiteY3" fmla="*/ 710239 h 1736353"/>
              <a:gd name="connsiteX4" fmla="*/ 713845 w 1740259"/>
              <a:gd name="connsiteY4" fmla="*/ 1736353 h 1736353"/>
              <a:gd name="connsiteX5" fmla="*/ 60951 w 1740259"/>
              <a:gd name="connsiteY5" fmla="*/ 1502039 h 1736353"/>
              <a:gd name="connsiteX6" fmla="*/ 0 w 1740259"/>
              <a:gd name="connsiteY6" fmla="*/ 1446659 h 173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0259" h="1736353">
                <a:moveTo>
                  <a:pt x="0" y="0"/>
                </a:moveTo>
                <a:lnTo>
                  <a:pt x="1453569" y="0"/>
                </a:lnTo>
                <a:lnTo>
                  <a:pt x="1505876" y="57535"/>
                </a:lnTo>
                <a:cubicBezTo>
                  <a:pt x="1652300" y="234908"/>
                  <a:pt x="1740259" y="462305"/>
                  <a:pt x="1740259" y="710239"/>
                </a:cubicBezTo>
                <a:cubicBezTo>
                  <a:pt x="1740259" y="1276946"/>
                  <a:pt x="1280718" y="1736353"/>
                  <a:pt x="713845" y="1736353"/>
                </a:cubicBezTo>
                <a:cubicBezTo>
                  <a:pt x="465838" y="1736353"/>
                  <a:pt x="238375" y="1648420"/>
                  <a:pt x="60951" y="1502039"/>
                </a:cubicBezTo>
                <a:lnTo>
                  <a:pt x="0" y="144665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617710" y="4465190"/>
            <a:ext cx="813748" cy="813748"/>
          </a:xfrm>
          <a:prstGeom prst="rect">
            <a:avLst/>
          </a:prstGeom>
        </p:spPr>
      </p:pic>
      <p:sp>
        <p:nvSpPr>
          <p:cNvPr id="35" name="Freeform: Shape 34">
            <a:extLst>
              <a:ext uri="{FF2B5EF4-FFF2-40B4-BE49-F238E27FC236}">
                <a16:creationId xmlns:a16="http://schemas.microsoft.com/office/drawing/2014/main" id="{B6E40446-AA79-4F64-850B-F572A0688E45}"/>
              </a:ext>
            </a:extLst>
          </p:cNvPr>
          <p:cNvSpPr/>
          <p:nvPr/>
        </p:nvSpPr>
        <p:spPr>
          <a:xfrm>
            <a:off x="4043173" y="1778424"/>
            <a:ext cx="2050521" cy="2049424"/>
          </a:xfrm>
          <a:custGeom>
            <a:avLst/>
            <a:gdLst>
              <a:gd name="connsiteX0" fmla="*/ 1026414 w 1736352"/>
              <a:gd name="connsiteY0" fmla="*/ 0 h 1736353"/>
              <a:gd name="connsiteX1" fmla="*/ 1679309 w 1736352"/>
              <a:gd name="connsiteY1" fmla="*/ 234315 h 1736353"/>
              <a:gd name="connsiteX2" fmla="*/ 1736352 w 1736352"/>
              <a:gd name="connsiteY2" fmla="*/ 286144 h 1736353"/>
              <a:gd name="connsiteX3" fmla="*/ 1736352 w 1736352"/>
              <a:gd name="connsiteY3" fmla="*/ 1736353 h 1736353"/>
              <a:gd name="connsiteX4" fmla="*/ 286690 w 1736352"/>
              <a:gd name="connsiteY4" fmla="*/ 1736353 h 1736353"/>
              <a:gd name="connsiteX5" fmla="*/ 234383 w 1736352"/>
              <a:gd name="connsiteY5" fmla="*/ 1678818 h 1736353"/>
              <a:gd name="connsiteX6" fmla="*/ 0 w 1736352"/>
              <a:gd name="connsiteY6" fmla="*/ 1026114 h 1736353"/>
              <a:gd name="connsiteX7" fmla="*/ 1026414 w 1736352"/>
              <a:gd name="connsiteY7" fmla="*/ 0 h 173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6352" h="1736353">
                <a:moveTo>
                  <a:pt x="1026414" y="0"/>
                </a:moveTo>
                <a:cubicBezTo>
                  <a:pt x="1274421" y="0"/>
                  <a:pt x="1501884" y="87933"/>
                  <a:pt x="1679309" y="234315"/>
                </a:cubicBezTo>
                <a:lnTo>
                  <a:pt x="1736352" y="286144"/>
                </a:lnTo>
                <a:lnTo>
                  <a:pt x="1736352" y="1736353"/>
                </a:lnTo>
                <a:lnTo>
                  <a:pt x="286690" y="1736353"/>
                </a:lnTo>
                <a:lnTo>
                  <a:pt x="234383" y="1678818"/>
                </a:lnTo>
                <a:cubicBezTo>
                  <a:pt x="87959" y="1501445"/>
                  <a:pt x="0" y="1274048"/>
                  <a:pt x="0" y="1026114"/>
                </a:cubicBezTo>
                <a:cubicBezTo>
                  <a:pt x="0" y="459407"/>
                  <a:pt x="459541" y="0"/>
                  <a:pt x="102641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6" cstate="screen">
            <a:duotone>
              <a:schemeClr val="accent2">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tretch>
            <a:fillRect/>
          </a:stretch>
        </p:blipFill>
        <p:spPr>
          <a:xfrm>
            <a:off x="4605464" y="2331304"/>
            <a:ext cx="914400" cy="914400"/>
          </a:xfrm>
          <a:prstGeom prst="rect">
            <a:avLst/>
          </a:prstGeom>
        </p:spPr>
      </p:pic>
      <p:sp>
        <p:nvSpPr>
          <p:cNvPr id="36" name="Freeform: Shape 35">
            <a:extLst>
              <a:ext uri="{FF2B5EF4-FFF2-40B4-BE49-F238E27FC236}">
                <a16:creationId xmlns:a16="http://schemas.microsoft.com/office/drawing/2014/main" id="{241E3658-D2D0-474B-91E3-96AE4C4BE905}"/>
              </a:ext>
            </a:extLst>
          </p:cNvPr>
          <p:cNvSpPr/>
          <p:nvPr/>
        </p:nvSpPr>
        <p:spPr>
          <a:xfrm>
            <a:off x="4043173" y="3827848"/>
            <a:ext cx="2050521" cy="2049424"/>
          </a:xfrm>
          <a:custGeom>
            <a:avLst/>
            <a:gdLst>
              <a:gd name="connsiteX0" fmla="*/ 286690 w 1736352"/>
              <a:gd name="connsiteY0" fmla="*/ 0 h 1736353"/>
              <a:gd name="connsiteX1" fmla="*/ 1736352 w 1736352"/>
              <a:gd name="connsiteY1" fmla="*/ 0 h 1736353"/>
              <a:gd name="connsiteX2" fmla="*/ 1736352 w 1736352"/>
              <a:gd name="connsiteY2" fmla="*/ 1450209 h 1736353"/>
              <a:gd name="connsiteX3" fmla="*/ 1679309 w 1736352"/>
              <a:gd name="connsiteY3" fmla="*/ 1502039 h 1736353"/>
              <a:gd name="connsiteX4" fmla="*/ 1026414 w 1736352"/>
              <a:gd name="connsiteY4" fmla="*/ 1736353 h 1736353"/>
              <a:gd name="connsiteX5" fmla="*/ 0 w 1736352"/>
              <a:gd name="connsiteY5" fmla="*/ 710239 h 1736353"/>
              <a:gd name="connsiteX6" fmla="*/ 234383 w 1736352"/>
              <a:gd name="connsiteY6" fmla="*/ 57535 h 173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6352" h="1736353">
                <a:moveTo>
                  <a:pt x="286690" y="0"/>
                </a:moveTo>
                <a:lnTo>
                  <a:pt x="1736352" y="0"/>
                </a:lnTo>
                <a:lnTo>
                  <a:pt x="1736352" y="1450209"/>
                </a:lnTo>
                <a:lnTo>
                  <a:pt x="1679309" y="1502039"/>
                </a:lnTo>
                <a:cubicBezTo>
                  <a:pt x="1501884" y="1648420"/>
                  <a:pt x="1274421" y="1736353"/>
                  <a:pt x="1026414" y="1736353"/>
                </a:cubicBezTo>
                <a:cubicBezTo>
                  <a:pt x="459541" y="1736353"/>
                  <a:pt x="0" y="1276946"/>
                  <a:pt x="0" y="710239"/>
                </a:cubicBezTo>
                <a:cubicBezTo>
                  <a:pt x="0" y="462305"/>
                  <a:pt x="87959" y="234908"/>
                  <a:pt x="234383" y="5753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8D2AAB31-69C7-448B-8DED-9AA122C7DEA3}"/>
              </a:ext>
            </a:extLst>
          </p:cNvPr>
          <p:cNvSpPr/>
          <p:nvPr/>
        </p:nvSpPr>
        <p:spPr>
          <a:xfrm>
            <a:off x="6093694" y="1778424"/>
            <a:ext cx="2055135" cy="2049424"/>
          </a:xfrm>
          <a:custGeom>
            <a:avLst/>
            <a:gdLst>
              <a:gd name="connsiteX0" fmla="*/ 713845 w 1740259"/>
              <a:gd name="connsiteY0" fmla="*/ 0 h 1736353"/>
              <a:gd name="connsiteX1" fmla="*/ 1740259 w 1740259"/>
              <a:gd name="connsiteY1" fmla="*/ 1026114 h 1736353"/>
              <a:gd name="connsiteX2" fmla="*/ 1505876 w 1740259"/>
              <a:gd name="connsiteY2" fmla="*/ 1678818 h 1736353"/>
              <a:gd name="connsiteX3" fmla="*/ 1453569 w 1740259"/>
              <a:gd name="connsiteY3" fmla="*/ 1736353 h 1736353"/>
              <a:gd name="connsiteX4" fmla="*/ 0 w 1740259"/>
              <a:gd name="connsiteY4" fmla="*/ 1736353 h 1736353"/>
              <a:gd name="connsiteX5" fmla="*/ 0 w 1740259"/>
              <a:gd name="connsiteY5" fmla="*/ 289694 h 1736353"/>
              <a:gd name="connsiteX6" fmla="*/ 60951 w 1740259"/>
              <a:gd name="connsiteY6" fmla="*/ 234315 h 1736353"/>
              <a:gd name="connsiteX7" fmla="*/ 713845 w 1740259"/>
              <a:gd name="connsiteY7" fmla="*/ 0 h 173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259" h="1736353">
                <a:moveTo>
                  <a:pt x="713845" y="0"/>
                </a:moveTo>
                <a:cubicBezTo>
                  <a:pt x="1280718" y="0"/>
                  <a:pt x="1740259" y="459407"/>
                  <a:pt x="1740259" y="1026114"/>
                </a:cubicBezTo>
                <a:cubicBezTo>
                  <a:pt x="1740259" y="1274048"/>
                  <a:pt x="1652300" y="1501445"/>
                  <a:pt x="1505876" y="1678818"/>
                </a:cubicBezTo>
                <a:lnTo>
                  <a:pt x="1453569" y="1736353"/>
                </a:lnTo>
                <a:lnTo>
                  <a:pt x="0" y="1736353"/>
                </a:lnTo>
                <a:lnTo>
                  <a:pt x="0" y="289694"/>
                </a:lnTo>
                <a:lnTo>
                  <a:pt x="60951" y="234315"/>
                </a:lnTo>
                <a:cubicBezTo>
                  <a:pt x="238375" y="87933"/>
                  <a:pt x="465838" y="0"/>
                  <a:pt x="713845"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435614" y="3260336"/>
            <a:ext cx="1651505" cy="502573"/>
          </a:xfrm>
          <a:prstGeom prst="rect">
            <a:avLst/>
          </a:prstGeom>
          <a:noFill/>
        </p:spPr>
        <p:txBody>
          <a:bodyPr wrap="square" rtlCol="0">
            <a:spAutoFit/>
          </a:bodyPr>
          <a:lstStyle/>
          <a:p>
            <a:pPr algn="r"/>
            <a:r>
              <a:rPr lang="en-US" sz="1333" b="1" dirty="0">
                <a:solidFill>
                  <a:schemeClr val="bg1"/>
                </a:solidFill>
              </a:rPr>
              <a:t>Zero-based budgeting (ZBB)</a:t>
            </a:r>
            <a:endParaRPr lang="en-US" sz="1333" b="1" dirty="0">
              <a:solidFill>
                <a:schemeClr val="bg1"/>
              </a:solidFill>
            </a:endParaRPr>
          </a:p>
        </p:txBody>
      </p:sp>
      <p:sp>
        <p:nvSpPr>
          <p:cNvPr id="34" name="TextBox 33"/>
          <p:cNvSpPr txBox="1"/>
          <p:nvPr/>
        </p:nvSpPr>
        <p:spPr>
          <a:xfrm>
            <a:off x="6087120" y="3260337"/>
            <a:ext cx="1651505" cy="502573"/>
          </a:xfrm>
          <a:prstGeom prst="rect">
            <a:avLst/>
          </a:prstGeom>
          <a:noFill/>
        </p:spPr>
        <p:txBody>
          <a:bodyPr wrap="square" rtlCol="0">
            <a:spAutoFit/>
          </a:bodyPr>
          <a:lstStyle/>
          <a:p>
            <a:r>
              <a:rPr lang="en-US" sz="1333" b="1" dirty="0">
                <a:solidFill>
                  <a:schemeClr val="bg1"/>
                </a:solidFill>
              </a:rPr>
              <a:t>Digital</a:t>
            </a:r>
          </a:p>
          <a:p>
            <a:r>
              <a:rPr lang="en-US" sz="1333" b="1" dirty="0">
                <a:solidFill>
                  <a:schemeClr val="bg1"/>
                </a:solidFill>
              </a:rPr>
              <a:t>manufacturing</a:t>
            </a:r>
            <a:endParaRPr lang="en-US" sz="1333" b="1" dirty="0">
              <a:solidFill>
                <a:schemeClr val="bg1"/>
              </a:solidFill>
            </a:endParaRPr>
          </a:p>
        </p:txBody>
      </p:sp>
      <p:sp>
        <p:nvSpPr>
          <p:cNvPr id="39" name="TextBox 38"/>
          <p:cNvSpPr txBox="1"/>
          <p:nvPr/>
        </p:nvSpPr>
        <p:spPr>
          <a:xfrm>
            <a:off x="6087120" y="3827849"/>
            <a:ext cx="1651505" cy="502573"/>
          </a:xfrm>
          <a:prstGeom prst="rect">
            <a:avLst/>
          </a:prstGeom>
          <a:noFill/>
        </p:spPr>
        <p:txBody>
          <a:bodyPr wrap="square" rtlCol="0">
            <a:spAutoFit/>
          </a:bodyPr>
          <a:lstStyle/>
          <a:p>
            <a:r>
              <a:rPr lang="en-US" sz="1333" b="1" dirty="0">
                <a:solidFill>
                  <a:schemeClr val="bg1"/>
                </a:solidFill>
              </a:rPr>
              <a:t>Analytics to </a:t>
            </a:r>
          </a:p>
          <a:p>
            <a:r>
              <a:rPr lang="en-US" sz="1333" b="1" dirty="0">
                <a:solidFill>
                  <a:schemeClr val="bg1"/>
                </a:solidFill>
              </a:rPr>
              <a:t>value</a:t>
            </a:r>
            <a:endParaRPr lang="en-US" sz="1333" b="1" dirty="0">
              <a:solidFill>
                <a:schemeClr val="bg1"/>
              </a:solidFill>
            </a:endParaRPr>
          </a:p>
        </p:txBody>
      </p:sp>
      <p:sp>
        <p:nvSpPr>
          <p:cNvPr id="40" name="TextBox 39"/>
          <p:cNvSpPr txBox="1"/>
          <p:nvPr/>
        </p:nvSpPr>
        <p:spPr>
          <a:xfrm>
            <a:off x="4210841" y="3853423"/>
            <a:ext cx="1889428" cy="502573"/>
          </a:xfrm>
          <a:prstGeom prst="rect">
            <a:avLst/>
          </a:prstGeom>
          <a:noFill/>
        </p:spPr>
        <p:txBody>
          <a:bodyPr wrap="square" rtlCol="0">
            <a:spAutoFit/>
          </a:bodyPr>
          <a:lstStyle/>
          <a:p>
            <a:pPr algn="r"/>
            <a:r>
              <a:rPr lang="en-US" sz="1333" b="1" dirty="0">
                <a:solidFill>
                  <a:schemeClr val="bg1"/>
                </a:solidFill>
              </a:rPr>
              <a:t>End-to-end digital enablement</a:t>
            </a:r>
            <a:endParaRPr lang="en-US" sz="1333" b="1" dirty="0">
              <a:solidFill>
                <a:schemeClr val="bg1"/>
              </a:solidFill>
            </a:endParaRPr>
          </a:p>
        </p:txBody>
      </p:sp>
      <p:pic>
        <p:nvPicPr>
          <p:cNvPr id="8" name="Picture 7"/>
          <p:cNvPicPr>
            <a:picLocks noChangeAspect="1"/>
          </p:cNvPicPr>
          <p:nvPr/>
        </p:nvPicPr>
        <p:blipFill>
          <a:blip r:embed="rId8"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572127" y="2345936"/>
            <a:ext cx="914400" cy="914400"/>
          </a:xfrm>
          <a:prstGeom prst="rect">
            <a:avLst/>
          </a:prstGeom>
        </p:spPr>
      </p:pic>
      <p:pic>
        <p:nvPicPr>
          <p:cNvPr id="11" name="Picture 10"/>
          <p:cNvPicPr>
            <a:picLocks noChangeAspect="1"/>
          </p:cNvPicPr>
          <p:nvPr/>
        </p:nvPicPr>
        <p:blipFill>
          <a:blip r:embed="rId9" cstate="screen">
            <a:duotone>
              <a:schemeClr val="accent4">
                <a:shade val="45000"/>
                <a:satMod val="135000"/>
              </a:schemeClr>
              <a:prstClr val="white"/>
            </a:duotone>
            <a:extLst>
              <a:ext uri="{BEBA8EAE-BF5A-486C-A8C5-ECC9F3942E4B}">
                <a14:imgProps xmlns:a14="http://schemas.microsoft.com/office/drawing/2010/main">
                  <a14:imgLayer r:embed="rId10">
                    <a14:imgEffect>
                      <a14:saturation sat="1000"/>
                    </a14:imgEffect>
                    <a14:imgEffect>
                      <a14:brightnessContrast contrast="-72000"/>
                    </a14:imgEffect>
                  </a14:imgLayer>
                </a14:imgProps>
              </a:ext>
              <a:ext uri="{28A0092B-C50C-407E-A947-70E740481C1C}">
                <a14:useLocalDpi xmlns:a14="http://schemas.microsoft.com/office/drawing/2010/main"/>
              </a:ext>
            </a:extLst>
          </a:blip>
          <a:stretch>
            <a:fillRect/>
          </a:stretch>
        </p:blipFill>
        <p:spPr>
          <a:xfrm>
            <a:off x="4615765" y="4361328"/>
            <a:ext cx="914400" cy="914400"/>
          </a:xfrm>
          <a:prstGeom prst="rect">
            <a:avLst/>
          </a:prstGeom>
          <a:ln>
            <a:noFill/>
          </a:ln>
        </p:spPr>
      </p:pic>
      <p:pic>
        <p:nvPicPr>
          <p:cNvPr id="42" name="Picture 41"/>
          <p:cNvPicPr>
            <a:picLocks noChangeAspect="1"/>
          </p:cNvPicPr>
          <p:nvPr/>
        </p:nvPicPr>
        <p:blipFill>
          <a:blip r:embed="rId11" cstate="screen">
            <a:duotone>
              <a:schemeClr val="accent4">
                <a:shade val="45000"/>
                <a:satMod val="135000"/>
              </a:schemeClr>
              <a:prstClr val="white"/>
            </a:duotone>
            <a:extLst>
              <a:ext uri="{BEBA8EAE-BF5A-486C-A8C5-ECC9F3942E4B}">
                <a14:imgProps xmlns:a14="http://schemas.microsoft.com/office/drawing/2010/main">
                  <a14:imgLayer r:embed="rId12">
                    <a14:imgEffect>
                      <a14:saturation sat="1000"/>
                    </a14:imgEffect>
                  </a14:imgLayer>
                </a14:imgProps>
              </a:ext>
              <a:ext uri="{28A0092B-C50C-407E-A947-70E740481C1C}">
                <a14:useLocalDpi xmlns:a14="http://schemas.microsoft.com/office/drawing/2010/main"/>
              </a:ext>
            </a:extLst>
          </a:blip>
          <a:stretch>
            <a:fillRect/>
          </a:stretch>
        </p:blipFill>
        <p:spPr>
          <a:xfrm>
            <a:off x="338609" y="4066327"/>
            <a:ext cx="438912" cy="438912"/>
          </a:xfrm>
          <a:prstGeom prst="rect">
            <a:avLst/>
          </a:prstGeom>
          <a:ln>
            <a:noFill/>
          </a:ln>
        </p:spPr>
      </p:pic>
      <p:pic>
        <p:nvPicPr>
          <p:cNvPr id="43" name="Picture 42"/>
          <p:cNvPicPr>
            <a:picLocks noChangeAspect="1"/>
          </p:cNvPicPr>
          <p:nvPr/>
        </p:nvPicPr>
        <p:blipFill>
          <a:blip r:embed="rId1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469477" y="2014099"/>
            <a:ext cx="438912" cy="438912"/>
          </a:xfrm>
          <a:prstGeom prst="rect">
            <a:avLst/>
          </a:prstGeom>
        </p:spPr>
      </p:pic>
      <p:pic>
        <p:nvPicPr>
          <p:cNvPr id="44" name="Picture 43"/>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469477" y="4069051"/>
            <a:ext cx="438912" cy="438912"/>
          </a:xfrm>
          <a:prstGeom prst="rect">
            <a:avLst/>
          </a:prstGeom>
        </p:spPr>
      </p:pic>
      <p:sp>
        <p:nvSpPr>
          <p:cNvPr id="13" name="TextBox 12"/>
          <p:cNvSpPr txBox="1"/>
          <p:nvPr/>
        </p:nvSpPr>
        <p:spPr>
          <a:xfrm>
            <a:off x="254000" y="6471920"/>
            <a:ext cx="1657826" cy="235898"/>
          </a:xfrm>
          <a:prstGeom prst="rect">
            <a:avLst/>
          </a:prstGeom>
          <a:noFill/>
        </p:spPr>
        <p:txBody>
          <a:bodyPr wrap="none" rtlCol="0">
            <a:spAutoFit/>
          </a:bodyPr>
          <a:lstStyle/>
          <a:p>
            <a:r>
              <a:rPr lang="en-US" sz="933" i="1" dirty="0"/>
              <a:t>Source: McKinsey &amp; Company</a:t>
            </a:r>
            <a:endParaRPr lang="en-US" sz="933" i="1" dirty="0"/>
          </a:p>
        </p:txBody>
      </p:sp>
    </p:spTree>
    <p:extLst>
      <p:ext uri="{BB962C8B-B14F-4D97-AF65-F5344CB8AC3E}">
        <p14:creationId xmlns:p14="http://schemas.microsoft.com/office/powerpoint/2010/main" val="168369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par>
                                <p:cTn id="45" presetID="10"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par>
                                <p:cTn id="68" presetID="10" presetClass="entr" presetSubtype="0"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28" grpId="0" animBg="1"/>
      <p:bldP spid="29" grpId="0" animBg="1"/>
      <p:bldP spid="38" grpId="0" animBg="1"/>
      <p:bldP spid="35" grpId="0" animBg="1"/>
      <p:bldP spid="36" grpId="0" animBg="1"/>
      <p:bldP spid="37" grpId="0" animBg="1"/>
      <p:bldP spid="7" grpId="0"/>
      <p:bldP spid="34" grpId="0"/>
      <p:bldP spid="39"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0" y="6518275"/>
            <a:ext cx="2844800" cy="365125"/>
          </a:xfrm>
        </p:spPr>
        <p:txBody>
          <a:bodyPr/>
          <a:lstStyle/>
          <a:p>
            <a:pPr defTabSz="1219170">
              <a:defRPr/>
            </a:pPr>
            <a:fld id="{CA8D9BE9-D0E9-482C-8F5E-09B5B00E06B8}" type="datetime1">
              <a:rPr lang="en-US" sz="800">
                <a:solidFill>
                  <a:prstClr val="white">
                    <a:lumMod val="65000"/>
                  </a:prstClr>
                </a:solidFill>
                <a:latin typeface="Segoe UI"/>
              </a:rPr>
              <a:pPr defTabSz="1219170">
                <a:defRPr/>
              </a:pPr>
              <a:t>8/20/2019</a:t>
            </a:fld>
            <a:endParaRPr lang="en-US" sz="800" dirty="0">
              <a:solidFill>
                <a:prstClr val="white">
                  <a:lumMod val="65000"/>
                </a:prstClr>
              </a:solidFill>
              <a:latin typeface="Segoe UI"/>
            </a:endParaRPr>
          </a:p>
        </p:txBody>
      </p:sp>
      <p:sp>
        <p:nvSpPr>
          <p:cNvPr id="3" name="Slide Number Placeholder 2"/>
          <p:cNvSpPr>
            <a:spLocks noGrp="1"/>
          </p:cNvSpPr>
          <p:nvPr>
            <p:ph type="sldNum" sz="quarter" idx="4294967295"/>
          </p:nvPr>
        </p:nvSpPr>
        <p:spPr>
          <a:xfrm>
            <a:off x="9347200" y="6518275"/>
            <a:ext cx="2844800" cy="365125"/>
          </a:xfrm>
        </p:spPr>
        <p:txBody>
          <a:bodyPr/>
          <a:lstStyle/>
          <a:p>
            <a:pPr defTabSz="1219170">
              <a:defRPr/>
            </a:pPr>
            <a:fld id="{6A5CEB0A-32B2-4797-AD62-041837E9D509}" type="slidenum">
              <a:rPr lang="en-US" sz="800">
                <a:solidFill>
                  <a:prstClr val="white">
                    <a:lumMod val="65000"/>
                  </a:prstClr>
                </a:solidFill>
                <a:latin typeface="Segoe UI"/>
              </a:rPr>
              <a:pPr defTabSz="1219170">
                <a:defRPr/>
              </a:pPr>
              <a:t>8</a:t>
            </a:fld>
            <a:endParaRPr lang="en-US" sz="800" dirty="0">
              <a:solidFill>
                <a:prstClr val="white">
                  <a:lumMod val="65000"/>
                </a:prstClr>
              </a:solidFill>
              <a:latin typeface="Segoe UI"/>
            </a:endParaRPr>
          </a:p>
        </p:txBody>
      </p:sp>
      <p:sp>
        <p:nvSpPr>
          <p:cNvPr id="4" name="Title 3"/>
          <p:cNvSpPr>
            <a:spLocks noGrp="1"/>
          </p:cNvSpPr>
          <p:nvPr>
            <p:ph type="title" idx="4294967295"/>
          </p:nvPr>
        </p:nvSpPr>
        <p:spPr>
          <a:xfrm>
            <a:off x="374904" y="123873"/>
            <a:ext cx="11173968" cy="1057275"/>
          </a:xfrm>
        </p:spPr>
        <p:txBody>
          <a:bodyPr>
            <a:normAutofit fontScale="90000"/>
          </a:bodyPr>
          <a:lstStyle/>
          <a:p>
            <a:r>
              <a:rPr lang="en-US" dirty="0" smtClean="0">
                <a:solidFill>
                  <a:srgbClr val="63666A"/>
                </a:solidFill>
              </a:rPr>
              <a:t>Success Story: </a:t>
            </a:r>
            <a:br>
              <a:rPr lang="en-US" dirty="0" smtClean="0">
                <a:solidFill>
                  <a:srgbClr val="63666A"/>
                </a:solidFill>
              </a:rPr>
            </a:br>
            <a:r>
              <a:rPr lang="en-US" b="0" dirty="0" smtClean="0">
                <a:solidFill>
                  <a:srgbClr val="63666A"/>
                </a:solidFill>
              </a:rPr>
              <a:t>Data Acquisition in Automotive Manufacturing</a:t>
            </a:r>
            <a:endParaRPr lang="en-US" b="0" dirty="0">
              <a:solidFill>
                <a:srgbClr val="63666A"/>
              </a:solidFill>
            </a:endParaRPr>
          </a:p>
        </p:txBody>
      </p:sp>
      <p:sp>
        <p:nvSpPr>
          <p:cNvPr id="5" name="TextBox 4"/>
          <p:cNvSpPr txBox="1"/>
          <p:nvPr/>
        </p:nvSpPr>
        <p:spPr>
          <a:xfrm>
            <a:off x="918464" y="1365504"/>
            <a:ext cx="4380992" cy="2698496"/>
          </a:xfrm>
          <a:prstGeom prst="rect">
            <a:avLst/>
          </a:prstGeom>
          <a:solidFill>
            <a:schemeClr val="accent1">
              <a:lumMod val="50000"/>
              <a:alpha val="80000"/>
            </a:schemeClr>
          </a:solidFill>
        </p:spPr>
        <p:txBody>
          <a:bodyPr wrap="square" rtlCol="0">
            <a:noAutofit/>
          </a:bodyPr>
          <a:lstStyle/>
          <a:p>
            <a:pPr defTabSz="1219170">
              <a:defRPr/>
            </a:pPr>
            <a:r>
              <a:rPr lang="en-US" sz="2667" b="1" dirty="0">
                <a:solidFill>
                  <a:prstClr val="white"/>
                </a:solidFill>
                <a:latin typeface="Segoe UI"/>
              </a:rPr>
              <a:t>Situation</a:t>
            </a:r>
            <a:endParaRPr lang="en-US" sz="2400" b="1" dirty="0">
              <a:solidFill>
                <a:prstClr val="white"/>
              </a:solidFill>
              <a:latin typeface="Segoe UI"/>
            </a:endParaRPr>
          </a:p>
          <a:p>
            <a:pPr defTabSz="1219170">
              <a:defRPr/>
            </a:pPr>
            <a:endParaRPr lang="en-US" sz="1600" dirty="0">
              <a:solidFill>
                <a:prstClr val="white"/>
              </a:solidFill>
              <a:latin typeface="Segoe UI"/>
            </a:endParaRPr>
          </a:p>
          <a:p>
            <a:pPr defTabSz="1219170">
              <a:defRPr/>
            </a:pPr>
            <a:r>
              <a:rPr lang="en-US" sz="1600" dirty="0">
                <a:solidFill>
                  <a:prstClr val="white"/>
                </a:solidFill>
                <a:latin typeface="Segoe UI"/>
              </a:rPr>
              <a:t>An automotive manufacturing </a:t>
            </a:r>
            <a:r>
              <a:rPr lang="en-US" sz="1600" dirty="0">
                <a:solidFill>
                  <a:prstClr val="white"/>
                </a:solidFill>
                <a:latin typeface="Segoe UI"/>
              </a:rPr>
              <a:t>plant </a:t>
            </a:r>
            <a:r>
              <a:rPr lang="en-US" sz="1600" dirty="0">
                <a:solidFill>
                  <a:prstClr val="white"/>
                </a:solidFill>
                <a:latin typeface="Segoe UI"/>
              </a:rPr>
              <a:t>was planning to increase </a:t>
            </a:r>
            <a:r>
              <a:rPr lang="en-US" sz="1600" dirty="0">
                <a:solidFill>
                  <a:prstClr val="white"/>
                </a:solidFill>
                <a:latin typeface="Segoe UI"/>
              </a:rPr>
              <a:t>its </a:t>
            </a:r>
            <a:r>
              <a:rPr lang="en-US" sz="1600" dirty="0">
                <a:solidFill>
                  <a:prstClr val="white"/>
                </a:solidFill>
                <a:latin typeface="Segoe UI"/>
              </a:rPr>
              <a:t>output </a:t>
            </a:r>
            <a:r>
              <a:rPr lang="en-US" sz="1600" dirty="0">
                <a:solidFill>
                  <a:prstClr val="white"/>
                </a:solidFill>
                <a:latin typeface="Segoe UI"/>
              </a:rPr>
              <a:t>by 30% over the next </a:t>
            </a:r>
            <a:r>
              <a:rPr lang="en-US" sz="1600" dirty="0">
                <a:solidFill>
                  <a:prstClr val="white"/>
                </a:solidFill>
                <a:latin typeface="Segoe UI"/>
              </a:rPr>
              <a:t>two years.  As a way to increase capacity, they needed to better </a:t>
            </a:r>
            <a:r>
              <a:rPr lang="en-US" sz="1600" dirty="0">
                <a:solidFill>
                  <a:prstClr val="white"/>
                </a:solidFill>
                <a:latin typeface="Segoe UI"/>
              </a:rPr>
              <a:t>predict </a:t>
            </a:r>
            <a:r>
              <a:rPr lang="en-US" sz="1600" dirty="0">
                <a:solidFill>
                  <a:prstClr val="white"/>
                </a:solidFill>
                <a:latin typeface="Segoe UI"/>
              </a:rPr>
              <a:t>machine </a:t>
            </a:r>
            <a:r>
              <a:rPr lang="en-US" sz="1600" dirty="0">
                <a:solidFill>
                  <a:prstClr val="white"/>
                </a:solidFill>
                <a:latin typeface="Segoe UI"/>
              </a:rPr>
              <a:t>maintenance </a:t>
            </a:r>
            <a:r>
              <a:rPr lang="en-US" sz="1600" dirty="0">
                <a:solidFill>
                  <a:prstClr val="white"/>
                </a:solidFill>
                <a:latin typeface="Segoe UI"/>
              </a:rPr>
              <a:t>needs and increase uptime, managing over 700 PLCs from five different manufacturers.</a:t>
            </a:r>
            <a:endParaRPr lang="en-US" sz="1600" dirty="0">
              <a:solidFill>
                <a:prstClr val="white"/>
              </a:solidFill>
              <a:latin typeface="Segoe UI"/>
            </a:endParaRPr>
          </a:p>
        </p:txBody>
      </p:sp>
      <p:sp>
        <p:nvSpPr>
          <p:cNvPr id="6" name="TextBox 5"/>
          <p:cNvSpPr txBox="1"/>
          <p:nvPr/>
        </p:nvSpPr>
        <p:spPr>
          <a:xfrm>
            <a:off x="918464" y="4194048"/>
            <a:ext cx="4380992" cy="2324227"/>
          </a:xfrm>
          <a:prstGeom prst="rect">
            <a:avLst/>
          </a:prstGeom>
          <a:solidFill>
            <a:schemeClr val="accent1">
              <a:lumMod val="50000"/>
              <a:alpha val="80000"/>
            </a:schemeClr>
          </a:solidFill>
        </p:spPr>
        <p:txBody>
          <a:bodyPr wrap="square" rtlCol="0">
            <a:noAutofit/>
          </a:bodyPr>
          <a:lstStyle/>
          <a:p>
            <a:pPr defTabSz="1219170">
              <a:defRPr/>
            </a:pPr>
            <a:r>
              <a:rPr lang="en-US" sz="2667" b="1" dirty="0">
                <a:solidFill>
                  <a:prstClr val="white"/>
                </a:solidFill>
                <a:latin typeface="Segoe UI"/>
              </a:rPr>
              <a:t>Solution</a:t>
            </a:r>
            <a:endParaRPr lang="en-US" sz="1600" dirty="0">
              <a:solidFill>
                <a:prstClr val="white"/>
              </a:solidFill>
              <a:latin typeface="Segoe UI"/>
            </a:endParaRPr>
          </a:p>
          <a:p>
            <a:pPr defTabSz="1219170">
              <a:defRPr/>
            </a:pPr>
            <a:endParaRPr lang="en-US" sz="1600" dirty="0">
              <a:solidFill>
                <a:prstClr val="white"/>
              </a:solidFill>
              <a:latin typeface="Segoe UI"/>
            </a:endParaRPr>
          </a:p>
          <a:p>
            <a:pPr defTabSz="1219170">
              <a:defRPr/>
            </a:pPr>
            <a:r>
              <a:rPr lang="en-US" sz="1600" dirty="0">
                <a:solidFill>
                  <a:prstClr val="white"/>
                </a:solidFill>
                <a:latin typeface="Segoe UI"/>
              </a:rPr>
              <a:t>Red </a:t>
            </a:r>
            <a:r>
              <a:rPr lang="en-US" sz="1600" dirty="0">
                <a:solidFill>
                  <a:prstClr val="white"/>
                </a:solidFill>
                <a:latin typeface="Segoe UI"/>
              </a:rPr>
              <a:t>Lion recommended </a:t>
            </a:r>
            <a:r>
              <a:rPr lang="en-US" sz="1600" dirty="0">
                <a:solidFill>
                  <a:prstClr val="white"/>
                </a:solidFill>
                <a:latin typeface="Segoe UI"/>
              </a:rPr>
              <a:t>the Modular Controller, a data acquisition system uniquely suited to scaling across multi-vendor, multi-generational systems, and a RAM</a:t>
            </a:r>
            <a:r>
              <a:rPr lang="en-US" sz="1600" baseline="30000" dirty="0">
                <a:solidFill>
                  <a:prstClr val="white"/>
                </a:solidFill>
                <a:latin typeface="Segoe UI"/>
              </a:rPr>
              <a:t>®</a:t>
            </a:r>
            <a:r>
              <a:rPr lang="en-US" sz="1600" dirty="0">
                <a:solidFill>
                  <a:prstClr val="white"/>
                </a:solidFill>
                <a:latin typeface="Segoe UI"/>
              </a:rPr>
              <a:t> Layer 3 router with RAMQTT, Red Lion’s MQTT client with native support for over 11 IIoT platforms.</a:t>
            </a:r>
            <a:endParaRPr lang="en-US" sz="1600" dirty="0">
              <a:solidFill>
                <a:prstClr val="white"/>
              </a:solidFill>
              <a:latin typeface="Segoe UI"/>
            </a:endParaRPr>
          </a:p>
        </p:txBody>
      </p:sp>
      <p:grpSp>
        <p:nvGrpSpPr>
          <p:cNvPr id="16" name="Group 15"/>
          <p:cNvGrpSpPr/>
          <p:nvPr/>
        </p:nvGrpSpPr>
        <p:grpSpPr>
          <a:xfrm>
            <a:off x="5779008" y="1774953"/>
            <a:ext cx="6120384" cy="4194048"/>
            <a:chOff x="4334256" y="1024128"/>
            <a:chExt cx="4590288" cy="3145536"/>
          </a:xfrm>
        </p:grpSpPr>
        <p:grpSp>
          <p:nvGrpSpPr>
            <p:cNvPr id="7" name="Group 6"/>
            <p:cNvGrpSpPr/>
            <p:nvPr/>
          </p:nvGrpSpPr>
          <p:grpSpPr>
            <a:xfrm>
              <a:off x="4334256" y="1024128"/>
              <a:ext cx="4590288" cy="3145536"/>
              <a:chOff x="4334256" y="1542288"/>
              <a:chExt cx="4590288" cy="2627376"/>
            </a:xfrm>
          </p:grpSpPr>
          <p:sp>
            <p:nvSpPr>
              <p:cNvPr id="8" name="TextBox 7"/>
              <p:cNvSpPr txBox="1"/>
              <p:nvPr/>
            </p:nvSpPr>
            <p:spPr>
              <a:xfrm>
                <a:off x="4334256" y="1542288"/>
                <a:ext cx="4590288" cy="2627376"/>
              </a:xfrm>
              <a:prstGeom prst="rect">
                <a:avLst/>
              </a:prstGeom>
              <a:solidFill>
                <a:schemeClr val="accent1">
                  <a:lumMod val="50000"/>
                  <a:alpha val="80000"/>
                </a:schemeClr>
              </a:solidFill>
            </p:spPr>
            <p:txBody>
              <a:bodyPr wrap="square" rtlCol="0">
                <a:noAutofit/>
              </a:bodyPr>
              <a:lstStyle/>
              <a:p>
                <a:pPr defTabSz="1219170">
                  <a:defRPr/>
                </a:pPr>
                <a:r>
                  <a:rPr lang="en-US" sz="2667" b="1" dirty="0">
                    <a:solidFill>
                      <a:prstClr val="white"/>
                    </a:solidFill>
                    <a:latin typeface="Segoe UI"/>
                  </a:rPr>
                  <a:t>Value</a:t>
                </a:r>
              </a:p>
              <a:p>
                <a:pPr defTabSz="1219170">
                  <a:defRPr/>
                </a:pPr>
                <a:endParaRPr lang="en-US" sz="2667" b="1" dirty="0">
                  <a:solidFill>
                    <a:prstClr val="white"/>
                  </a:solidFill>
                  <a:latin typeface="Segoe UI"/>
                </a:endParaRPr>
              </a:p>
              <a:p>
                <a:pPr defTabSz="1219170">
                  <a:defRPr/>
                </a:pPr>
                <a:endParaRPr lang="en-US" sz="2400" b="1" dirty="0">
                  <a:solidFill>
                    <a:prstClr val="white"/>
                  </a:solidFill>
                  <a:latin typeface="Segoe UI"/>
                </a:endParaRPr>
              </a:p>
              <a:p>
                <a:pPr defTabSz="1219170">
                  <a:defRPr/>
                </a:pPr>
                <a:endParaRPr lang="en-US" sz="1600" dirty="0">
                  <a:solidFill>
                    <a:prstClr val="white"/>
                  </a:solidFill>
                  <a:latin typeface="Segoe UI"/>
                </a:endParaRPr>
              </a:p>
              <a:p>
                <a:pPr defTabSz="1219170">
                  <a:defRPr/>
                </a:pPr>
                <a:endParaRPr lang="en-US" sz="1600" dirty="0">
                  <a:solidFill>
                    <a:prstClr val="white"/>
                  </a:solidFill>
                  <a:latin typeface="Segoe UI"/>
                </a:endParaRPr>
              </a:p>
              <a:p>
                <a:pPr defTabSz="1219170">
                  <a:defRPr/>
                </a:pPr>
                <a:endParaRPr lang="en-US" sz="1600" dirty="0">
                  <a:solidFill>
                    <a:prstClr val="white"/>
                  </a:solidFill>
                  <a:latin typeface="Segoe UI"/>
                </a:endParaRPr>
              </a:p>
            </p:txBody>
          </p:sp>
          <p:sp>
            <p:nvSpPr>
              <p:cNvPr id="10" name="TextBox 9"/>
              <p:cNvSpPr txBox="1"/>
              <p:nvPr/>
            </p:nvSpPr>
            <p:spPr>
              <a:xfrm>
                <a:off x="4388357" y="1898307"/>
                <a:ext cx="2241044" cy="1908796"/>
              </a:xfrm>
              <a:prstGeom prst="rect">
                <a:avLst/>
              </a:prstGeom>
              <a:noFill/>
            </p:spPr>
            <p:txBody>
              <a:bodyPr wrap="square" rtlCol="0">
                <a:spAutoFit/>
              </a:bodyPr>
              <a:lstStyle/>
              <a:p>
                <a:pPr defTabSz="1219170">
                  <a:defRPr/>
                </a:pPr>
                <a:r>
                  <a:rPr lang="en-US" sz="1600" dirty="0">
                    <a:solidFill>
                      <a:prstClr val="white"/>
                    </a:solidFill>
                    <a:latin typeface="Segoe UI"/>
                  </a:rPr>
                  <a:t>RAMQTT made connecting data from the disparate equipment to the Amazon AWS platform simple, enabling Red Lion’s integration partner to deliver a proof of concept in less than two weeks. Due to the modest development costs and resulting high-impact uptime improvement, ROI is estimated to be less than twelve months.</a:t>
                </a:r>
                <a:endParaRPr lang="en-US" sz="1600" dirty="0">
                  <a:solidFill>
                    <a:prstClr val="white"/>
                  </a:solidFill>
                  <a:latin typeface="Segoe UI"/>
                </a:endParaRPr>
              </a:p>
            </p:txBody>
          </p:sp>
        </p:gr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3200" y="1427780"/>
              <a:ext cx="2220486" cy="1025362"/>
            </a:xfrm>
            <a:prstGeom prst="rect">
              <a:avLst/>
            </a:prstGeom>
          </p:spPr>
        </p:pic>
        <p:pic>
          <p:nvPicPr>
            <p:cNvPr id="15" name="Picture 12" descr="Image result for modular controller red lion"/>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855" b="99145" l="5983" r="89744"/>
                      </a14:imgEffect>
                    </a14:imgLayer>
                  </a14:imgProps>
                </a:ext>
                <a:ext uri="{28A0092B-C50C-407E-A947-70E740481C1C}">
                  <a14:useLocalDpi xmlns:a14="http://schemas.microsoft.com/office/drawing/2010/main"/>
                </a:ext>
              </a:extLst>
            </a:blip>
            <a:srcRect/>
            <a:stretch>
              <a:fillRect/>
            </a:stretch>
          </p:blipFill>
          <p:spPr bwMode="auto">
            <a:xfrm>
              <a:off x="7706886" y="2612136"/>
              <a:ext cx="1066800" cy="10668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descr="See the source image"/>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9886" b="93536" l="3376" r="95570">
                          <a14:foregroundMark x1="57173" y1="37262" x2="75316" y2="38783"/>
                        </a14:backgroundRemoval>
                      </a14:imgEffect>
                    </a14:imgLayer>
                  </a14:imgProps>
                </a:ext>
                <a:ext uri="{28A0092B-C50C-407E-A947-70E740481C1C}">
                  <a14:useLocalDpi xmlns:a14="http://schemas.microsoft.com/office/drawing/2010/main"/>
                </a:ext>
              </a:extLst>
            </a:blip>
            <a:srcRect/>
            <a:stretch>
              <a:fillRect/>
            </a:stretch>
          </p:blipFill>
          <p:spPr bwMode="auto">
            <a:xfrm>
              <a:off x="6517558" y="2795984"/>
              <a:ext cx="1290484" cy="7160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83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38328" y="291973"/>
            <a:ext cx="10515600" cy="1325563"/>
          </a:xfrm>
        </p:spPr>
        <p:txBody>
          <a:bodyPr/>
          <a:lstStyle/>
          <a:p>
            <a:r>
              <a:rPr lang="en-US" dirty="0" smtClean="0"/>
              <a:t>Establish Your Why: Questions to Ask</a:t>
            </a:r>
            <a:endParaRPr lang="en-US" dirty="0"/>
          </a:p>
        </p:txBody>
      </p:sp>
      <p:sp>
        <p:nvSpPr>
          <p:cNvPr id="9" name="Content Placeholder 8"/>
          <p:cNvSpPr>
            <a:spLocks noGrp="1"/>
          </p:cNvSpPr>
          <p:nvPr>
            <p:ph sz="half" idx="4294967295"/>
          </p:nvPr>
        </p:nvSpPr>
        <p:spPr>
          <a:xfrm>
            <a:off x="612648" y="1444276"/>
            <a:ext cx="5384800" cy="5181600"/>
          </a:xfrm>
        </p:spPr>
        <p:txBody>
          <a:bodyPr/>
          <a:lstStyle/>
          <a:p>
            <a:endParaRPr lang="en-US" dirty="0" smtClean="0">
              <a:solidFill>
                <a:schemeClr val="accent1"/>
              </a:solidFill>
            </a:endParaRPr>
          </a:p>
          <a:p>
            <a:pPr marL="0" indent="0">
              <a:buNone/>
            </a:pPr>
            <a:r>
              <a:rPr lang="en-US" dirty="0" smtClean="0">
                <a:solidFill>
                  <a:schemeClr val="accent1"/>
                </a:solidFill>
              </a:rPr>
              <a:t>Order </a:t>
            </a:r>
            <a:r>
              <a:rPr lang="en-US" dirty="0">
                <a:solidFill>
                  <a:schemeClr val="accent1"/>
                </a:solidFill>
              </a:rPr>
              <a:t>sizes are shrinking as demands for customization and reduced lead times increase. </a:t>
            </a:r>
            <a:endParaRPr lang="en-US" dirty="0" smtClean="0">
              <a:solidFill>
                <a:schemeClr val="accent1"/>
              </a:solidFill>
            </a:endParaRPr>
          </a:p>
          <a:p>
            <a:pPr marL="0" indent="0">
              <a:buNone/>
            </a:pPr>
            <a:endParaRPr lang="en-US" dirty="0">
              <a:solidFill>
                <a:schemeClr val="accent1"/>
              </a:solidFill>
            </a:endParaRPr>
          </a:p>
          <a:p>
            <a:pPr marL="0" indent="0">
              <a:buNone/>
            </a:pPr>
            <a:r>
              <a:rPr lang="en-US" dirty="0" smtClean="0">
                <a:solidFill>
                  <a:schemeClr val="accent1"/>
                </a:solidFill>
              </a:rPr>
              <a:t>Competition </a:t>
            </a:r>
            <a:r>
              <a:rPr lang="en-US" dirty="0">
                <a:solidFill>
                  <a:schemeClr val="accent1"/>
                </a:solidFill>
              </a:rPr>
              <a:t>is rising and increased pressure to adapt has the potential to jeopardize quality and uptime.</a:t>
            </a:r>
          </a:p>
        </p:txBody>
      </p:sp>
      <p:sp>
        <p:nvSpPr>
          <p:cNvPr id="5" name="Content Placeholder 4"/>
          <p:cNvSpPr>
            <a:spLocks noGrp="1"/>
          </p:cNvSpPr>
          <p:nvPr>
            <p:ph sz="half" idx="4294967295"/>
          </p:nvPr>
        </p:nvSpPr>
        <p:spPr>
          <a:xfrm>
            <a:off x="6271768" y="1444276"/>
            <a:ext cx="5384800" cy="5181600"/>
          </a:xfrm>
        </p:spPr>
        <p:txBody>
          <a:bodyPr>
            <a:normAutofit fontScale="92500" lnSpcReduction="10000"/>
          </a:bodyPr>
          <a:lstStyle/>
          <a:p>
            <a:r>
              <a:rPr lang="en-US" dirty="0" smtClean="0"/>
              <a:t>Is my current operation, process or department as efficient as it can be?</a:t>
            </a:r>
          </a:p>
          <a:p>
            <a:r>
              <a:rPr lang="en-US" dirty="0" smtClean="0"/>
              <a:t>Is it capable of consistently running at target capacity?</a:t>
            </a:r>
          </a:p>
          <a:p>
            <a:r>
              <a:rPr lang="en-US" dirty="0" smtClean="0"/>
              <a:t>Are delays and downtime minimal?</a:t>
            </a:r>
          </a:p>
          <a:p>
            <a:r>
              <a:rPr lang="en-US" dirty="0" smtClean="0"/>
              <a:t>Can changeover time be shortened?</a:t>
            </a:r>
          </a:p>
          <a:p>
            <a:r>
              <a:rPr lang="en-US" dirty="0" smtClean="0"/>
              <a:t>Is work scheduled based on demand versus forecast?</a:t>
            </a:r>
          </a:p>
          <a:p>
            <a:r>
              <a:rPr lang="en-US" dirty="0" smtClean="0"/>
              <a:t>For OEMs: Am I spending too much on warranty service &amp; repair? </a:t>
            </a:r>
          </a:p>
          <a:p>
            <a:endParaRPr lang="en-US" dirty="0"/>
          </a:p>
        </p:txBody>
      </p:sp>
    </p:spTree>
    <p:extLst>
      <p:ext uri="{BB962C8B-B14F-4D97-AF65-F5344CB8AC3E}">
        <p14:creationId xmlns:p14="http://schemas.microsoft.com/office/powerpoint/2010/main" val="3206277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K4JtABwdib_SabUOCTua6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6JgfWPS6GQI194QiT8QxR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2">
      <a:dk1>
        <a:srgbClr val="63666A"/>
      </a:dk1>
      <a:lt1>
        <a:srgbClr val="FFFFFF"/>
      </a:lt1>
      <a:dk2>
        <a:srgbClr val="1B365D"/>
      </a:dk2>
      <a:lt2>
        <a:srgbClr val="E7E6E6"/>
      </a:lt2>
      <a:accent1>
        <a:srgbClr val="1B365D"/>
      </a:accent1>
      <a:accent2>
        <a:srgbClr val="AB2328"/>
      </a:accent2>
      <a:accent3>
        <a:srgbClr val="63666A"/>
      </a:accent3>
      <a:accent4>
        <a:srgbClr val="D0D3D4"/>
      </a:accent4>
      <a:accent5>
        <a:srgbClr val="89ABE3"/>
      </a:accent5>
      <a:accent6>
        <a:srgbClr val="FFB81C"/>
      </a:accent6>
      <a:hlink>
        <a:srgbClr val="AB2328"/>
      </a:hlink>
      <a:folHlink>
        <a:srgbClr val="1B365D"/>
      </a:folHlink>
    </a:clrScheme>
    <a:fontScheme name="Red Lion Branding">
      <a:majorFont>
        <a:latin typeface="Titillium Web"/>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2">
      <a:dk1>
        <a:srgbClr val="63666A"/>
      </a:dk1>
      <a:lt1>
        <a:srgbClr val="FFFFFF"/>
      </a:lt1>
      <a:dk2>
        <a:srgbClr val="1B365D"/>
      </a:dk2>
      <a:lt2>
        <a:srgbClr val="E7E6E6"/>
      </a:lt2>
      <a:accent1>
        <a:srgbClr val="1B365D"/>
      </a:accent1>
      <a:accent2>
        <a:srgbClr val="AB2328"/>
      </a:accent2>
      <a:accent3>
        <a:srgbClr val="63666A"/>
      </a:accent3>
      <a:accent4>
        <a:srgbClr val="D0D3D4"/>
      </a:accent4>
      <a:accent5>
        <a:srgbClr val="89ABE3"/>
      </a:accent5>
      <a:accent6>
        <a:srgbClr val="FFB81C"/>
      </a:accent6>
      <a:hlink>
        <a:srgbClr val="AB2328"/>
      </a:hlink>
      <a:folHlink>
        <a:srgbClr val="1B365D"/>
      </a:folHlink>
    </a:clrScheme>
    <a:fontScheme name="RLC 1">
      <a:majorFont>
        <a:latin typeface="Titillium B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5518</TotalTime>
  <Words>2833</Words>
  <Application>Microsoft Office PowerPoint</Application>
  <PresentationFormat>Widescreen</PresentationFormat>
  <Paragraphs>452</Paragraphs>
  <Slides>43</Slides>
  <Notes>20</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59" baseType="lpstr">
      <vt:lpstr>Arial</vt:lpstr>
      <vt:lpstr>Arial</vt:lpstr>
      <vt:lpstr>BankGothic Md BT</vt:lpstr>
      <vt:lpstr>Calibri</vt:lpstr>
      <vt:lpstr>Lato</vt:lpstr>
      <vt:lpstr>Lato Light</vt:lpstr>
      <vt:lpstr>Segoe UI</vt:lpstr>
      <vt:lpstr>Tahoma</vt:lpstr>
      <vt:lpstr>Titillium</vt:lpstr>
      <vt:lpstr>Titillium Bd</vt:lpstr>
      <vt:lpstr>Titillium Web</vt:lpstr>
      <vt:lpstr>Titillium Web SemiBold</vt:lpstr>
      <vt:lpstr>TitilliumText25L</vt:lpstr>
      <vt:lpstr>1_Office Theme</vt:lpstr>
      <vt:lpstr>3_Office Theme</vt:lpstr>
      <vt:lpstr>think-cell Slide</vt:lpstr>
      <vt:lpstr>PowerPoint Presentation</vt:lpstr>
      <vt:lpstr>PowerPoint Presentation</vt:lpstr>
      <vt:lpstr>PowerPoint Presentation</vt:lpstr>
      <vt:lpstr>IIoT is Everywhere</vt:lpstr>
      <vt:lpstr>Establish Your Why</vt:lpstr>
      <vt:lpstr>Expansion of the Global Middle Class is Driving Unprecedented Demand</vt:lpstr>
      <vt:lpstr>Enhancements Must Deliver  Meaningful Outcomes</vt:lpstr>
      <vt:lpstr>Success Story:  Data Acquisition in Automotive Manufacturing</vt:lpstr>
      <vt:lpstr>Establish Your Why: Questions to Ask</vt:lpstr>
      <vt:lpstr>Create a Framework &amp; Gain Buy-In</vt:lpstr>
      <vt:lpstr>Deployment Considerations</vt:lpstr>
      <vt:lpstr>Remote Assets and Product as a Service (PaaS) Strategies Continue to Expand</vt:lpstr>
      <vt:lpstr>Success Story |Food Waste Management</vt:lpstr>
      <vt:lpstr>Create a Framework: Questions to Ask</vt:lpstr>
      <vt:lpstr>Determine Your Organization’s Level of Data Fluency</vt:lpstr>
      <vt:lpstr>Connecting Devices is Easier Said than Done</vt:lpstr>
      <vt:lpstr>The Language of the IIoT is Diverse and Evolving</vt:lpstr>
      <vt:lpstr>MQTT: A Publish/Subscribe Model</vt:lpstr>
      <vt:lpstr>Increasing Data Fluency in Your Organization</vt:lpstr>
      <vt:lpstr>Increase Operational Efficiency</vt:lpstr>
      <vt:lpstr>PowerPoint Presentation</vt:lpstr>
      <vt:lpstr>Make the Move to Managed Switches</vt:lpstr>
      <vt:lpstr>Key Managed Switch Features</vt:lpstr>
      <vt:lpstr>Success Story | Bottling</vt:lpstr>
      <vt:lpstr>Connect Operators to Organizational Goals with Key Performance Indicators (KPIs)</vt:lpstr>
      <vt:lpstr>Secure Your Investment</vt:lpstr>
      <vt:lpstr>Simplify &amp; Secure Your Network</vt:lpstr>
      <vt:lpstr>Pick Products that Comply with  Regulations Important to Your Business</vt:lpstr>
      <vt:lpstr>Rugged &amp; Reliable Performance</vt:lpstr>
      <vt:lpstr>Consider IP67-Rated Devices </vt:lpstr>
      <vt:lpstr>Choose the Right Partners</vt:lpstr>
      <vt:lpstr>Create Out-of-Box Compatibility with New or Existing Equipment</vt:lpstr>
      <vt:lpstr>Seamlessly Integrate Multi-Generation, Multi-Vendor Systems</vt:lpstr>
      <vt:lpstr>Streamline Data Transfer to Management and Enterprise Systems</vt:lpstr>
      <vt:lpstr>Multi-Carrier Support Delivers  Solution Flexibility</vt:lpstr>
      <vt:lpstr>Simplify IIoT Platform Connectivity with RAMQTT</vt:lpstr>
      <vt:lpstr>Ensure Operations Visibility, Anywhere</vt:lpstr>
      <vt:lpstr>Experience Increased Uptime and Greater  Control of Your Network</vt:lpstr>
      <vt:lpstr>Leverage PoE, Media Conversion and  IP67-Rated Products for Additional Uptime</vt:lpstr>
      <vt:lpstr>Streamline Your Network and Securely Transmit Data</vt:lpstr>
      <vt:lpstr>Summary</vt:lpstr>
      <vt:lpstr>PowerPoint Presentation</vt:lpstr>
      <vt:lpstr>PowerPoint Presentation</vt:lpstr>
    </vt:vector>
  </TitlesOfParts>
  <Company>Red Lion Controls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Claus</dc:creator>
  <cp:lastModifiedBy>Laetitia Donovan</cp:lastModifiedBy>
  <cp:revision>264</cp:revision>
  <cp:lastPrinted>2019-06-17T16:49:58Z</cp:lastPrinted>
  <dcterms:created xsi:type="dcterms:W3CDTF">2019-06-11T16:12:27Z</dcterms:created>
  <dcterms:modified xsi:type="dcterms:W3CDTF">2019-08-20T20:16:58Z</dcterms:modified>
</cp:coreProperties>
</file>