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7" r:id="rId6"/>
    <p:sldMasterId id="2147483705" r:id="rId7"/>
    <p:sldMasterId id="2147483692" r:id="rId8"/>
  </p:sldMasterIdLst>
  <p:notesMasterIdLst>
    <p:notesMasterId r:id="rId32"/>
  </p:notesMasterIdLst>
  <p:handoutMasterIdLst>
    <p:handoutMasterId r:id="rId33"/>
  </p:handoutMasterIdLst>
  <p:sldIdLst>
    <p:sldId id="359" r:id="rId9"/>
    <p:sldId id="361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9914A4-778C-47D5-B1D0-14E316A2E213}">
          <p14:sldIdLst>
            <p14:sldId id="359"/>
            <p14:sldId id="361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Davis" initials="D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535"/>
    <a:srgbClr val="CFCAD4"/>
    <a:srgbClr val="D4D0D9"/>
    <a:srgbClr val="CAC4D1"/>
    <a:srgbClr val="6B46A3"/>
    <a:srgbClr val="E1233B"/>
    <a:srgbClr val="7258A3"/>
    <a:srgbClr val="E4E1E8"/>
    <a:srgbClr val="4E2F86"/>
    <a:srgbClr val="5A4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8400" autoAdjust="0"/>
  </p:normalViewPr>
  <p:slideViewPr>
    <p:cSldViewPr snapToGrid="0">
      <p:cViewPr>
        <p:scale>
          <a:sx n="102" d="100"/>
          <a:sy n="102" d="100"/>
        </p:scale>
        <p:origin x="-45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sz="2000" dirty="0" smtClean="0">
                <a:solidFill>
                  <a:schemeClr val="accent1"/>
                </a:solidFill>
              </a:rPr>
              <a:t>NT24k </a:t>
            </a:r>
            <a:r>
              <a:rPr lang="en-US" sz="2000" dirty="0">
                <a:solidFill>
                  <a:schemeClr val="accent1"/>
                </a:solidFill>
              </a:rPr>
              <a:t>Modules </a:t>
            </a:r>
            <a:r>
              <a:rPr lang="en-US" sz="2000" dirty="0" smtClean="0">
                <a:solidFill>
                  <a:schemeClr val="accent1"/>
                </a:solidFill>
              </a:rPr>
              <a:t>Sold</a:t>
            </a:r>
            <a:endParaRPr lang="en-US" sz="2000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Sheet3!$B$10</c:f>
              <c:strCache>
                <c:ptCount val="1"/>
                <c:pt idx="0">
                  <c:v>NT24K Modules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Sheet3!$A$11:$A$12</c:f>
              <c:strCache>
                <c:ptCount val="2"/>
                <c:pt idx="0">
                  <c:v>TX Modules</c:v>
                </c:pt>
                <c:pt idx="1">
                  <c:v>FX/GX/SFP Modules</c:v>
                </c:pt>
              </c:strCache>
            </c:strRef>
          </c:cat>
          <c:val>
            <c:numRef>
              <c:f>Sheet3!$B$11:$B$12</c:f>
              <c:numCache>
                <c:formatCode>General</c:formatCode>
                <c:ptCount val="2"/>
                <c:pt idx="0">
                  <c:v>837</c:v>
                </c:pt>
                <c:pt idx="1">
                  <c:v>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4502057086170034"/>
          <c:y val="0.86184795480833232"/>
          <c:w val="0.50995885827659926"/>
          <c:h val="0.115799101599408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F059C-BD81-49D8-88EE-6A299AFB89E7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6634BB-66BB-4FC4-9C43-D99CAA83473A}">
      <dgm:prSet phldrT="[Text]" custT="1"/>
      <dgm:spPr>
        <a:xfrm>
          <a:off x="5981" y="149207"/>
          <a:ext cx="538370" cy="323022"/>
        </a:xfrm>
        <a:solidFill>
          <a:schemeClr val="accent2"/>
        </a:solidFill>
      </dgm:spPr>
      <dgm:t>
        <a:bodyPr/>
        <a:lstStyle/>
        <a:p>
          <a:pPr algn="ctr"/>
          <a:r>
            <a:rPr lang="en-US" sz="700" b="1" dirty="0" smtClean="0">
              <a:latin typeface="Calibri"/>
              <a:ea typeface="+mn-ea"/>
              <a:cs typeface="+mn-cs"/>
            </a:rPr>
            <a:t>NT24k-8TX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F78A828F-B840-40F9-97E7-4969E8864CAE}" type="parTrans" cxnId="{25AE59D9-2F96-4345-A044-0EB1C44823A9}">
      <dgm:prSet/>
      <dgm:spPr/>
      <dgm:t>
        <a:bodyPr/>
        <a:lstStyle/>
        <a:p>
          <a:endParaRPr lang="en-US" sz="600" b="1"/>
        </a:p>
      </dgm:t>
    </dgm:pt>
    <dgm:pt modelId="{5F31D510-E29F-47AE-AC0D-2FCFC902FC1D}" type="sibTrans" cxnId="{25AE59D9-2F96-4345-A044-0EB1C44823A9}">
      <dgm:prSet/>
      <dgm:spPr/>
      <dgm:t>
        <a:bodyPr/>
        <a:lstStyle/>
        <a:p>
          <a:endParaRPr lang="en-US" sz="600" b="1"/>
        </a:p>
      </dgm:t>
    </dgm:pt>
    <dgm:pt modelId="{867C3B56-ECE3-49B7-9574-7016B986971B}">
      <dgm:prSet custT="1"/>
      <dgm:spPr>
        <a:xfrm>
          <a:off x="598189" y="149207"/>
          <a:ext cx="538370" cy="323022"/>
        </a:xfrm>
        <a:solidFill>
          <a:schemeClr val="accent2"/>
        </a:solid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NT24k-16TX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E54BC260-4EE0-4C52-961A-E9BAE83A8B8D}" type="parTrans" cxnId="{FB4FB044-8D87-4E9F-800A-D1ACC5422294}">
      <dgm:prSet/>
      <dgm:spPr/>
      <dgm:t>
        <a:bodyPr/>
        <a:lstStyle/>
        <a:p>
          <a:endParaRPr lang="en-US" sz="600" b="1"/>
        </a:p>
      </dgm:t>
    </dgm:pt>
    <dgm:pt modelId="{8EF4840B-DBF4-4483-9C7F-ADCA5F80FA25}" type="sibTrans" cxnId="{FB4FB044-8D87-4E9F-800A-D1ACC5422294}">
      <dgm:prSet/>
      <dgm:spPr/>
      <dgm:t>
        <a:bodyPr/>
        <a:lstStyle/>
        <a:p>
          <a:endParaRPr lang="en-US" sz="600" b="1"/>
        </a:p>
      </dgm:t>
    </dgm:pt>
    <dgm:pt modelId="{E4672BBB-D145-45A5-9223-8DE8F1916EBE}">
      <dgm:prSet custT="1"/>
      <dgm:spPr>
        <a:xfrm>
          <a:off x="1190397" y="149207"/>
          <a:ext cx="538370" cy="323022"/>
        </a:xfrm>
        <a:solidFill>
          <a:schemeClr val="accent2"/>
        </a:solid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NT24k-8TX-POE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573BF7EF-A477-45F5-B0BF-1C8B14A9F8FD}" type="parTrans" cxnId="{7255D200-2F9C-476D-83D8-8DFF4E7BB269}">
      <dgm:prSet/>
      <dgm:spPr/>
      <dgm:t>
        <a:bodyPr/>
        <a:lstStyle/>
        <a:p>
          <a:endParaRPr lang="en-US" sz="600" b="1"/>
        </a:p>
      </dgm:t>
    </dgm:pt>
    <dgm:pt modelId="{FFEA7F36-F932-4BC6-BDF9-0D164F822156}" type="sibTrans" cxnId="{7255D200-2F9C-476D-83D8-8DFF4E7BB269}">
      <dgm:prSet/>
      <dgm:spPr/>
      <dgm:t>
        <a:bodyPr/>
        <a:lstStyle/>
        <a:p>
          <a:endParaRPr lang="en-US" sz="600" b="1"/>
        </a:p>
      </dgm:t>
    </dgm:pt>
    <dgm:pt modelId="{C4B0B6AE-6D20-4DEF-8A5A-0028AF360089}">
      <dgm:prSet custT="1"/>
      <dgm:spPr>
        <a:xfrm>
          <a:off x="1782605" y="14920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NT24k-10FX2-SC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CCA35342-5131-4D2C-8E06-8C5BBC545684}" type="parTrans" cxnId="{94020CC8-8237-48F8-8730-5E9973BBA892}">
      <dgm:prSet/>
      <dgm:spPr/>
      <dgm:t>
        <a:bodyPr/>
        <a:lstStyle/>
        <a:p>
          <a:endParaRPr lang="en-US" sz="600" b="1"/>
        </a:p>
      </dgm:t>
    </dgm:pt>
    <dgm:pt modelId="{A3F27933-E0C0-4318-998E-626B2CA3E6D9}" type="sibTrans" cxnId="{94020CC8-8237-48F8-8730-5E9973BBA892}">
      <dgm:prSet/>
      <dgm:spPr/>
      <dgm:t>
        <a:bodyPr/>
        <a:lstStyle/>
        <a:p>
          <a:endParaRPr lang="en-US" sz="600" b="1"/>
        </a:p>
      </dgm:t>
    </dgm:pt>
    <dgm:pt modelId="{BEA1FA95-5DCB-47AB-A7BD-F24049EF24B3}">
      <dgm:prSet custT="1"/>
      <dgm:spPr>
        <a:xfrm>
          <a:off x="2374813" y="14920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NT24k-10FX2-ST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8250F03E-0FCC-4AA2-B6A4-D9964A05BDA1}" type="parTrans" cxnId="{5BB3FD37-E94E-4A63-81C0-A335DDE15F80}">
      <dgm:prSet/>
      <dgm:spPr/>
      <dgm:t>
        <a:bodyPr/>
        <a:lstStyle/>
        <a:p>
          <a:endParaRPr lang="en-US" sz="600" b="1"/>
        </a:p>
      </dgm:t>
    </dgm:pt>
    <dgm:pt modelId="{21F81E6A-F069-476B-837E-0286C2763686}" type="sibTrans" cxnId="{5BB3FD37-E94E-4A63-81C0-A335DDE15F80}">
      <dgm:prSet/>
      <dgm:spPr/>
      <dgm:t>
        <a:bodyPr/>
        <a:lstStyle/>
        <a:p>
          <a:endParaRPr lang="en-US" sz="600" b="1"/>
        </a:p>
      </dgm:t>
    </dgm:pt>
    <dgm:pt modelId="{4046072E-8166-4D28-B115-2FC38BF6699F}">
      <dgm:prSet custT="1"/>
      <dgm:spPr>
        <a:xfrm>
          <a:off x="2967021" y="14920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NT24k-10FXE2-SC-15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489E529B-E3A1-480C-8969-016AD0558558}" type="parTrans" cxnId="{8367F3E9-60FB-43C4-83C7-ED3A08E55645}">
      <dgm:prSet/>
      <dgm:spPr/>
      <dgm:t>
        <a:bodyPr/>
        <a:lstStyle/>
        <a:p>
          <a:endParaRPr lang="en-US" sz="600" b="1"/>
        </a:p>
      </dgm:t>
    </dgm:pt>
    <dgm:pt modelId="{632579A0-869B-4E54-BE02-10DA3D6F3625}" type="sibTrans" cxnId="{8367F3E9-60FB-43C4-83C7-ED3A08E55645}">
      <dgm:prSet/>
      <dgm:spPr/>
      <dgm:t>
        <a:bodyPr/>
        <a:lstStyle/>
        <a:p>
          <a:endParaRPr lang="en-US" sz="600" b="1"/>
        </a:p>
      </dgm:t>
    </dgm:pt>
    <dgm:pt modelId="{364EBFBA-C403-4FC7-A307-A29AC1255046}">
      <dgm:prSet custT="1"/>
      <dgm:spPr>
        <a:xfrm>
          <a:off x="3559229" y="14920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NT24k-10FXE2-SC-40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6955816C-AFA9-491F-9C80-69C41A29153C}" type="parTrans" cxnId="{3C54A7BF-5155-412E-8556-EF4BA99CE588}">
      <dgm:prSet/>
      <dgm:spPr/>
      <dgm:t>
        <a:bodyPr/>
        <a:lstStyle/>
        <a:p>
          <a:endParaRPr lang="en-US" sz="600" b="1"/>
        </a:p>
      </dgm:t>
    </dgm:pt>
    <dgm:pt modelId="{ADDB9AB8-4174-4C6B-B31E-218481C4B60D}" type="sibTrans" cxnId="{3C54A7BF-5155-412E-8556-EF4BA99CE588}">
      <dgm:prSet/>
      <dgm:spPr/>
      <dgm:t>
        <a:bodyPr/>
        <a:lstStyle/>
        <a:p>
          <a:endParaRPr lang="en-US" sz="600" b="1"/>
        </a:p>
      </dgm:t>
    </dgm:pt>
    <dgm:pt modelId="{05311B6B-9E09-49DC-9E97-05E43D6481E3}">
      <dgm:prSet custT="1"/>
      <dgm:spPr>
        <a:xfrm>
          <a:off x="4151437" y="14920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NT24k-10FXE2-SC-80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633790A0-E9D9-4B49-86B2-E989D260DEB3}" type="parTrans" cxnId="{14F452EB-6848-4E43-8971-78F70A663AC8}">
      <dgm:prSet/>
      <dgm:spPr/>
      <dgm:t>
        <a:bodyPr/>
        <a:lstStyle/>
        <a:p>
          <a:endParaRPr lang="en-US" sz="600" b="1"/>
        </a:p>
      </dgm:t>
    </dgm:pt>
    <dgm:pt modelId="{FA4E9B5D-125C-48F5-A923-9AA75BD793A2}" type="sibTrans" cxnId="{14F452EB-6848-4E43-8971-78F70A663AC8}">
      <dgm:prSet/>
      <dgm:spPr/>
      <dgm:t>
        <a:bodyPr/>
        <a:lstStyle/>
        <a:p>
          <a:endParaRPr lang="en-US" sz="600" b="1"/>
        </a:p>
      </dgm:t>
    </dgm:pt>
    <dgm:pt modelId="{CFE2B9D1-7F4F-4443-8586-C5947D743FBA}">
      <dgm:prSet custT="1"/>
      <dgm:spPr>
        <a:xfrm>
          <a:off x="4743645" y="14920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NT24k-10FXE2-ST-15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FB33BA9A-2686-4156-99BB-3D01FDBAA5AA}" type="parTrans" cxnId="{696C5E1F-D279-4AD1-81B7-0A676E5152EF}">
      <dgm:prSet/>
      <dgm:spPr/>
      <dgm:t>
        <a:bodyPr/>
        <a:lstStyle/>
        <a:p>
          <a:endParaRPr lang="en-US" sz="600" b="1"/>
        </a:p>
      </dgm:t>
    </dgm:pt>
    <dgm:pt modelId="{A83CD25E-CDF1-462B-A3D7-9C520CD14ED2}" type="sibTrans" cxnId="{696C5E1F-D279-4AD1-81B7-0A676E5152EF}">
      <dgm:prSet/>
      <dgm:spPr/>
      <dgm:t>
        <a:bodyPr/>
        <a:lstStyle/>
        <a:p>
          <a:endParaRPr lang="en-US" sz="600" b="1"/>
        </a:p>
      </dgm:t>
    </dgm:pt>
    <dgm:pt modelId="{A301F95F-F6D4-44F6-AA7A-B9C869A8D203}">
      <dgm:prSet custT="1"/>
      <dgm:spPr>
        <a:xfrm>
          <a:off x="5335853" y="14920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NT24k-10FXE2-ST-40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8892D0B3-AE6F-4801-8E98-916A8318A15E}" type="parTrans" cxnId="{08024FE6-9B11-4BAF-B0C0-EB46EADE7AB3}">
      <dgm:prSet/>
      <dgm:spPr/>
      <dgm:t>
        <a:bodyPr/>
        <a:lstStyle/>
        <a:p>
          <a:endParaRPr lang="en-US" sz="600" b="1"/>
        </a:p>
      </dgm:t>
    </dgm:pt>
    <dgm:pt modelId="{FB2B2016-B947-425C-B5B6-CEE922A7EB64}" type="sibTrans" cxnId="{08024FE6-9B11-4BAF-B0C0-EB46EADE7AB3}">
      <dgm:prSet/>
      <dgm:spPr/>
      <dgm:t>
        <a:bodyPr/>
        <a:lstStyle/>
        <a:p>
          <a:endParaRPr lang="en-US" sz="600" b="1"/>
        </a:p>
      </dgm:t>
    </dgm:pt>
    <dgm:pt modelId="{D2A63F96-A908-4062-A6C9-6D482B8C2AE2}">
      <dgm:prSet custT="1"/>
      <dgm:spPr>
        <a:xfrm>
          <a:off x="5928061" y="14920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NT24k-10FXE2-ST-80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1BB55B06-9DD6-4BA9-A3BA-44957F427CAD}" type="parTrans" cxnId="{04AC451C-FF55-4F7D-93EE-0C826ABBA472}">
      <dgm:prSet/>
      <dgm:spPr/>
      <dgm:t>
        <a:bodyPr/>
        <a:lstStyle/>
        <a:p>
          <a:endParaRPr lang="en-US" sz="600" b="1"/>
        </a:p>
      </dgm:t>
    </dgm:pt>
    <dgm:pt modelId="{F34BFA39-EB1A-488F-8CC7-B26EE40F2226}" type="sibTrans" cxnId="{04AC451C-FF55-4F7D-93EE-0C826ABBA472}">
      <dgm:prSet/>
      <dgm:spPr/>
      <dgm:t>
        <a:bodyPr/>
        <a:lstStyle/>
        <a:p>
          <a:endParaRPr lang="en-US" sz="600" b="1"/>
        </a:p>
      </dgm:t>
    </dgm:pt>
    <dgm:pt modelId="{38437C85-70DA-4D41-ACF9-68881CD752DA}">
      <dgm:prSet custT="1"/>
      <dgm:spPr>
        <a:xfrm>
          <a:off x="6520269" y="149207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NT24k-10GX2-SC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124BD34B-2D7B-41B2-AB7B-0D0E9C1BAD1E}" type="parTrans" cxnId="{F39CA160-5444-4F4D-8A55-EC2A815EEBB8}">
      <dgm:prSet/>
      <dgm:spPr/>
      <dgm:t>
        <a:bodyPr/>
        <a:lstStyle/>
        <a:p>
          <a:endParaRPr lang="en-US" sz="600" b="1"/>
        </a:p>
      </dgm:t>
    </dgm:pt>
    <dgm:pt modelId="{98773091-0C04-4765-BE93-191B7CF07376}" type="sibTrans" cxnId="{F39CA160-5444-4F4D-8A55-EC2A815EEBB8}">
      <dgm:prSet/>
      <dgm:spPr/>
      <dgm:t>
        <a:bodyPr/>
        <a:lstStyle/>
        <a:p>
          <a:endParaRPr lang="en-US" sz="600" b="1"/>
        </a:p>
      </dgm:t>
    </dgm:pt>
    <dgm:pt modelId="{7D6D0396-4EFC-4713-9D77-9C6AFDCCB11E}">
      <dgm:prSet custT="1"/>
      <dgm:spPr>
        <a:xfrm>
          <a:off x="7112477" y="149207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NT24k-10GXE2-SC-10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998BF3DB-C220-43E3-BD29-C47183962132}" type="parTrans" cxnId="{B4474C0D-5C3E-4C57-92EC-F0D2D124EFAA}">
      <dgm:prSet/>
      <dgm:spPr/>
      <dgm:t>
        <a:bodyPr/>
        <a:lstStyle/>
        <a:p>
          <a:endParaRPr lang="en-US" sz="600" b="1"/>
        </a:p>
      </dgm:t>
    </dgm:pt>
    <dgm:pt modelId="{35466CC5-6C8D-458A-B67B-CE10ABB2644D}" type="sibTrans" cxnId="{B4474C0D-5C3E-4C57-92EC-F0D2D124EFAA}">
      <dgm:prSet/>
      <dgm:spPr/>
      <dgm:t>
        <a:bodyPr/>
        <a:lstStyle/>
        <a:p>
          <a:endParaRPr lang="en-US" sz="600" b="1"/>
        </a:p>
      </dgm:t>
    </dgm:pt>
    <dgm:pt modelId="{166D1E2F-1F8E-42E8-92C5-84B6A4CDBFF4}">
      <dgm:prSet custT="1"/>
      <dgm:spPr>
        <a:xfrm>
          <a:off x="5981" y="526067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NT24k-10GXE2-SC-40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F982A4B1-247E-44DF-9EC5-3EC59E03A946}" type="parTrans" cxnId="{C3D3E3EA-CEF7-4882-8CE5-DA0EB44CBE38}">
      <dgm:prSet/>
      <dgm:spPr/>
      <dgm:t>
        <a:bodyPr/>
        <a:lstStyle/>
        <a:p>
          <a:endParaRPr lang="en-US" sz="600" b="1"/>
        </a:p>
      </dgm:t>
    </dgm:pt>
    <dgm:pt modelId="{4A91499A-A0AE-4636-B392-A4F52300E801}" type="sibTrans" cxnId="{C3D3E3EA-CEF7-4882-8CE5-DA0EB44CBE38}">
      <dgm:prSet/>
      <dgm:spPr/>
      <dgm:t>
        <a:bodyPr/>
        <a:lstStyle/>
        <a:p>
          <a:endParaRPr lang="en-US" sz="600" b="1"/>
        </a:p>
      </dgm:t>
    </dgm:pt>
    <dgm:pt modelId="{0E8AF1B4-173E-406F-B1B2-A317003B8CE9}">
      <dgm:prSet custT="1"/>
      <dgm:spPr>
        <a:xfrm>
          <a:off x="598189" y="526067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NT24k-10GXE2-SC-80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5D6E2B77-05B1-4220-BBFE-2E2037EAEA35}" type="parTrans" cxnId="{CA20478D-4F18-4C17-9BDD-23DAA354C8FC}">
      <dgm:prSet/>
      <dgm:spPr/>
      <dgm:t>
        <a:bodyPr/>
        <a:lstStyle/>
        <a:p>
          <a:endParaRPr lang="en-US" sz="600" b="1"/>
        </a:p>
      </dgm:t>
    </dgm:pt>
    <dgm:pt modelId="{24F397B8-A971-4AAD-B1ED-370AD1A05125}" type="sibTrans" cxnId="{CA20478D-4F18-4C17-9BDD-23DAA354C8FC}">
      <dgm:prSet/>
      <dgm:spPr/>
      <dgm:t>
        <a:bodyPr/>
        <a:lstStyle/>
        <a:p>
          <a:endParaRPr lang="en-US" sz="600" b="1"/>
        </a:p>
      </dgm:t>
    </dgm:pt>
    <dgm:pt modelId="{A3E5D1EA-AAB6-4A79-A79D-23DAFB585BE1}">
      <dgm:prSet custT="1"/>
      <dgm:spPr>
        <a:xfrm>
          <a:off x="1190397" y="52606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NT24k-11FX3-SC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7ECE16A0-1782-4510-9C22-44A33D46164F}" type="parTrans" cxnId="{661553F2-3058-4B93-803C-5EAF2233E6C1}">
      <dgm:prSet/>
      <dgm:spPr/>
      <dgm:t>
        <a:bodyPr/>
        <a:lstStyle/>
        <a:p>
          <a:endParaRPr lang="en-US" sz="600" b="1"/>
        </a:p>
      </dgm:t>
    </dgm:pt>
    <dgm:pt modelId="{08B78302-6042-4049-BA9E-56EA77607138}" type="sibTrans" cxnId="{661553F2-3058-4B93-803C-5EAF2233E6C1}">
      <dgm:prSet/>
      <dgm:spPr/>
      <dgm:t>
        <a:bodyPr/>
        <a:lstStyle/>
        <a:p>
          <a:endParaRPr lang="en-US" sz="600" b="1"/>
        </a:p>
      </dgm:t>
    </dgm:pt>
    <dgm:pt modelId="{7CD86DB4-F948-4F16-9775-244ADC232D9D}">
      <dgm:prSet custT="1"/>
      <dgm:spPr>
        <a:xfrm>
          <a:off x="1782605" y="52606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NT24k-11FX3-ST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0D0CB1C8-A06F-4474-91F5-B793A3ACC09B}" type="parTrans" cxnId="{997FB998-93D9-41E4-B086-EDE9D3FEA4BA}">
      <dgm:prSet/>
      <dgm:spPr/>
      <dgm:t>
        <a:bodyPr/>
        <a:lstStyle/>
        <a:p>
          <a:endParaRPr lang="en-US" sz="600" b="1"/>
        </a:p>
      </dgm:t>
    </dgm:pt>
    <dgm:pt modelId="{3B8D0483-B6F2-48B0-B351-581CE8E01132}" type="sibTrans" cxnId="{997FB998-93D9-41E4-B086-EDE9D3FEA4BA}">
      <dgm:prSet/>
      <dgm:spPr/>
      <dgm:t>
        <a:bodyPr/>
        <a:lstStyle/>
        <a:p>
          <a:endParaRPr lang="en-US" sz="600" b="1"/>
        </a:p>
      </dgm:t>
    </dgm:pt>
    <dgm:pt modelId="{34F64607-47D7-4F68-8A3C-8FA439B16F85}">
      <dgm:prSet custT="1"/>
      <dgm:spPr>
        <a:xfrm>
          <a:off x="2374813" y="52606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NT24k-11FXE3-SC-15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DFE00289-67A4-456A-A486-3876D032C5E4}" type="parTrans" cxnId="{1719F7B1-03C0-48E8-9F3B-8D4FCBB4AFCC}">
      <dgm:prSet/>
      <dgm:spPr/>
      <dgm:t>
        <a:bodyPr/>
        <a:lstStyle/>
        <a:p>
          <a:endParaRPr lang="en-US" sz="600" b="1"/>
        </a:p>
      </dgm:t>
    </dgm:pt>
    <dgm:pt modelId="{4060D4BD-22F5-4E14-B61D-FECE39A377B6}" type="sibTrans" cxnId="{1719F7B1-03C0-48E8-9F3B-8D4FCBB4AFCC}">
      <dgm:prSet/>
      <dgm:spPr/>
      <dgm:t>
        <a:bodyPr/>
        <a:lstStyle/>
        <a:p>
          <a:endParaRPr lang="en-US" sz="600" b="1"/>
        </a:p>
      </dgm:t>
    </dgm:pt>
    <dgm:pt modelId="{354FE250-C799-4E55-92E6-E3BE65EF2474}">
      <dgm:prSet custT="1"/>
      <dgm:spPr>
        <a:xfrm>
          <a:off x="2967021" y="52606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NT24k-11FXE3-SC-40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498C8EC7-FC82-4E6C-97A1-9B3A9C5D22F5}" type="parTrans" cxnId="{81A24EE5-0889-4B22-8ABB-D75B087B817E}">
      <dgm:prSet/>
      <dgm:spPr/>
      <dgm:t>
        <a:bodyPr/>
        <a:lstStyle/>
        <a:p>
          <a:endParaRPr lang="en-US" sz="600" b="1"/>
        </a:p>
      </dgm:t>
    </dgm:pt>
    <dgm:pt modelId="{935B4B9D-223C-43C0-8049-4BFE249ADDEA}" type="sibTrans" cxnId="{81A24EE5-0889-4B22-8ABB-D75B087B817E}">
      <dgm:prSet/>
      <dgm:spPr/>
      <dgm:t>
        <a:bodyPr/>
        <a:lstStyle/>
        <a:p>
          <a:endParaRPr lang="en-US" sz="600" b="1"/>
        </a:p>
      </dgm:t>
    </dgm:pt>
    <dgm:pt modelId="{9500A06E-5954-4F24-97CE-9B56BC7386A7}">
      <dgm:prSet custT="1"/>
      <dgm:spPr>
        <a:xfrm>
          <a:off x="3559229" y="52606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NT24k-11FXE3-SC-80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9FB62797-9357-410A-B4AA-C01E73E9733C}" type="parTrans" cxnId="{AD012BA6-4BB7-4313-83C5-5266187417A7}">
      <dgm:prSet/>
      <dgm:spPr/>
      <dgm:t>
        <a:bodyPr/>
        <a:lstStyle/>
        <a:p>
          <a:endParaRPr lang="en-US" sz="600" b="1"/>
        </a:p>
      </dgm:t>
    </dgm:pt>
    <dgm:pt modelId="{D9CD5932-69EE-4C0C-9A2F-26BB44D3B4EF}" type="sibTrans" cxnId="{AD012BA6-4BB7-4313-83C5-5266187417A7}">
      <dgm:prSet/>
      <dgm:spPr/>
      <dgm:t>
        <a:bodyPr/>
        <a:lstStyle/>
        <a:p>
          <a:endParaRPr lang="en-US" sz="600" b="1"/>
        </a:p>
      </dgm:t>
    </dgm:pt>
    <dgm:pt modelId="{77FE0211-AF67-48A4-BFE3-E51DFEB1A4D6}">
      <dgm:prSet custT="1"/>
      <dgm:spPr>
        <a:xfrm>
          <a:off x="4151437" y="52606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NT24k-11FXE3-ST-15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77D75D5A-587A-45A6-9E2C-4F6EC83AFCDF}" type="parTrans" cxnId="{BF05E7F1-CD27-444C-9DAC-766D0ED6E7FA}">
      <dgm:prSet/>
      <dgm:spPr/>
      <dgm:t>
        <a:bodyPr/>
        <a:lstStyle/>
        <a:p>
          <a:endParaRPr lang="en-US" sz="600" b="1"/>
        </a:p>
      </dgm:t>
    </dgm:pt>
    <dgm:pt modelId="{5FB9EDB2-F2FD-49BC-BC98-E3A016BCD164}" type="sibTrans" cxnId="{BF05E7F1-CD27-444C-9DAC-766D0ED6E7FA}">
      <dgm:prSet/>
      <dgm:spPr/>
      <dgm:t>
        <a:bodyPr/>
        <a:lstStyle/>
        <a:p>
          <a:endParaRPr lang="en-US" sz="600" b="1"/>
        </a:p>
      </dgm:t>
    </dgm:pt>
    <dgm:pt modelId="{D7E104EE-431B-4480-BF36-6E8643C2C758}">
      <dgm:prSet custT="1"/>
      <dgm:spPr>
        <a:xfrm>
          <a:off x="4743645" y="52606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NT24k-11FXE3-ST-40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F86251B4-DD23-44FE-A957-64612C6502D1}" type="parTrans" cxnId="{9DC7C0A2-02AF-49FD-B263-C791AA10C1C1}">
      <dgm:prSet/>
      <dgm:spPr/>
      <dgm:t>
        <a:bodyPr/>
        <a:lstStyle/>
        <a:p>
          <a:endParaRPr lang="en-US" sz="600" b="1"/>
        </a:p>
      </dgm:t>
    </dgm:pt>
    <dgm:pt modelId="{FD1B8FDB-08BE-47D8-94F0-84C435B11528}" type="sibTrans" cxnId="{9DC7C0A2-02AF-49FD-B263-C791AA10C1C1}">
      <dgm:prSet/>
      <dgm:spPr/>
      <dgm:t>
        <a:bodyPr/>
        <a:lstStyle/>
        <a:p>
          <a:endParaRPr lang="en-US" sz="600" b="1"/>
        </a:p>
      </dgm:t>
    </dgm:pt>
    <dgm:pt modelId="{D44CF1C9-446B-4BC5-9A9F-EE7E073994DC}">
      <dgm:prSet custT="1"/>
      <dgm:spPr>
        <a:xfrm>
          <a:off x="5335853" y="526067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NT24k-11FXE3-ST-80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DAF667E7-4BF8-4C86-932C-73F4960EEE68}" type="parTrans" cxnId="{5505585C-6742-4C4C-B200-40C99570DE27}">
      <dgm:prSet/>
      <dgm:spPr/>
      <dgm:t>
        <a:bodyPr/>
        <a:lstStyle/>
        <a:p>
          <a:endParaRPr lang="en-US" sz="600" b="1"/>
        </a:p>
      </dgm:t>
    </dgm:pt>
    <dgm:pt modelId="{FDFA05D3-5914-45CE-AE54-7664AB7F336B}" type="sibTrans" cxnId="{5505585C-6742-4C4C-B200-40C99570DE27}">
      <dgm:prSet/>
      <dgm:spPr/>
      <dgm:t>
        <a:bodyPr/>
        <a:lstStyle/>
        <a:p>
          <a:endParaRPr lang="en-US" sz="600" b="1"/>
        </a:p>
      </dgm:t>
    </dgm:pt>
    <dgm:pt modelId="{CDDE8B87-86F9-46B7-9FCF-5CC22D6B36EC}">
      <dgm:prSet custT="1"/>
      <dgm:spPr>
        <a:xfrm>
          <a:off x="5928061" y="526067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NT24k-11GX3-SC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6371EB8E-A373-483C-BB99-4F060F656F83}" type="parTrans" cxnId="{4E0774E9-753D-4EDA-857D-5A2DBDB42E96}">
      <dgm:prSet/>
      <dgm:spPr/>
      <dgm:t>
        <a:bodyPr/>
        <a:lstStyle/>
        <a:p>
          <a:endParaRPr lang="en-US" sz="600" b="1"/>
        </a:p>
      </dgm:t>
    </dgm:pt>
    <dgm:pt modelId="{F5B632D2-221C-492B-81EF-2FABD7B2DB71}" type="sibTrans" cxnId="{4E0774E9-753D-4EDA-857D-5A2DBDB42E96}">
      <dgm:prSet/>
      <dgm:spPr/>
      <dgm:t>
        <a:bodyPr/>
        <a:lstStyle/>
        <a:p>
          <a:endParaRPr lang="en-US" sz="600" b="1"/>
        </a:p>
      </dgm:t>
    </dgm:pt>
    <dgm:pt modelId="{AC21C45B-60A8-44BD-A518-BE495104BB05}">
      <dgm:prSet custT="1"/>
      <dgm:spPr>
        <a:xfrm>
          <a:off x="6520269" y="526067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NT24k-11GXE3-SC-10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2A16FD9F-64C8-4154-B6EF-8209D94BEBC8}" type="parTrans" cxnId="{1EFE76F7-44DD-48AC-9088-AD2FE8D4870F}">
      <dgm:prSet/>
      <dgm:spPr/>
      <dgm:t>
        <a:bodyPr/>
        <a:lstStyle/>
        <a:p>
          <a:endParaRPr lang="en-US" sz="600" b="1"/>
        </a:p>
      </dgm:t>
    </dgm:pt>
    <dgm:pt modelId="{4019BB4B-EDDD-443D-94F7-1512A09BC014}" type="sibTrans" cxnId="{1EFE76F7-44DD-48AC-9088-AD2FE8D4870F}">
      <dgm:prSet/>
      <dgm:spPr/>
      <dgm:t>
        <a:bodyPr/>
        <a:lstStyle/>
        <a:p>
          <a:endParaRPr lang="en-US" sz="600" b="1"/>
        </a:p>
      </dgm:t>
    </dgm:pt>
    <dgm:pt modelId="{9C6FCB4E-290B-4F5A-84A6-919C92FB0411}">
      <dgm:prSet custT="1"/>
      <dgm:spPr>
        <a:xfrm>
          <a:off x="7112477" y="526067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NT24k-11GXE3-SC-40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66E28CAA-4BB8-4B0D-B1B2-F2109429ABF2}" type="parTrans" cxnId="{42C2833F-B666-43AF-A9A5-539D894FBDB7}">
      <dgm:prSet/>
      <dgm:spPr/>
      <dgm:t>
        <a:bodyPr/>
        <a:lstStyle/>
        <a:p>
          <a:endParaRPr lang="en-US" sz="600" b="1"/>
        </a:p>
      </dgm:t>
    </dgm:pt>
    <dgm:pt modelId="{2CA3D972-33FE-45EF-9919-32E8EC3E0CCF}" type="sibTrans" cxnId="{42C2833F-B666-43AF-A9A5-539D894FBDB7}">
      <dgm:prSet/>
      <dgm:spPr/>
      <dgm:t>
        <a:bodyPr/>
        <a:lstStyle/>
        <a:p>
          <a:endParaRPr lang="en-US" sz="600" b="1"/>
        </a:p>
      </dgm:t>
    </dgm:pt>
    <dgm:pt modelId="{FB6BEBF7-B2D6-4044-AA24-6BE463EE645A}">
      <dgm:prSet custT="1"/>
      <dgm:spPr>
        <a:xfrm>
          <a:off x="5981" y="902926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NT24k-11GXE3-SC-80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82820618-AAE9-45A0-9FE4-0ECF7CFB79DA}" type="parTrans" cxnId="{2636AD00-2458-41FB-BA9D-83414BA23A3B}">
      <dgm:prSet/>
      <dgm:spPr/>
      <dgm:t>
        <a:bodyPr/>
        <a:lstStyle/>
        <a:p>
          <a:endParaRPr lang="en-US" sz="600" b="1"/>
        </a:p>
      </dgm:t>
    </dgm:pt>
    <dgm:pt modelId="{87F0DF0F-0FA8-44F9-B817-9ED26549C2F0}" type="sibTrans" cxnId="{2636AD00-2458-41FB-BA9D-83414BA23A3B}">
      <dgm:prSet/>
      <dgm:spPr/>
      <dgm:t>
        <a:bodyPr/>
        <a:lstStyle/>
        <a:p>
          <a:endParaRPr lang="en-US" sz="600" b="1"/>
        </a:p>
      </dgm:t>
    </dgm:pt>
    <dgm:pt modelId="{E4182E5A-AE04-4431-A6A4-20DD16FF26F7}">
      <dgm:prSet custT="1"/>
      <dgm:spPr>
        <a:xfrm>
          <a:off x="598189" y="90292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NT24k-12FX4-SC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97BB6D62-488D-4401-9CA9-5C76FEFE0847}" type="parTrans" cxnId="{443B13BD-69C0-4B7B-A6CD-EB387CD6F673}">
      <dgm:prSet/>
      <dgm:spPr/>
      <dgm:t>
        <a:bodyPr/>
        <a:lstStyle/>
        <a:p>
          <a:endParaRPr lang="en-US" sz="600" b="1"/>
        </a:p>
      </dgm:t>
    </dgm:pt>
    <dgm:pt modelId="{8C952E9E-72C1-413B-9E8F-4C412F0EDD03}" type="sibTrans" cxnId="{443B13BD-69C0-4B7B-A6CD-EB387CD6F673}">
      <dgm:prSet/>
      <dgm:spPr/>
      <dgm:t>
        <a:bodyPr/>
        <a:lstStyle/>
        <a:p>
          <a:endParaRPr lang="en-US" sz="600" b="1"/>
        </a:p>
      </dgm:t>
    </dgm:pt>
    <dgm:pt modelId="{1883AAD0-70A2-4A30-8032-CFA27F1DDE79}">
      <dgm:prSet custT="1"/>
      <dgm:spPr>
        <a:xfrm>
          <a:off x="1190397" y="90292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NT24k-12FX4-ST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B1F14411-5C1E-45D8-968D-71CDA9EEB6CD}" type="parTrans" cxnId="{66856514-04A8-49E9-B4FD-0AC17719AB53}">
      <dgm:prSet/>
      <dgm:spPr/>
      <dgm:t>
        <a:bodyPr/>
        <a:lstStyle/>
        <a:p>
          <a:endParaRPr lang="en-US" sz="600" b="1"/>
        </a:p>
      </dgm:t>
    </dgm:pt>
    <dgm:pt modelId="{6D794D22-40F7-4F44-9075-20100E0E2941}" type="sibTrans" cxnId="{66856514-04A8-49E9-B4FD-0AC17719AB53}">
      <dgm:prSet/>
      <dgm:spPr/>
      <dgm:t>
        <a:bodyPr/>
        <a:lstStyle/>
        <a:p>
          <a:endParaRPr lang="en-US" sz="600" b="1"/>
        </a:p>
      </dgm:t>
    </dgm:pt>
    <dgm:pt modelId="{A7030662-C4D9-4A9C-9B37-29FBCF18CD9D}">
      <dgm:prSet custT="1"/>
      <dgm:spPr>
        <a:xfrm>
          <a:off x="1782605" y="90292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NT24k-12FXE4-SC-15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B450CD23-AAEC-4118-AD48-0854602740E8}" type="parTrans" cxnId="{D12C8E78-2D69-4A01-9969-832960BF99F1}">
      <dgm:prSet/>
      <dgm:spPr/>
      <dgm:t>
        <a:bodyPr/>
        <a:lstStyle/>
        <a:p>
          <a:endParaRPr lang="en-US" sz="600" b="1"/>
        </a:p>
      </dgm:t>
    </dgm:pt>
    <dgm:pt modelId="{FFFAEB14-72B8-45AE-9BA9-0A85EA0DC3EF}" type="sibTrans" cxnId="{D12C8E78-2D69-4A01-9969-832960BF99F1}">
      <dgm:prSet/>
      <dgm:spPr/>
      <dgm:t>
        <a:bodyPr/>
        <a:lstStyle/>
        <a:p>
          <a:endParaRPr lang="en-US" sz="600" b="1"/>
        </a:p>
      </dgm:t>
    </dgm:pt>
    <dgm:pt modelId="{9E04EA2E-11E0-4FDF-8312-954970B1C93B}">
      <dgm:prSet custT="1"/>
      <dgm:spPr>
        <a:xfrm>
          <a:off x="2374813" y="90292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NT24k-12FXE4-SC-40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8CBB58FB-235F-417E-9DD7-74E7EF46904B}" type="parTrans" cxnId="{FDF4F74B-5EC9-4FCD-85EA-AC6F624F82BF}">
      <dgm:prSet/>
      <dgm:spPr/>
      <dgm:t>
        <a:bodyPr/>
        <a:lstStyle/>
        <a:p>
          <a:endParaRPr lang="en-US" sz="600" b="1"/>
        </a:p>
      </dgm:t>
    </dgm:pt>
    <dgm:pt modelId="{62722148-9F67-4D0A-B1BF-9E8F262CCF54}" type="sibTrans" cxnId="{FDF4F74B-5EC9-4FCD-85EA-AC6F624F82BF}">
      <dgm:prSet/>
      <dgm:spPr/>
      <dgm:t>
        <a:bodyPr/>
        <a:lstStyle/>
        <a:p>
          <a:endParaRPr lang="en-US" sz="600" b="1"/>
        </a:p>
      </dgm:t>
    </dgm:pt>
    <dgm:pt modelId="{3895D568-DD63-40D7-85D6-49B8B6FBD31F}">
      <dgm:prSet custT="1"/>
      <dgm:spPr>
        <a:xfrm>
          <a:off x="2967021" y="90292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NT24k-12FXE4-SC-80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50BEC763-2C2A-4C75-9EED-EE2FBD47B783}" type="parTrans" cxnId="{F0D9C6E5-E07B-4B0C-88F8-FE0B2DD5125E}">
      <dgm:prSet/>
      <dgm:spPr/>
      <dgm:t>
        <a:bodyPr/>
        <a:lstStyle/>
        <a:p>
          <a:endParaRPr lang="en-US" sz="600" b="1"/>
        </a:p>
      </dgm:t>
    </dgm:pt>
    <dgm:pt modelId="{B15E9702-D2CB-4EE9-83A0-B019313298B9}" type="sibTrans" cxnId="{F0D9C6E5-E07B-4B0C-88F8-FE0B2DD5125E}">
      <dgm:prSet/>
      <dgm:spPr/>
      <dgm:t>
        <a:bodyPr/>
        <a:lstStyle/>
        <a:p>
          <a:endParaRPr lang="en-US" sz="600" b="1"/>
        </a:p>
      </dgm:t>
    </dgm:pt>
    <dgm:pt modelId="{F5B79E94-6C0D-4102-A346-D4EA8C212276}">
      <dgm:prSet custT="1"/>
      <dgm:spPr>
        <a:xfrm>
          <a:off x="3559229" y="90292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NT24k-12FXE4-ST-15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157A3DA3-1ABD-4024-8644-8BF0DDBB4192}" type="parTrans" cxnId="{EEE7B991-1484-492F-AF1D-6FBDC62D5291}">
      <dgm:prSet/>
      <dgm:spPr/>
      <dgm:t>
        <a:bodyPr/>
        <a:lstStyle/>
        <a:p>
          <a:endParaRPr lang="en-US" sz="600" b="1"/>
        </a:p>
      </dgm:t>
    </dgm:pt>
    <dgm:pt modelId="{E177ED3D-67F0-470D-8EC4-DE2E80454024}" type="sibTrans" cxnId="{EEE7B991-1484-492F-AF1D-6FBDC62D5291}">
      <dgm:prSet/>
      <dgm:spPr/>
      <dgm:t>
        <a:bodyPr/>
        <a:lstStyle/>
        <a:p>
          <a:endParaRPr lang="en-US" sz="600" b="1"/>
        </a:p>
      </dgm:t>
    </dgm:pt>
    <dgm:pt modelId="{3D8DCE10-D46F-474E-A431-9853603FD6C5}">
      <dgm:prSet custT="1"/>
      <dgm:spPr>
        <a:xfrm>
          <a:off x="4151437" y="90292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NT24k-12FXE4-ST-40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90CE4D4E-2BAB-41DD-9C0E-B6E70512CB4E}" type="parTrans" cxnId="{571C47D0-64FC-4BF3-B158-F268B8410293}">
      <dgm:prSet/>
      <dgm:spPr/>
      <dgm:t>
        <a:bodyPr/>
        <a:lstStyle/>
        <a:p>
          <a:endParaRPr lang="en-US" sz="600" b="1"/>
        </a:p>
      </dgm:t>
    </dgm:pt>
    <dgm:pt modelId="{5F0BB91C-6FE9-4130-AFC4-43E7413987F6}" type="sibTrans" cxnId="{571C47D0-64FC-4BF3-B158-F268B8410293}">
      <dgm:prSet/>
      <dgm:spPr/>
      <dgm:t>
        <a:bodyPr/>
        <a:lstStyle/>
        <a:p>
          <a:endParaRPr lang="en-US" sz="600" b="1"/>
        </a:p>
      </dgm:t>
    </dgm:pt>
    <dgm:pt modelId="{402B7E86-FF92-4FB8-BCD6-C41C0220E2EB}">
      <dgm:prSet custT="1"/>
      <dgm:spPr>
        <a:xfrm>
          <a:off x="4743645" y="90292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NT24k-12FXE4-ST-80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0D66AE6A-5EDF-4190-BC52-62345915F4CD}" type="parTrans" cxnId="{F2FF27EB-0A62-445A-9900-9B74EAF13587}">
      <dgm:prSet/>
      <dgm:spPr/>
      <dgm:t>
        <a:bodyPr/>
        <a:lstStyle/>
        <a:p>
          <a:endParaRPr lang="en-US" sz="600" b="1"/>
        </a:p>
      </dgm:t>
    </dgm:pt>
    <dgm:pt modelId="{2F05509D-2A77-4CF8-A210-44CDCDCD62F4}" type="sibTrans" cxnId="{F2FF27EB-0A62-445A-9900-9B74EAF13587}">
      <dgm:prSet/>
      <dgm:spPr/>
      <dgm:t>
        <a:bodyPr/>
        <a:lstStyle/>
        <a:p>
          <a:endParaRPr lang="en-US" sz="600" b="1"/>
        </a:p>
      </dgm:t>
    </dgm:pt>
    <dgm:pt modelId="{0C3F4F06-D03E-4C7E-B4B0-3A1F32B71661}">
      <dgm:prSet custT="1"/>
      <dgm:spPr>
        <a:xfrm>
          <a:off x="5335853" y="902926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NT24k-12GX4-SC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AAED9DDA-CB34-4E09-8F46-71F2B2696BBE}" type="parTrans" cxnId="{F0953EE3-667B-4D8F-A47D-3DFCF3F64DB9}">
      <dgm:prSet/>
      <dgm:spPr/>
      <dgm:t>
        <a:bodyPr/>
        <a:lstStyle/>
        <a:p>
          <a:endParaRPr lang="en-US" sz="600" b="1"/>
        </a:p>
      </dgm:t>
    </dgm:pt>
    <dgm:pt modelId="{DE7B3D32-65D5-4559-A76A-E666B8F1A867}" type="sibTrans" cxnId="{F0953EE3-667B-4D8F-A47D-3DFCF3F64DB9}">
      <dgm:prSet/>
      <dgm:spPr/>
      <dgm:t>
        <a:bodyPr/>
        <a:lstStyle/>
        <a:p>
          <a:endParaRPr lang="en-US" sz="600" b="1"/>
        </a:p>
      </dgm:t>
    </dgm:pt>
    <dgm:pt modelId="{D5A8B41E-A0F9-47FD-B3BE-2BAB12AD6D7D}">
      <dgm:prSet custT="1"/>
      <dgm:spPr>
        <a:xfrm>
          <a:off x="5928061" y="902926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NT24k-12GXE4-SC-10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AB9DC08B-A614-4BA3-A33F-6BA3120DD855}" type="parTrans" cxnId="{DE185B4A-0A78-4693-ABAC-52C799392404}">
      <dgm:prSet/>
      <dgm:spPr/>
      <dgm:t>
        <a:bodyPr/>
        <a:lstStyle/>
        <a:p>
          <a:endParaRPr lang="en-US" sz="600" b="1"/>
        </a:p>
      </dgm:t>
    </dgm:pt>
    <dgm:pt modelId="{D2D9C78C-9E51-42E2-BC9B-C44416B802F2}" type="sibTrans" cxnId="{DE185B4A-0A78-4693-ABAC-52C799392404}">
      <dgm:prSet/>
      <dgm:spPr/>
      <dgm:t>
        <a:bodyPr/>
        <a:lstStyle/>
        <a:p>
          <a:endParaRPr lang="en-US" sz="600" b="1"/>
        </a:p>
      </dgm:t>
    </dgm:pt>
    <dgm:pt modelId="{12060259-5C59-4A5E-B68F-DDE9C5218AA2}">
      <dgm:prSet custT="1"/>
      <dgm:spPr>
        <a:xfrm>
          <a:off x="6520269" y="902926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NT24k-12GXE4-SC-40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5CC322D8-1601-4F28-AF0F-2558FDDE2970}" type="parTrans" cxnId="{ACB32E91-AC77-4F3F-A359-BFB2CD9A1306}">
      <dgm:prSet/>
      <dgm:spPr/>
      <dgm:t>
        <a:bodyPr/>
        <a:lstStyle/>
        <a:p>
          <a:endParaRPr lang="en-US" sz="600" b="1"/>
        </a:p>
      </dgm:t>
    </dgm:pt>
    <dgm:pt modelId="{951BA680-7B56-47DD-8CA3-BE57312144A8}" type="sibTrans" cxnId="{ACB32E91-AC77-4F3F-A359-BFB2CD9A1306}">
      <dgm:prSet/>
      <dgm:spPr/>
      <dgm:t>
        <a:bodyPr/>
        <a:lstStyle/>
        <a:p>
          <a:endParaRPr lang="en-US" sz="600" b="1"/>
        </a:p>
      </dgm:t>
    </dgm:pt>
    <dgm:pt modelId="{344CC168-D748-44FD-B082-5EA592030C6E}">
      <dgm:prSet custT="1"/>
      <dgm:spPr>
        <a:xfrm>
          <a:off x="7112477" y="902926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NT24k-12GXE4-SC-80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A9DB649F-B6F1-429D-85FA-A527BF869E03}" type="parTrans" cxnId="{6313B988-F4FF-48F0-8D6A-34E3DCDF5817}">
      <dgm:prSet/>
      <dgm:spPr/>
      <dgm:t>
        <a:bodyPr/>
        <a:lstStyle/>
        <a:p>
          <a:endParaRPr lang="en-US" sz="600" b="1"/>
        </a:p>
      </dgm:t>
    </dgm:pt>
    <dgm:pt modelId="{9FF7C074-BFAD-44E6-8CFB-8DFD7F6232EB}" type="sibTrans" cxnId="{6313B988-F4FF-48F0-8D6A-34E3DCDF5817}">
      <dgm:prSet/>
      <dgm:spPr/>
      <dgm:t>
        <a:bodyPr/>
        <a:lstStyle/>
        <a:p>
          <a:endParaRPr lang="en-US" sz="600" b="1"/>
        </a:p>
      </dgm:t>
    </dgm:pt>
    <dgm:pt modelId="{DC937D73-DDE7-43C0-AF01-94BDA876F373}">
      <dgm:prSet custT="1"/>
      <dgm:spPr>
        <a:xfrm>
          <a:off x="5981" y="127978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NT24k-14FX6-SC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C5E95DFF-4F2E-48C1-80F0-ACB58EDEF163}" type="parTrans" cxnId="{A0724332-ABC3-448F-9F52-9D96E6F39118}">
      <dgm:prSet/>
      <dgm:spPr/>
      <dgm:t>
        <a:bodyPr/>
        <a:lstStyle/>
        <a:p>
          <a:endParaRPr lang="en-US" sz="600" b="1"/>
        </a:p>
      </dgm:t>
    </dgm:pt>
    <dgm:pt modelId="{5377FE80-3145-4C74-BC76-BAB791FDF781}" type="sibTrans" cxnId="{A0724332-ABC3-448F-9F52-9D96E6F39118}">
      <dgm:prSet/>
      <dgm:spPr/>
      <dgm:t>
        <a:bodyPr/>
        <a:lstStyle/>
        <a:p>
          <a:endParaRPr lang="en-US" sz="600" b="1"/>
        </a:p>
      </dgm:t>
    </dgm:pt>
    <dgm:pt modelId="{B991FFA5-26DB-4FFB-9F2D-CBFA1F12E076}">
      <dgm:prSet custT="1"/>
      <dgm:spPr>
        <a:xfrm>
          <a:off x="598189" y="127978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NT24k-14FX6-ST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6EF63931-5DB3-46E3-A922-9B25E4FBE42D}" type="parTrans" cxnId="{0A943174-83F9-413A-B224-7E2ED1228C04}">
      <dgm:prSet/>
      <dgm:spPr/>
      <dgm:t>
        <a:bodyPr/>
        <a:lstStyle/>
        <a:p>
          <a:endParaRPr lang="en-US" sz="600" b="1"/>
        </a:p>
      </dgm:t>
    </dgm:pt>
    <dgm:pt modelId="{48112E85-890E-43FA-A185-6005C0A09724}" type="sibTrans" cxnId="{0A943174-83F9-413A-B224-7E2ED1228C04}">
      <dgm:prSet/>
      <dgm:spPr/>
      <dgm:t>
        <a:bodyPr/>
        <a:lstStyle/>
        <a:p>
          <a:endParaRPr lang="en-US" sz="600" b="1"/>
        </a:p>
      </dgm:t>
    </dgm:pt>
    <dgm:pt modelId="{6574FEA9-338F-41BC-9D60-A29B927F9A8D}">
      <dgm:prSet custT="1"/>
      <dgm:spPr>
        <a:xfrm>
          <a:off x="1190397" y="127978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NT24k-14FXE6-SC-15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54117C46-3723-4C96-B67C-278876B23B51}" type="parTrans" cxnId="{5749E511-F4FD-4FA5-94AE-120546B390F6}">
      <dgm:prSet/>
      <dgm:spPr/>
      <dgm:t>
        <a:bodyPr/>
        <a:lstStyle/>
        <a:p>
          <a:endParaRPr lang="en-US" sz="600" b="1"/>
        </a:p>
      </dgm:t>
    </dgm:pt>
    <dgm:pt modelId="{356583E1-229F-47F7-AB65-EC66F45CA3AF}" type="sibTrans" cxnId="{5749E511-F4FD-4FA5-94AE-120546B390F6}">
      <dgm:prSet/>
      <dgm:spPr/>
      <dgm:t>
        <a:bodyPr/>
        <a:lstStyle/>
        <a:p>
          <a:endParaRPr lang="en-US" sz="600" b="1"/>
        </a:p>
      </dgm:t>
    </dgm:pt>
    <dgm:pt modelId="{F5DA56B9-64DB-4467-97CE-7D2D7C050BBC}">
      <dgm:prSet custT="1"/>
      <dgm:spPr>
        <a:xfrm>
          <a:off x="1782605" y="127978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NT24k-14FXE6-SC-40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9C7FABFB-34EC-434B-8F37-E684DE9C845A}" type="parTrans" cxnId="{D9F30B2D-E062-4FEA-A4DD-1628889E6CA8}">
      <dgm:prSet/>
      <dgm:spPr/>
      <dgm:t>
        <a:bodyPr/>
        <a:lstStyle/>
        <a:p>
          <a:endParaRPr lang="en-US" sz="600" b="1"/>
        </a:p>
      </dgm:t>
    </dgm:pt>
    <dgm:pt modelId="{820837C6-CCFD-4261-B9AA-CA95A559BD4B}" type="sibTrans" cxnId="{D9F30B2D-E062-4FEA-A4DD-1628889E6CA8}">
      <dgm:prSet/>
      <dgm:spPr/>
      <dgm:t>
        <a:bodyPr/>
        <a:lstStyle/>
        <a:p>
          <a:endParaRPr lang="en-US" sz="600" b="1"/>
        </a:p>
      </dgm:t>
    </dgm:pt>
    <dgm:pt modelId="{022A5115-F05D-4201-8D2D-32956EA0B532}">
      <dgm:prSet custT="1"/>
      <dgm:spPr>
        <a:xfrm>
          <a:off x="2374813" y="127978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NT24k-14FXE6-SC-80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DBE71465-91EC-4C91-A822-97E74E415A4D}" type="parTrans" cxnId="{4D7990AC-A303-41A1-B231-AB5538CC3E37}">
      <dgm:prSet/>
      <dgm:spPr/>
      <dgm:t>
        <a:bodyPr/>
        <a:lstStyle/>
        <a:p>
          <a:endParaRPr lang="en-US" sz="600" b="1"/>
        </a:p>
      </dgm:t>
    </dgm:pt>
    <dgm:pt modelId="{AF59EAD2-ECF6-4BC5-9637-C675DE898F73}" type="sibTrans" cxnId="{4D7990AC-A303-41A1-B231-AB5538CC3E37}">
      <dgm:prSet/>
      <dgm:spPr/>
      <dgm:t>
        <a:bodyPr/>
        <a:lstStyle/>
        <a:p>
          <a:endParaRPr lang="en-US" sz="600" b="1"/>
        </a:p>
      </dgm:t>
    </dgm:pt>
    <dgm:pt modelId="{BC515678-24CE-4DA1-8FB5-7FE8951ADA2E}">
      <dgm:prSet custT="1"/>
      <dgm:spPr>
        <a:xfrm>
          <a:off x="2967021" y="127978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NT24k-14FXE6-ST-15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C7C6E1DE-1B16-4E46-AE7C-530D0B2B114C}" type="parTrans" cxnId="{197082C0-FB65-4F52-A78F-1423210A26C2}">
      <dgm:prSet/>
      <dgm:spPr/>
      <dgm:t>
        <a:bodyPr/>
        <a:lstStyle/>
        <a:p>
          <a:endParaRPr lang="en-US" sz="600" b="1"/>
        </a:p>
      </dgm:t>
    </dgm:pt>
    <dgm:pt modelId="{2E097ACE-A490-4B92-8654-6CDB365A287B}" type="sibTrans" cxnId="{197082C0-FB65-4F52-A78F-1423210A26C2}">
      <dgm:prSet/>
      <dgm:spPr/>
      <dgm:t>
        <a:bodyPr/>
        <a:lstStyle/>
        <a:p>
          <a:endParaRPr lang="en-US" sz="600" b="1"/>
        </a:p>
      </dgm:t>
    </dgm:pt>
    <dgm:pt modelId="{A442E575-7A3F-4F65-B49E-5C9FCEC3B025}">
      <dgm:prSet custT="1"/>
      <dgm:spPr>
        <a:xfrm>
          <a:off x="3559229" y="127978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NT24k-14FXE6-ST-40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B7809225-70BA-4816-A685-D53FDA758514}" type="parTrans" cxnId="{0ABF73AA-2F02-48F7-8880-D1A1FFAC8C5E}">
      <dgm:prSet/>
      <dgm:spPr/>
      <dgm:t>
        <a:bodyPr/>
        <a:lstStyle/>
        <a:p>
          <a:endParaRPr lang="en-US" sz="600" b="1"/>
        </a:p>
      </dgm:t>
    </dgm:pt>
    <dgm:pt modelId="{AFCF1531-4A1B-4EBC-B55C-6D93CF307631}" type="sibTrans" cxnId="{0ABF73AA-2F02-48F7-8880-D1A1FFAC8C5E}">
      <dgm:prSet/>
      <dgm:spPr/>
      <dgm:t>
        <a:bodyPr/>
        <a:lstStyle/>
        <a:p>
          <a:endParaRPr lang="en-US" sz="600" b="1"/>
        </a:p>
      </dgm:t>
    </dgm:pt>
    <dgm:pt modelId="{557394F6-485F-4B80-8709-793DF5C1B88E}">
      <dgm:prSet custT="1"/>
      <dgm:spPr>
        <a:xfrm>
          <a:off x="4151437" y="1279786"/>
          <a:ext cx="538370" cy="323022"/>
        </a:xfrm>
        <a:solidFill>
          <a:schemeClr val="accent3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NT24k-14FXE6-ST-80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350A6B57-4672-4083-9C82-CBEC43B24825}" type="parTrans" cxnId="{65A62BFE-69B0-46FA-A716-5CC31C9D54EA}">
      <dgm:prSet/>
      <dgm:spPr/>
      <dgm:t>
        <a:bodyPr/>
        <a:lstStyle/>
        <a:p>
          <a:endParaRPr lang="en-US" sz="600" b="1"/>
        </a:p>
      </dgm:t>
    </dgm:pt>
    <dgm:pt modelId="{A311609F-031F-4CEA-A3A8-A8589D7C3FA0}" type="sibTrans" cxnId="{65A62BFE-69B0-46FA-A716-5CC31C9D54EA}">
      <dgm:prSet/>
      <dgm:spPr/>
      <dgm:t>
        <a:bodyPr/>
        <a:lstStyle/>
        <a:p>
          <a:endParaRPr lang="en-US" sz="600" b="1"/>
        </a:p>
      </dgm:t>
    </dgm:pt>
    <dgm:pt modelId="{26F2CBDF-EB74-4AE3-9C58-24E9F765F2C5}">
      <dgm:prSet custT="1"/>
      <dgm:spPr>
        <a:xfrm>
          <a:off x="4743645" y="1279786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NT24k-14GX6-SC 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D995C300-116B-4E95-9AA8-BBF3B8D2CF8F}" type="parTrans" cxnId="{5E7B4572-1596-48EC-AE77-61A756DE22E5}">
      <dgm:prSet/>
      <dgm:spPr/>
      <dgm:t>
        <a:bodyPr/>
        <a:lstStyle/>
        <a:p>
          <a:endParaRPr lang="en-US" sz="600" b="1"/>
        </a:p>
      </dgm:t>
    </dgm:pt>
    <dgm:pt modelId="{2C5BAD97-FA39-447B-AAB6-38E902044778}" type="sibTrans" cxnId="{5E7B4572-1596-48EC-AE77-61A756DE22E5}">
      <dgm:prSet/>
      <dgm:spPr/>
      <dgm:t>
        <a:bodyPr/>
        <a:lstStyle/>
        <a:p>
          <a:endParaRPr lang="en-US" sz="600" b="1"/>
        </a:p>
      </dgm:t>
    </dgm:pt>
    <dgm:pt modelId="{0C9AC161-50FB-412A-8E40-56BC9DF22753}">
      <dgm:prSet custT="1"/>
      <dgm:spPr>
        <a:xfrm>
          <a:off x="5335853" y="1279786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NT24k-14GXE6-SC-10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54925459-BAB3-4809-B4AC-FC31096F819E}" type="parTrans" cxnId="{A0E6266D-B818-4238-A76D-D16153160C4A}">
      <dgm:prSet/>
      <dgm:spPr/>
      <dgm:t>
        <a:bodyPr/>
        <a:lstStyle/>
        <a:p>
          <a:endParaRPr lang="en-US" sz="600" b="1"/>
        </a:p>
      </dgm:t>
    </dgm:pt>
    <dgm:pt modelId="{74FBAEB3-A2D5-48C1-8CE5-E32AD8A7C2D6}" type="sibTrans" cxnId="{A0E6266D-B818-4238-A76D-D16153160C4A}">
      <dgm:prSet/>
      <dgm:spPr/>
      <dgm:t>
        <a:bodyPr/>
        <a:lstStyle/>
        <a:p>
          <a:endParaRPr lang="en-US" sz="600" b="1"/>
        </a:p>
      </dgm:t>
    </dgm:pt>
    <dgm:pt modelId="{10514C31-1DCD-400D-A302-115376373665}">
      <dgm:prSet custT="1"/>
      <dgm:spPr>
        <a:xfrm>
          <a:off x="5928061" y="1279786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NT24k-14GXE6-SC-40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E2CE55A0-8D3B-444C-9595-2E4EC7CF5EC4}" type="parTrans" cxnId="{D4023A71-C911-4DB1-8B1D-1F0E22568D46}">
      <dgm:prSet/>
      <dgm:spPr/>
      <dgm:t>
        <a:bodyPr/>
        <a:lstStyle/>
        <a:p>
          <a:endParaRPr lang="en-US" sz="600" b="1"/>
        </a:p>
      </dgm:t>
    </dgm:pt>
    <dgm:pt modelId="{E7085400-8182-4E1B-B1BA-F054082C59DB}" type="sibTrans" cxnId="{D4023A71-C911-4DB1-8B1D-1F0E22568D46}">
      <dgm:prSet/>
      <dgm:spPr/>
      <dgm:t>
        <a:bodyPr/>
        <a:lstStyle/>
        <a:p>
          <a:endParaRPr lang="en-US" sz="600" b="1"/>
        </a:p>
      </dgm:t>
    </dgm:pt>
    <dgm:pt modelId="{C8128ED5-8322-4AA7-AE10-77D26265E8D6}">
      <dgm:prSet custT="1"/>
      <dgm:spPr>
        <a:xfrm>
          <a:off x="6520269" y="1279786"/>
          <a:ext cx="538370" cy="323022"/>
        </a:xfrm>
        <a:solidFill>
          <a:schemeClr val="accent1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NT24k-14GXE6-SC-80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1628DECD-877E-4367-B08F-96C16A0B50D8}" type="parTrans" cxnId="{FA43B417-1BC3-4DF8-8210-45DA66AE71A5}">
      <dgm:prSet/>
      <dgm:spPr/>
      <dgm:t>
        <a:bodyPr/>
        <a:lstStyle/>
        <a:p>
          <a:endParaRPr lang="en-US" sz="600" b="1"/>
        </a:p>
      </dgm:t>
    </dgm:pt>
    <dgm:pt modelId="{ECF3E28B-8664-4FD0-9876-CC354CE891C0}" type="sibTrans" cxnId="{FA43B417-1BC3-4DF8-8210-45DA66AE71A5}">
      <dgm:prSet/>
      <dgm:spPr/>
      <dgm:t>
        <a:bodyPr/>
        <a:lstStyle/>
        <a:p>
          <a:endParaRPr lang="en-US" sz="600" b="1"/>
        </a:p>
      </dgm:t>
    </dgm:pt>
    <dgm:pt modelId="{CABF539A-5D20-4642-8F3C-4238C3F69A53}">
      <dgm:prSet custT="1"/>
      <dgm:spPr>
        <a:xfrm>
          <a:off x="7112477" y="1279786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NT24k-10FX2-SC-POE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886A253C-3008-4477-A6B9-2B71030609FC}" type="parTrans" cxnId="{B78CED1A-0C5B-4548-9DE1-AA440D10038A}">
      <dgm:prSet/>
      <dgm:spPr/>
      <dgm:t>
        <a:bodyPr/>
        <a:lstStyle/>
        <a:p>
          <a:endParaRPr lang="en-US" sz="600" b="1"/>
        </a:p>
      </dgm:t>
    </dgm:pt>
    <dgm:pt modelId="{F677C48C-C49B-475B-BA4F-C60CCBA7FF19}" type="sibTrans" cxnId="{B78CED1A-0C5B-4548-9DE1-AA440D10038A}">
      <dgm:prSet/>
      <dgm:spPr/>
      <dgm:t>
        <a:bodyPr/>
        <a:lstStyle/>
        <a:p>
          <a:endParaRPr lang="en-US" sz="600" b="1"/>
        </a:p>
      </dgm:t>
    </dgm:pt>
    <dgm:pt modelId="{8E7A8736-318C-424A-9F0C-F2878861F176}">
      <dgm:prSet custT="1"/>
      <dgm:spPr>
        <a:xfrm>
          <a:off x="5981" y="1656646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NT24k-10FX2-ST-POE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B304193E-8F34-4082-A302-6DAF320D2FD1}" type="parTrans" cxnId="{BE056ACB-A10E-40BC-8790-C6BDDDB14024}">
      <dgm:prSet/>
      <dgm:spPr/>
      <dgm:t>
        <a:bodyPr/>
        <a:lstStyle/>
        <a:p>
          <a:endParaRPr lang="en-US" sz="600" b="1"/>
        </a:p>
      </dgm:t>
    </dgm:pt>
    <dgm:pt modelId="{EF240E0B-961B-4148-9065-2BFC5AED9031}" type="sibTrans" cxnId="{BE056ACB-A10E-40BC-8790-C6BDDDB14024}">
      <dgm:prSet/>
      <dgm:spPr/>
      <dgm:t>
        <a:bodyPr/>
        <a:lstStyle/>
        <a:p>
          <a:endParaRPr lang="en-US" sz="600" b="1"/>
        </a:p>
      </dgm:t>
    </dgm:pt>
    <dgm:pt modelId="{43ADD32B-0672-4D82-90B2-C48975DC2ABC}">
      <dgm:prSet custT="1"/>
      <dgm:spPr>
        <a:xfrm>
          <a:off x="598189" y="1656646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NT24k-10FXE2-SC-15-POE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790B4ED1-250A-46D3-9D76-73D3CF39A669}" type="parTrans" cxnId="{329AEBB3-7880-4F23-9648-E45E94BD857F}">
      <dgm:prSet/>
      <dgm:spPr/>
      <dgm:t>
        <a:bodyPr/>
        <a:lstStyle/>
        <a:p>
          <a:endParaRPr lang="en-US" sz="600" b="1"/>
        </a:p>
      </dgm:t>
    </dgm:pt>
    <dgm:pt modelId="{2958B742-1F97-4F87-B0FE-4C7966BA13C6}" type="sibTrans" cxnId="{329AEBB3-7880-4F23-9648-E45E94BD857F}">
      <dgm:prSet/>
      <dgm:spPr/>
      <dgm:t>
        <a:bodyPr/>
        <a:lstStyle/>
        <a:p>
          <a:endParaRPr lang="en-US" sz="600" b="1"/>
        </a:p>
      </dgm:t>
    </dgm:pt>
    <dgm:pt modelId="{4E86C396-AF3D-4E62-81C8-704A4AA93E99}">
      <dgm:prSet custT="1"/>
      <dgm:spPr>
        <a:xfrm>
          <a:off x="1190397" y="1656646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NT24k-10FXE2-SC-40-POE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0192B6AA-545D-46C3-8D21-D516F32BAA75}" type="parTrans" cxnId="{8F5F2451-A144-4AD8-AEA6-B7AEE2F79740}">
      <dgm:prSet/>
      <dgm:spPr/>
      <dgm:t>
        <a:bodyPr/>
        <a:lstStyle/>
        <a:p>
          <a:endParaRPr lang="en-US" sz="600" b="1"/>
        </a:p>
      </dgm:t>
    </dgm:pt>
    <dgm:pt modelId="{DE756B06-53B5-4CAA-8E86-6632D34B8D48}" type="sibTrans" cxnId="{8F5F2451-A144-4AD8-AEA6-B7AEE2F79740}">
      <dgm:prSet/>
      <dgm:spPr/>
      <dgm:t>
        <a:bodyPr/>
        <a:lstStyle/>
        <a:p>
          <a:endParaRPr lang="en-US" sz="600" b="1"/>
        </a:p>
      </dgm:t>
    </dgm:pt>
    <dgm:pt modelId="{D4F939F7-7144-4509-AA40-A0995A53B1BC}">
      <dgm:prSet custT="1"/>
      <dgm:spPr>
        <a:xfrm>
          <a:off x="1782605" y="1656646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NT24k-10FXE2-SC-80-POE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A1449A2E-9B73-4D4C-846F-D63D6E9EB348}" type="parTrans" cxnId="{F7D2532E-53D0-4057-93EE-FB7A9E6CD17A}">
      <dgm:prSet/>
      <dgm:spPr/>
      <dgm:t>
        <a:bodyPr/>
        <a:lstStyle/>
        <a:p>
          <a:endParaRPr lang="en-US" sz="600" b="1"/>
        </a:p>
      </dgm:t>
    </dgm:pt>
    <dgm:pt modelId="{28EB28AD-3F29-4E73-B42D-3A87CBF92138}" type="sibTrans" cxnId="{F7D2532E-53D0-4057-93EE-FB7A9E6CD17A}">
      <dgm:prSet/>
      <dgm:spPr/>
      <dgm:t>
        <a:bodyPr/>
        <a:lstStyle/>
        <a:p>
          <a:endParaRPr lang="en-US" sz="600" b="1"/>
        </a:p>
      </dgm:t>
    </dgm:pt>
    <dgm:pt modelId="{6C416C43-453E-4AD5-B228-0A84226ACEDE}">
      <dgm:prSet custT="1"/>
      <dgm:spPr>
        <a:xfrm>
          <a:off x="2374813" y="1656646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NT24k-10FXE2-ST-15-POE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9B31B6E6-D586-4B45-9D98-30E13EF7B392}" type="parTrans" cxnId="{D1B44ED1-1460-4EDB-A0AE-6CA956AAEA49}">
      <dgm:prSet/>
      <dgm:spPr/>
      <dgm:t>
        <a:bodyPr/>
        <a:lstStyle/>
        <a:p>
          <a:endParaRPr lang="en-US" sz="600" b="1"/>
        </a:p>
      </dgm:t>
    </dgm:pt>
    <dgm:pt modelId="{05DCE40E-627C-4AD3-8EDD-325114C6423C}" type="sibTrans" cxnId="{D1B44ED1-1460-4EDB-A0AE-6CA956AAEA49}">
      <dgm:prSet/>
      <dgm:spPr/>
      <dgm:t>
        <a:bodyPr/>
        <a:lstStyle/>
        <a:p>
          <a:endParaRPr lang="en-US" sz="600" b="1"/>
        </a:p>
      </dgm:t>
    </dgm:pt>
    <dgm:pt modelId="{A2DA4F21-8742-40E6-96FC-49233C5F0E3F}">
      <dgm:prSet custT="1"/>
      <dgm:spPr>
        <a:xfrm>
          <a:off x="2967021" y="1656646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NT24k-10FXE2-ST-40-POE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170AF636-7F91-4141-A895-C3CD78F77689}" type="parTrans" cxnId="{2A2E29C0-8223-4A98-B4A1-AF3B1011AF9C}">
      <dgm:prSet/>
      <dgm:spPr/>
      <dgm:t>
        <a:bodyPr/>
        <a:lstStyle/>
        <a:p>
          <a:endParaRPr lang="en-US" sz="600" b="1"/>
        </a:p>
      </dgm:t>
    </dgm:pt>
    <dgm:pt modelId="{D8EA4ADD-DE25-4C4E-A5E8-2DBE06215528}" type="sibTrans" cxnId="{2A2E29C0-8223-4A98-B4A1-AF3B1011AF9C}">
      <dgm:prSet/>
      <dgm:spPr/>
      <dgm:t>
        <a:bodyPr/>
        <a:lstStyle/>
        <a:p>
          <a:endParaRPr lang="en-US" sz="600" b="1"/>
        </a:p>
      </dgm:t>
    </dgm:pt>
    <dgm:pt modelId="{F7B9068A-2FD4-46F5-B238-C08DC9FEC482}">
      <dgm:prSet custT="1"/>
      <dgm:spPr>
        <a:xfrm>
          <a:off x="3559229" y="1656646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NT24k-10FXE2-ST-80-POE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1260964C-E165-4239-B9C6-DACC173C6036}" type="parTrans" cxnId="{24F9B6D1-00F5-47A6-A12C-E146390CB57D}">
      <dgm:prSet/>
      <dgm:spPr/>
      <dgm:t>
        <a:bodyPr/>
        <a:lstStyle/>
        <a:p>
          <a:endParaRPr lang="en-US" sz="600" b="1"/>
        </a:p>
      </dgm:t>
    </dgm:pt>
    <dgm:pt modelId="{800CD812-A75B-4022-98C3-DD65FE1F2CC6}" type="sibTrans" cxnId="{24F9B6D1-00F5-47A6-A12C-E146390CB57D}">
      <dgm:prSet/>
      <dgm:spPr/>
      <dgm:t>
        <a:bodyPr/>
        <a:lstStyle/>
        <a:p>
          <a:endParaRPr lang="en-US" sz="600" b="1"/>
        </a:p>
      </dgm:t>
    </dgm:pt>
    <dgm:pt modelId="{6AB5CB42-344F-4AA3-BFE1-84ACF2940128}">
      <dgm:prSet custT="1"/>
      <dgm:spPr>
        <a:xfrm>
          <a:off x="4151437" y="1656646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NT24k-10GX2-SC-POE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DA246D69-4EA4-4F0B-9B98-0D336862E41F}" type="parTrans" cxnId="{E267C108-422F-42AB-8151-85B0AB42CDD3}">
      <dgm:prSet/>
      <dgm:spPr/>
      <dgm:t>
        <a:bodyPr/>
        <a:lstStyle/>
        <a:p>
          <a:endParaRPr lang="en-US" sz="600" b="1"/>
        </a:p>
      </dgm:t>
    </dgm:pt>
    <dgm:pt modelId="{5B31F60A-BD50-44FF-8B80-30F22B6BB093}" type="sibTrans" cxnId="{E267C108-422F-42AB-8151-85B0AB42CDD3}">
      <dgm:prSet/>
      <dgm:spPr/>
      <dgm:t>
        <a:bodyPr/>
        <a:lstStyle/>
        <a:p>
          <a:endParaRPr lang="en-US" sz="600" b="1"/>
        </a:p>
      </dgm:t>
    </dgm:pt>
    <dgm:pt modelId="{C2EECC45-6E76-459E-BEBC-99AA424F7AC9}">
      <dgm:prSet custT="1"/>
      <dgm:spPr>
        <a:xfrm>
          <a:off x="4743645" y="1656646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NT24k-10GXE2-SC-10-POE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140C4B19-7875-4464-8DA3-DEA70C5C0D93}" type="parTrans" cxnId="{DC132097-C4D6-4D57-AF81-42D7CA99490A}">
      <dgm:prSet/>
      <dgm:spPr/>
      <dgm:t>
        <a:bodyPr/>
        <a:lstStyle/>
        <a:p>
          <a:endParaRPr lang="en-US" sz="600" b="1"/>
        </a:p>
      </dgm:t>
    </dgm:pt>
    <dgm:pt modelId="{86E2E257-D55F-453A-8A27-F1CF4B9AE1DE}" type="sibTrans" cxnId="{DC132097-C4D6-4D57-AF81-42D7CA99490A}">
      <dgm:prSet/>
      <dgm:spPr/>
      <dgm:t>
        <a:bodyPr/>
        <a:lstStyle/>
        <a:p>
          <a:endParaRPr lang="en-US" sz="600" b="1"/>
        </a:p>
      </dgm:t>
    </dgm:pt>
    <dgm:pt modelId="{AF59605A-A28B-408C-A2EE-54EB3CEB2EF1}">
      <dgm:prSet custT="1"/>
      <dgm:spPr>
        <a:xfrm>
          <a:off x="5335853" y="1656646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NT24k-10GXE2-SC-40-POE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0529D237-CE6A-4E15-BA48-CEC4E5667659}" type="parTrans" cxnId="{A69ADE9A-0B3C-43F4-9D01-D0F3B668431A}">
      <dgm:prSet/>
      <dgm:spPr/>
      <dgm:t>
        <a:bodyPr/>
        <a:lstStyle/>
        <a:p>
          <a:endParaRPr lang="en-US" sz="600" b="1"/>
        </a:p>
      </dgm:t>
    </dgm:pt>
    <dgm:pt modelId="{842F3530-DE30-4819-8310-ABE2437AD669}" type="sibTrans" cxnId="{A69ADE9A-0B3C-43F4-9D01-D0F3B668431A}">
      <dgm:prSet/>
      <dgm:spPr/>
      <dgm:t>
        <a:bodyPr/>
        <a:lstStyle/>
        <a:p>
          <a:endParaRPr lang="en-US" sz="600" b="1"/>
        </a:p>
      </dgm:t>
    </dgm:pt>
    <dgm:pt modelId="{45F7D244-4B9B-4656-899C-E9657E781F10}">
      <dgm:prSet custT="1"/>
      <dgm:spPr>
        <a:xfrm>
          <a:off x="5928061" y="1656646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NT24k-10GXE2-SC-80-POE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A8C4A922-EDAE-4CE7-84BA-CA475311409D}" type="parTrans" cxnId="{EF2E6754-66B2-40E1-907C-C25AA820B8A5}">
      <dgm:prSet/>
      <dgm:spPr/>
      <dgm:t>
        <a:bodyPr/>
        <a:lstStyle/>
        <a:p>
          <a:endParaRPr lang="en-US" sz="600" b="1"/>
        </a:p>
      </dgm:t>
    </dgm:pt>
    <dgm:pt modelId="{99533D5B-8AE5-4E57-8455-1D3CF16EB914}" type="sibTrans" cxnId="{EF2E6754-66B2-40E1-907C-C25AA820B8A5}">
      <dgm:prSet/>
      <dgm:spPr/>
      <dgm:t>
        <a:bodyPr/>
        <a:lstStyle/>
        <a:p>
          <a:endParaRPr lang="en-US" sz="600" b="1"/>
        </a:p>
      </dgm:t>
    </dgm:pt>
    <dgm:pt modelId="{CF0A2199-721B-43D2-8B81-7F74C83D0A18}">
      <dgm:prSet custT="1"/>
      <dgm:spPr>
        <a:xfrm>
          <a:off x="6520269" y="1656646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NT24k-11FX3-SC-POE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6F8A8EEF-1EC5-4EDA-9C7A-A471CAF2B095}" type="parTrans" cxnId="{28180358-7AE9-48A3-9460-E1729A639367}">
      <dgm:prSet/>
      <dgm:spPr/>
      <dgm:t>
        <a:bodyPr/>
        <a:lstStyle/>
        <a:p>
          <a:endParaRPr lang="en-US" sz="600" b="1"/>
        </a:p>
      </dgm:t>
    </dgm:pt>
    <dgm:pt modelId="{7123316E-65A1-4C84-852D-625F7DE2E0A7}" type="sibTrans" cxnId="{28180358-7AE9-48A3-9460-E1729A639367}">
      <dgm:prSet/>
      <dgm:spPr/>
      <dgm:t>
        <a:bodyPr/>
        <a:lstStyle/>
        <a:p>
          <a:endParaRPr lang="en-US" sz="600" b="1"/>
        </a:p>
      </dgm:t>
    </dgm:pt>
    <dgm:pt modelId="{8458A7A5-27F0-408D-9D4F-CE4BE2D3ECB5}">
      <dgm:prSet custT="1"/>
      <dgm:spPr>
        <a:xfrm>
          <a:off x="7112477" y="1656646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NT24k-11FX3-ST-POE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A5685018-86C5-4F66-B66C-1CED8F54FCA7}" type="parTrans" cxnId="{2D4BC0DB-CC02-41CC-8B15-46AA7471C056}">
      <dgm:prSet/>
      <dgm:spPr/>
      <dgm:t>
        <a:bodyPr/>
        <a:lstStyle/>
        <a:p>
          <a:endParaRPr lang="en-US" sz="600" b="1"/>
        </a:p>
      </dgm:t>
    </dgm:pt>
    <dgm:pt modelId="{8F1CB3DF-033C-4841-BDBA-A7E721D64CFE}" type="sibTrans" cxnId="{2D4BC0DB-CC02-41CC-8B15-46AA7471C056}">
      <dgm:prSet/>
      <dgm:spPr/>
      <dgm:t>
        <a:bodyPr/>
        <a:lstStyle/>
        <a:p>
          <a:endParaRPr lang="en-US" sz="600" b="1"/>
        </a:p>
      </dgm:t>
    </dgm:pt>
    <dgm:pt modelId="{9DC4EAED-AAD3-4BDB-B688-999AC2F90B4A}">
      <dgm:prSet custT="1"/>
      <dgm:spPr>
        <a:xfrm>
          <a:off x="5981" y="203350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NT24k-11FXE3-SC-15-POE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3495E4A9-80EF-44A6-B32D-5CFD0DD832BD}" type="parTrans" cxnId="{71980EA0-EB18-4386-AAF2-4C1AE3576251}">
      <dgm:prSet/>
      <dgm:spPr/>
      <dgm:t>
        <a:bodyPr/>
        <a:lstStyle/>
        <a:p>
          <a:endParaRPr lang="en-US" sz="600" b="1"/>
        </a:p>
      </dgm:t>
    </dgm:pt>
    <dgm:pt modelId="{79326D02-6547-406A-90A4-06CC8B2A6548}" type="sibTrans" cxnId="{71980EA0-EB18-4386-AAF2-4C1AE3576251}">
      <dgm:prSet/>
      <dgm:spPr/>
      <dgm:t>
        <a:bodyPr/>
        <a:lstStyle/>
        <a:p>
          <a:endParaRPr lang="en-US" sz="600" b="1"/>
        </a:p>
      </dgm:t>
    </dgm:pt>
    <dgm:pt modelId="{953DDA68-4A88-4121-B4A4-B243A4C44EB7}">
      <dgm:prSet custT="1"/>
      <dgm:spPr>
        <a:xfrm>
          <a:off x="598189" y="203350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NT24k-11FXE3-SC-40-POE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F1374598-7EE1-4468-A0BA-A6A829DAE2E2}" type="parTrans" cxnId="{50331327-FD56-470B-837E-53566E4BC647}">
      <dgm:prSet/>
      <dgm:spPr/>
      <dgm:t>
        <a:bodyPr/>
        <a:lstStyle/>
        <a:p>
          <a:endParaRPr lang="en-US" sz="600" b="1"/>
        </a:p>
      </dgm:t>
    </dgm:pt>
    <dgm:pt modelId="{3379811E-F280-4971-A694-5689CE994B36}" type="sibTrans" cxnId="{50331327-FD56-470B-837E-53566E4BC647}">
      <dgm:prSet/>
      <dgm:spPr/>
      <dgm:t>
        <a:bodyPr/>
        <a:lstStyle/>
        <a:p>
          <a:endParaRPr lang="en-US" sz="600" b="1"/>
        </a:p>
      </dgm:t>
    </dgm:pt>
    <dgm:pt modelId="{70EA349B-C37D-4BDE-A421-37D22E839074}">
      <dgm:prSet custT="1"/>
      <dgm:spPr>
        <a:xfrm>
          <a:off x="1190397" y="203350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NT24k-11FXE3-SC-80-POE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270D8FF1-AE70-41FF-B7B4-2BC737A82A83}" type="parTrans" cxnId="{EACB9E4C-39B5-472C-89EF-9FAF4AC3B70F}">
      <dgm:prSet/>
      <dgm:spPr/>
      <dgm:t>
        <a:bodyPr/>
        <a:lstStyle/>
        <a:p>
          <a:endParaRPr lang="en-US" sz="600" b="1"/>
        </a:p>
      </dgm:t>
    </dgm:pt>
    <dgm:pt modelId="{12DB0FFE-F4C3-4F75-A404-E13315297A40}" type="sibTrans" cxnId="{EACB9E4C-39B5-472C-89EF-9FAF4AC3B70F}">
      <dgm:prSet/>
      <dgm:spPr/>
      <dgm:t>
        <a:bodyPr/>
        <a:lstStyle/>
        <a:p>
          <a:endParaRPr lang="en-US" sz="600" b="1"/>
        </a:p>
      </dgm:t>
    </dgm:pt>
    <dgm:pt modelId="{94A47085-E857-48EE-97E2-E3A57D9BA534}">
      <dgm:prSet custT="1"/>
      <dgm:spPr>
        <a:xfrm>
          <a:off x="1782605" y="203350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NT24k-11FXE3-ST-15-POE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8CFFBD73-CC49-4433-8654-8F4FD2C61CDC}" type="parTrans" cxnId="{A5471A6C-73AA-4FBF-8907-2A5D2E1D3AFB}">
      <dgm:prSet/>
      <dgm:spPr/>
      <dgm:t>
        <a:bodyPr/>
        <a:lstStyle/>
        <a:p>
          <a:endParaRPr lang="en-US" sz="600" b="1"/>
        </a:p>
      </dgm:t>
    </dgm:pt>
    <dgm:pt modelId="{D99221B6-D16D-4D6E-8E56-D8811AB3A03E}" type="sibTrans" cxnId="{A5471A6C-73AA-4FBF-8907-2A5D2E1D3AFB}">
      <dgm:prSet/>
      <dgm:spPr/>
      <dgm:t>
        <a:bodyPr/>
        <a:lstStyle/>
        <a:p>
          <a:endParaRPr lang="en-US" sz="600" b="1"/>
        </a:p>
      </dgm:t>
    </dgm:pt>
    <dgm:pt modelId="{D05F4637-EEF4-45E6-8D55-0DA9548864D0}">
      <dgm:prSet custT="1"/>
      <dgm:spPr>
        <a:xfrm>
          <a:off x="2374813" y="203350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NT24k-11FXE3-ST-40-POE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70C5FA18-DE31-4092-8304-7AD0B03A8651}" type="parTrans" cxnId="{86D4B77E-8C54-494C-A7F8-ACFD5140D9DB}">
      <dgm:prSet/>
      <dgm:spPr/>
      <dgm:t>
        <a:bodyPr/>
        <a:lstStyle/>
        <a:p>
          <a:endParaRPr lang="en-US" sz="600" b="1"/>
        </a:p>
      </dgm:t>
    </dgm:pt>
    <dgm:pt modelId="{5D76B0E7-722B-4890-B286-F854A8976AE1}" type="sibTrans" cxnId="{86D4B77E-8C54-494C-A7F8-ACFD5140D9DB}">
      <dgm:prSet/>
      <dgm:spPr/>
      <dgm:t>
        <a:bodyPr/>
        <a:lstStyle/>
        <a:p>
          <a:endParaRPr lang="en-US" sz="600" b="1"/>
        </a:p>
      </dgm:t>
    </dgm:pt>
    <dgm:pt modelId="{15BB4549-6233-4E93-A235-AC1398CDE4D9}">
      <dgm:prSet custT="1"/>
      <dgm:spPr>
        <a:xfrm>
          <a:off x="2967021" y="203350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NT24k-11FXE3-ST-80-POE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889F8BF9-4D5F-402C-B58A-F1EB0DBEE047}" type="parTrans" cxnId="{2D815F7D-8314-4F6F-9C46-869DE667B1EB}">
      <dgm:prSet/>
      <dgm:spPr/>
      <dgm:t>
        <a:bodyPr/>
        <a:lstStyle/>
        <a:p>
          <a:endParaRPr lang="en-US" sz="600" b="1"/>
        </a:p>
      </dgm:t>
    </dgm:pt>
    <dgm:pt modelId="{ADF7144D-0185-4C0C-9B70-249C2F34B1A6}" type="sibTrans" cxnId="{2D815F7D-8314-4F6F-9C46-869DE667B1EB}">
      <dgm:prSet/>
      <dgm:spPr/>
      <dgm:t>
        <a:bodyPr/>
        <a:lstStyle/>
        <a:p>
          <a:endParaRPr lang="en-US" sz="600" b="1"/>
        </a:p>
      </dgm:t>
    </dgm:pt>
    <dgm:pt modelId="{C1CF8D01-349A-44BF-9928-D251BAA084DA}">
      <dgm:prSet custT="1"/>
      <dgm:spPr>
        <a:xfrm>
          <a:off x="3559229" y="2033505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NT24k-11GX3-SC-POE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21627440-2B73-47E4-ADE7-1D6928DAA6A6}" type="parTrans" cxnId="{94B7F29D-6D9B-40DF-8342-1C7F17548193}">
      <dgm:prSet/>
      <dgm:spPr/>
      <dgm:t>
        <a:bodyPr/>
        <a:lstStyle/>
        <a:p>
          <a:endParaRPr lang="en-US" sz="600" b="1"/>
        </a:p>
      </dgm:t>
    </dgm:pt>
    <dgm:pt modelId="{E32DC16D-BC9F-4C96-8FEE-490CD1EC5C6C}" type="sibTrans" cxnId="{94B7F29D-6D9B-40DF-8342-1C7F17548193}">
      <dgm:prSet/>
      <dgm:spPr/>
      <dgm:t>
        <a:bodyPr/>
        <a:lstStyle/>
        <a:p>
          <a:endParaRPr lang="en-US" sz="600" b="1"/>
        </a:p>
      </dgm:t>
    </dgm:pt>
    <dgm:pt modelId="{A41CD076-AF08-4ACD-A41B-C5D31924B68A}">
      <dgm:prSet custT="1"/>
      <dgm:spPr>
        <a:xfrm>
          <a:off x="4151437" y="2033505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NT24k-11GXE3-SC-10-POE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35A62998-F68B-491B-8741-D669E986B1F1}" type="parTrans" cxnId="{8CCF4818-211B-4790-A4F4-C36DBEB8615F}">
      <dgm:prSet/>
      <dgm:spPr/>
      <dgm:t>
        <a:bodyPr/>
        <a:lstStyle/>
        <a:p>
          <a:endParaRPr lang="en-US" sz="600" b="1"/>
        </a:p>
      </dgm:t>
    </dgm:pt>
    <dgm:pt modelId="{13AB66B0-BB60-4C23-B9A1-3343F131DC59}" type="sibTrans" cxnId="{8CCF4818-211B-4790-A4F4-C36DBEB8615F}">
      <dgm:prSet/>
      <dgm:spPr/>
      <dgm:t>
        <a:bodyPr/>
        <a:lstStyle/>
        <a:p>
          <a:endParaRPr lang="en-US" sz="600" b="1"/>
        </a:p>
      </dgm:t>
    </dgm:pt>
    <dgm:pt modelId="{F8DDCB87-C538-418A-BFE5-A1560C6A47AE}">
      <dgm:prSet custT="1"/>
      <dgm:spPr>
        <a:xfrm>
          <a:off x="4743645" y="2033505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NT24k-11GXE3-SC-40-POE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EE6528EA-E70F-47FF-AA61-2FB0AFE58ABC}" type="parTrans" cxnId="{CC939C48-6846-4E75-B2EF-428D8BAD2778}">
      <dgm:prSet/>
      <dgm:spPr/>
      <dgm:t>
        <a:bodyPr/>
        <a:lstStyle/>
        <a:p>
          <a:endParaRPr lang="en-US" sz="600" b="1"/>
        </a:p>
      </dgm:t>
    </dgm:pt>
    <dgm:pt modelId="{596502D9-128C-4D00-93D4-CEF23432419A}" type="sibTrans" cxnId="{CC939C48-6846-4E75-B2EF-428D8BAD2778}">
      <dgm:prSet/>
      <dgm:spPr/>
      <dgm:t>
        <a:bodyPr/>
        <a:lstStyle/>
        <a:p>
          <a:endParaRPr lang="en-US" sz="600" b="1"/>
        </a:p>
      </dgm:t>
    </dgm:pt>
    <dgm:pt modelId="{A79A36AC-48BF-45F4-95BA-F7D173C7C4B7}">
      <dgm:prSet custT="1"/>
      <dgm:spPr>
        <a:xfrm>
          <a:off x="5335853" y="2033505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NT24k-11GXE3-SC-80-POE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44F9C6EC-17C4-4DAD-8008-5182057B8E0B}" type="parTrans" cxnId="{763BFB2F-710B-4085-ADF5-E35323511EC7}">
      <dgm:prSet/>
      <dgm:spPr/>
      <dgm:t>
        <a:bodyPr/>
        <a:lstStyle/>
        <a:p>
          <a:endParaRPr lang="en-US" sz="600" b="1"/>
        </a:p>
      </dgm:t>
    </dgm:pt>
    <dgm:pt modelId="{0A93EEA0-1A58-42E3-9C53-76E41F641AFE}" type="sibTrans" cxnId="{763BFB2F-710B-4085-ADF5-E35323511EC7}">
      <dgm:prSet/>
      <dgm:spPr/>
      <dgm:t>
        <a:bodyPr/>
        <a:lstStyle/>
        <a:p>
          <a:endParaRPr lang="en-US" sz="600" b="1"/>
        </a:p>
      </dgm:t>
    </dgm:pt>
    <dgm:pt modelId="{FE6CD0ED-13C8-4B72-B74A-C361C29B1ED3}">
      <dgm:prSet custT="1"/>
      <dgm:spPr>
        <a:xfrm>
          <a:off x="5928061" y="203350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NT24k-12FX4-SC-POE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144B5DDE-EAAE-4BC2-B440-B3270B00E618}" type="parTrans" cxnId="{09EE22A8-8A52-4B0C-9850-7B65BFB81E62}">
      <dgm:prSet/>
      <dgm:spPr/>
      <dgm:t>
        <a:bodyPr/>
        <a:lstStyle/>
        <a:p>
          <a:endParaRPr lang="en-US" sz="600" b="1"/>
        </a:p>
      </dgm:t>
    </dgm:pt>
    <dgm:pt modelId="{2795784C-5B66-48F6-BFB2-F0106A84D3DB}" type="sibTrans" cxnId="{09EE22A8-8A52-4B0C-9850-7B65BFB81E62}">
      <dgm:prSet/>
      <dgm:spPr/>
      <dgm:t>
        <a:bodyPr/>
        <a:lstStyle/>
        <a:p>
          <a:endParaRPr lang="en-US" sz="600" b="1"/>
        </a:p>
      </dgm:t>
    </dgm:pt>
    <dgm:pt modelId="{15529520-ED23-44EE-8EA6-18E312207466}">
      <dgm:prSet custT="1"/>
      <dgm:spPr>
        <a:xfrm>
          <a:off x="6520269" y="203350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NT24k-12FX4-ST-POE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B697A60A-EEAD-4252-BDD6-172F7E1E0D94}" type="parTrans" cxnId="{9FD11BBF-1567-4A03-B7BB-9D4710510869}">
      <dgm:prSet/>
      <dgm:spPr/>
      <dgm:t>
        <a:bodyPr/>
        <a:lstStyle/>
        <a:p>
          <a:endParaRPr lang="en-US" sz="600" b="1"/>
        </a:p>
      </dgm:t>
    </dgm:pt>
    <dgm:pt modelId="{B4255E3A-65CD-4332-8900-C93F3696153B}" type="sibTrans" cxnId="{9FD11BBF-1567-4A03-B7BB-9D4710510869}">
      <dgm:prSet/>
      <dgm:spPr/>
      <dgm:t>
        <a:bodyPr/>
        <a:lstStyle/>
        <a:p>
          <a:endParaRPr lang="en-US" sz="600" b="1"/>
        </a:p>
      </dgm:t>
    </dgm:pt>
    <dgm:pt modelId="{DE491E92-3DAC-47A2-BF32-9A67BBBD1B27}">
      <dgm:prSet custT="1"/>
      <dgm:spPr>
        <a:xfrm>
          <a:off x="7112477" y="203350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NT24k-12FXE4-SC-15-POE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46708FE0-3C5A-4B47-9AD6-86C30058DE6C}" type="parTrans" cxnId="{96E9CA0E-7B44-47D8-A3A8-A0654A419577}">
      <dgm:prSet/>
      <dgm:spPr/>
      <dgm:t>
        <a:bodyPr/>
        <a:lstStyle/>
        <a:p>
          <a:endParaRPr lang="en-US" sz="600" b="1"/>
        </a:p>
      </dgm:t>
    </dgm:pt>
    <dgm:pt modelId="{46AF0BA6-F2F9-413B-B940-4CB3618E3199}" type="sibTrans" cxnId="{96E9CA0E-7B44-47D8-A3A8-A0654A419577}">
      <dgm:prSet/>
      <dgm:spPr/>
      <dgm:t>
        <a:bodyPr/>
        <a:lstStyle/>
        <a:p>
          <a:endParaRPr lang="en-US" sz="600" b="1"/>
        </a:p>
      </dgm:t>
    </dgm:pt>
    <dgm:pt modelId="{52CDCDD6-6AA2-42D5-87E3-C39A711EAC81}">
      <dgm:prSet custT="1"/>
      <dgm:spPr>
        <a:xfrm>
          <a:off x="5981" y="241036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NT24k-12FXE4-SC-40-POE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E09C467C-9106-4733-9EE1-72F127CE237B}" type="parTrans" cxnId="{AA3E47F1-EEDF-4C63-9A32-880ECBFF99C6}">
      <dgm:prSet/>
      <dgm:spPr/>
      <dgm:t>
        <a:bodyPr/>
        <a:lstStyle/>
        <a:p>
          <a:endParaRPr lang="en-US" sz="600" b="1"/>
        </a:p>
      </dgm:t>
    </dgm:pt>
    <dgm:pt modelId="{A0412CA0-15CF-4C7E-8AAE-0CD0FFAFDE11}" type="sibTrans" cxnId="{AA3E47F1-EEDF-4C63-9A32-880ECBFF99C6}">
      <dgm:prSet/>
      <dgm:spPr/>
      <dgm:t>
        <a:bodyPr/>
        <a:lstStyle/>
        <a:p>
          <a:endParaRPr lang="en-US" sz="600" b="1"/>
        </a:p>
      </dgm:t>
    </dgm:pt>
    <dgm:pt modelId="{039F3E95-84B2-4C3D-81D7-0B39B16A00C5}">
      <dgm:prSet custT="1"/>
      <dgm:spPr>
        <a:xfrm>
          <a:off x="598189" y="241036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NT24k-12FXE4-SC-80-POE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B3A569F3-D502-4F02-9A15-2671F0767807}" type="parTrans" cxnId="{2E658268-C7F4-4D3A-93AB-6878D0D60E55}">
      <dgm:prSet/>
      <dgm:spPr/>
      <dgm:t>
        <a:bodyPr/>
        <a:lstStyle/>
        <a:p>
          <a:endParaRPr lang="en-US" sz="600" b="1"/>
        </a:p>
      </dgm:t>
    </dgm:pt>
    <dgm:pt modelId="{70693619-1F7A-414E-9187-65E7E05278AE}" type="sibTrans" cxnId="{2E658268-C7F4-4D3A-93AB-6878D0D60E55}">
      <dgm:prSet/>
      <dgm:spPr/>
      <dgm:t>
        <a:bodyPr/>
        <a:lstStyle/>
        <a:p>
          <a:endParaRPr lang="en-US" sz="600" b="1"/>
        </a:p>
      </dgm:t>
    </dgm:pt>
    <dgm:pt modelId="{37C59CED-D982-41EE-BD59-5138EE56288E}">
      <dgm:prSet custT="1"/>
      <dgm:spPr>
        <a:xfrm>
          <a:off x="1190397" y="241036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NT24k-12FXE4-ST-15-POE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9FB29288-FE11-43B4-BCEB-93EF4E4A9CCA}" type="parTrans" cxnId="{A36FBCA2-F311-4F01-B1D0-CEFD3DF52C76}">
      <dgm:prSet/>
      <dgm:spPr/>
      <dgm:t>
        <a:bodyPr/>
        <a:lstStyle/>
        <a:p>
          <a:endParaRPr lang="en-US" sz="600" b="1"/>
        </a:p>
      </dgm:t>
    </dgm:pt>
    <dgm:pt modelId="{61F232A0-6C7F-43AA-8417-1FA9CA6DD587}" type="sibTrans" cxnId="{A36FBCA2-F311-4F01-B1D0-CEFD3DF52C76}">
      <dgm:prSet/>
      <dgm:spPr/>
      <dgm:t>
        <a:bodyPr/>
        <a:lstStyle/>
        <a:p>
          <a:endParaRPr lang="en-US" sz="600" b="1"/>
        </a:p>
      </dgm:t>
    </dgm:pt>
    <dgm:pt modelId="{18E45FAE-5EF3-4C0C-AB53-9873305103F8}">
      <dgm:prSet custT="1"/>
      <dgm:spPr>
        <a:xfrm>
          <a:off x="1782605" y="241036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NT24k-12FXE4-ST-40-POE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0009EBC3-848B-4684-9784-2C5E9485E0E6}" type="parTrans" cxnId="{AF902299-D983-4B21-8268-12EE5C35BAE4}">
      <dgm:prSet/>
      <dgm:spPr/>
      <dgm:t>
        <a:bodyPr/>
        <a:lstStyle/>
        <a:p>
          <a:endParaRPr lang="en-US" sz="600" b="1"/>
        </a:p>
      </dgm:t>
    </dgm:pt>
    <dgm:pt modelId="{1E4E1403-1811-4474-9256-B3409E28D9D8}" type="sibTrans" cxnId="{AF902299-D983-4B21-8268-12EE5C35BAE4}">
      <dgm:prSet/>
      <dgm:spPr/>
      <dgm:t>
        <a:bodyPr/>
        <a:lstStyle/>
        <a:p>
          <a:endParaRPr lang="en-US" sz="600" b="1"/>
        </a:p>
      </dgm:t>
    </dgm:pt>
    <dgm:pt modelId="{93303FA8-F5D8-4ABF-B0B5-AB0EAD21A887}">
      <dgm:prSet custT="1"/>
      <dgm:spPr>
        <a:xfrm>
          <a:off x="2374813" y="241036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NT24k-12FXE4-ST-80-POE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9405B827-B4A7-4A68-98BF-7303972766A5}" type="parTrans" cxnId="{0CB5A291-6798-431B-B104-7F7FC710324A}">
      <dgm:prSet/>
      <dgm:spPr/>
      <dgm:t>
        <a:bodyPr/>
        <a:lstStyle/>
        <a:p>
          <a:endParaRPr lang="en-US" sz="600" b="1"/>
        </a:p>
      </dgm:t>
    </dgm:pt>
    <dgm:pt modelId="{1B400A03-FE95-4DC2-8AB7-690A8AD797A0}" type="sibTrans" cxnId="{0CB5A291-6798-431B-B104-7F7FC710324A}">
      <dgm:prSet/>
      <dgm:spPr/>
      <dgm:t>
        <a:bodyPr/>
        <a:lstStyle/>
        <a:p>
          <a:endParaRPr lang="en-US" sz="600" b="1"/>
        </a:p>
      </dgm:t>
    </dgm:pt>
    <dgm:pt modelId="{E0B18E0D-F9C7-4215-B001-04E3AB88A318}">
      <dgm:prSet custT="1"/>
      <dgm:spPr>
        <a:xfrm>
          <a:off x="2967021" y="2410365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NT24k-12GX4-SC-POE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9D2B0A25-0657-4550-AEF7-117D4B19253B}" type="parTrans" cxnId="{C27D95CE-55EC-4B3C-A817-959B30014556}">
      <dgm:prSet/>
      <dgm:spPr/>
      <dgm:t>
        <a:bodyPr/>
        <a:lstStyle/>
        <a:p>
          <a:endParaRPr lang="en-US" sz="600" b="1"/>
        </a:p>
      </dgm:t>
    </dgm:pt>
    <dgm:pt modelId="{591F2D74-5483-45A1-BEDF-572117EEC021}" type="sibTrans" cxnId="{C27D95CE-55EC-4B3C-A817-959B30014556}">
      <dgm:prSet/>
      <dgm:spPr/>
      <dgm:t>
        <a:bodyPr/>
        <a:lstStyle/>
        <a:p>
          <a:endParaRPr lang="en-US" sz="600" b="1"/>
        </a:p>
      </dgm:t>
    </dgm:pt>
    <dgm:pt modelId="{C3BBC294-8D5C-41C9-8FA0-90D20A47B2F0}">
      <dgm:prSet custT="1"/>
      <dgm:spPr>
        <a:xfrm>
          <a:off x="3559229" y="2410365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NT24k-12GXE4-SC-10-POE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247153A0-7387-4CCD-9F05-5B94D33B5EFD}" type="parTrans" cxnId="{157E3058-CD5D-414B-BA70-2AD0A6E0906F}">
      <dgm:prSet/>
      <dgm:spPr/>
      <dgm:t>
        <a:bodyPr/>
        <a:lstStyle/>
        <a:p>
          <a:endParaRPr lang="en-US" sz="600" b="1"/>
        </a:p>
      </dgm:t>
    </dgm:pt>
    <dgm:pt modelId="{25609378-7976-4A4F-A79D-8B101C7C443C}" type="sibTrans" cxnId="{157E3058-CD5D-414B-BA70-2AD0A6E0906F}">
      <dgm:prSet/>
      <dgm:spPr/>
      <dgm:t>
        <a:bodyPr/>
        <a:lstStyle/>
        <a:p>
          <a:endParaRPr lang="en-US" sz="600" b="1"/>
        </a:p>
      </dgm:t>
    </dgm:pt>
    <dgm:pt modelId="{5CFCEB47-E979-4A3D-B958-8CD3B82877C4}">
      <dgm:prSet custT="1"/>
      <dgm:spPr>
        <a:xfrm>
          <a:off x="4151437" y="2410365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NT24k-12GXE4-SC-40-POE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BCEA630D-0084-4F0F-8E03-265528728731}" type="parTrans" cxnId="{703CBEBA-A0CE-4217-9FFF-56E4ACEFD246}">
      <dgm:prSet/>
      <dgm:spPr/>
      <dgm:t>
        <a:bodyPr/>
        <a:lstStyle/>
        <a:p>
          <a:endParaRPr lang="en-US" sz="600" b="1"/>
        </a:p>
      </dgm:t>
    </dgm:pt>
    <dgm:pt modelId="{F27CDC5D-D233-4567-A48C-0B57025747C0}" type="sibTrans" cxnId="{703CBEBA-A0CE-4217-9FFF-56E4ACEFD246}">
      <dgm:prSet/>
      <dgm:spPr/>
      <dgm:t>
        <a:bodyPr/>
        <a:lstStyle/>
        <a:p>
          <a:endParaRPr lang="en-US" sz="600" b="1"/>
        </a:p>
      </dgm:t>
    </dgm:pt>
    <dgm:pt modelId="{38CED487-A189-42F3-9D4D-B2D674407587}">
      <dgm:prSet custT="1"/>
      <dgm:spPr>
        <a:xfrm>
          <a:off x="4743645" y="2410365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NT24k-12GXE4-SC-80-POE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45443990-E532-4039-8D1A-64B88C82C6A4}" type="parTrans" cxnId="{0BDE9D95-2CDF-4DAF-A21B-00EA6093F76B}">
      <dgm:prSet/>
      <dgm:spPr/>
      <dgm:t>
        <a:bodyPr/>
        <a:lstStyle/>
        <a:p>
          <a:endParaRPr lang="en-US" sz="600" b="1"/>
        </a:p>
      </dgm:t>
    </dgm:pt>
    <dgm:pt modelId="{824599DF-01AF-4502-8DEE-094559CCF475}" type="sibTrans" cxnId="{0BDE9D95-2CDF-4DAF-A21B-00EA6093F76B}">
      <dgm:prSet/>
      <dgm:spPr/>
      <dgm:t>
        <a:bodyPr/>
        <a:lstStyle/>
        <a:p>
          <a:endParaRPr lang="en-US" sz="600" b="1"/>
        </a:p>
      </dgm:t>
    </dgm:pt>
    <dgm:pt modelId="{A05AE897-BD05-4DF8-9638-4F1A84DBF9F2}">
      <dgm:prSet custT="1"/>
      <dgm:spPr>
        <a:xfrm>
          <a:off x="5335853" y="241036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NT24k-14FX6-SC-POE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24DD0889-EDCC-46BF-B04C-E1FACE0BCBC4}" type="parTrans" cxnId="{6093FF0B-3D23-4C6F-92BE-7E1EF31679A6}">
      <dgm:prSet/>
      <dgm:spPr/>
      <dgm:t>
        <a:bodyPr/>
        <a:lstStyle/>
        <a:p>
          <a:endParaRPr lang="en-US" sz="600" b="1"/>
        </a:p>
      </dgm:t>
    </dgm:pt>
    <dgm:pt modelId="{DE94DF6E-17BC-4B9E-80E8-CA8BE95BE940}" type="sibTrans" cxnId="{6093FF0B-3D23-4C6F-92BE-7E1EF31679A6}">
      <dgm:prSet/>
      <dgm:spPr/>
      <dgm:t>
        <a:bodyPr/>
        <a:lstStyle/>
        <a:p>
          <a:endParaRPr lang="en-US" sz="600" b="1"/>
        </a:p>
      </dgm:t>
    </dgm:pt>
    <dgm:pt modelId="{9120552A-20C7-4016-8E90-25A288FB50B5}">
      <dgm:prSet custT="1"/>
      <dgm:spPr>
        <a:xfrm>
          <a:off x="5928061" y="241036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NT24k-14FX6-ST-POE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6E234201-EBF7-4620-B6FE-6A4BE66AED40}" type="parTrans" cxnId="{3452BA0D-A4CE-4A08-95CB-6BB37D84F5B8}">
      <dgm:prSet/>
      <dgm:spPr/>
      <dgm:t>
        <a:bodyPr/>
        <a:lstStyle/>
        <a:p>
          <a:endParaRPr lang="en-US" sz="600" b="1"/>
        </a:p>
      </dgm:t>
    </dgm:pt>
    <dgm:pt modelId="{E829A055-E464-424B-AE25-45EECF8F1405}" type="sibTrans" cxnId="{3452BA0D-A4CE-4A08-95CB-6BB37D84F5B8}">
      <dgm:prSet/>
      <dgm:spPr/>
      <dgm:t>
        <a:bodyPr/>
        <a:lstStyle/>
        <a:p>
          <a:endParaRPr lang="en-US" sz="600" b="1"/>
        </a:p>
      </dgm:t>
    </dgm:pt>
    <dgm:pt modelId="{76170719-1B1B-48ED-B9EC-C8CD781C0B1C}">
      <dgm:prSet custT="1"/>
      <dgm:spPr>
        <a:xfrm>
          <a:off x="6520269" y="241036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NT24k-14FXE6-SC-15-POE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16A2F25F-A6ED-4153-BB67-E7070ECEDC4C}" type="parTrans" cxnId="{9152CF6F-8B97-465E-B255-EF2C1ACD7055}">
      <dgm:prSet/>
      <dgm:spPr/>
      <dgm:t>
        <a:bodyPr/>
        <a:lstStyle/>
        <a:p>
          <a:endParaRPr lang="en-US" sz="600" b="1"/>
        </a:p>
      </dgm:t>
    </dgm:pt>
    <dgm:pt modelId="{FCC71374-59DC-4A0F-92B6-C174698ED914}" type="sibTrans" cxnId="{9152CF6F-8B97-465E-B255-EF2C1ACD7055}">
      <dgm:prSet/>
      <dgm:spPr/>
      <dgm:t>
        <a:bodyPr/>
        <a:lstStyle/>
        <a:p>
          <a:endParaRPr lang="en-US" sz="600" b="1"/>
        </a:p>
      </dgm:t>
    </dgm:pt>
    <dgm:pt modelId="{C96858C6-153A-40DC-B601-C947979DBB53}">
      <dgm:prSet custT="1"/>
      <dgm:spPr>
        <a:xfrm>
          <a:off x="7112477" y="2410365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NT24k-14FXE6-SC-40-POE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B936C079-73C3-42DD-B8BC-F552B7783072}" type="parTrans" cxnId="{D27BE837-EC82-4EDF-82E2-82EEC749DCB0}">
      <dgm:prSet/>
      <dgm:spPr/>
      <dgm:t>
        <a:bodyPr/>
        <a:lstStyle/>
        <a:p>
          <a:endParaRPr lang="en-US" sz="600" b="1"/>
        </a:p>
      </dgm:t>
    </dgm:pt>
    <dgm:pt modelId="{73EF5BD1-08FB-4AA7-B87D-8FC711075E6E}" type="sibTrans" cxnId="{D27BE837-EC82-4EDF-82E2-82EEC749DCB0}">
      <dgm:prSet/>
      <dgm:spPr/>
      <dgm:t>
        <a:bodyPr/>
        <a:lstStyle/>
        <a:p>
          <a:endParaRPr lang="en-US" sz="600" b="1"/>
        </a:p>
      </dgm:t>
    </dgm:pt>
    <dgm:pt modelId="{4251709D-1BB0-4737-A08E-5F96EFB51C76}">
      <dgm:prSet custT="1"/>
      <dgm:spPr>
        <a:xfrm>
          <a:off x="598189" y="2787224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NT24k-14FXE6-SC-80-POE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ADAAB7D8-5399-4FA4-AD17-5A76345422D5}" type="parTrans" cxnId="{950EC8A3-A2A4-4897-9C66-C465256DCF36}">
      <dgm:prSet/>
      <dgm:spPr/>
      <dgm:t>
        <a:bodyPr/>
        <a:lstStyle/>
        <a:p>
          <a:endParaRPr lang="en-US" sz="600" b="1"/>
        </a:p>
      </dgm:t>
    </dgm:pt>
    <dgm:pt modelId="{B65618D5-5902-4BDE-827A-56346502D990}" type="sibTrans" cxnId="{950EC8A3-A2A4-4897-9C66-C465256DCF36}">
      <dgm:prSet/>
      <dgm:spPr/>
      <dgm:t>
        <a:bodyPr/>
        <a:lstStyle/>
        <a:p>
          <a:endParaRPr lang="en-US" sz="600" b="1"/>
        </a:p>
      </dgm:t>
    </dgm:pt>
    <dgm:pt modelId="{8078C683-E83B-4EC5-90EC-D42A0C48CFD6}">
      <dgm:prSet custT="1"/>
      <dgm:spPr>
        <a:xfrm>
          <a:off x="1190397" y="2787224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NT24k-14FXE6-ST-15-POE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7711AF9A-EAF2-4517-A4A1-5F5980976FCB}" type="parTrans" cxnId="{494F345F-9364-4B2E-B2B3-84715522DBFE}">
      <dgm:prSet/>
      <dgm:spPr/>
      <dgm:t>
        <a:bodyPr/>
        <a:lstStyle/>
        <a:p>
          <a:endParaRPr lang="en-US" sz="600" b="1"/>
        </a:p>
      </dgm:t>
    </dgm:pt>
    <dgm:pt modelId="{A27E4DCE-078C-4325-85E3-DF6B208BF6A5}" type="sibTrans" cxnId="{494F345F-9364-4B2E-B2B3-84715522DBFE}">
      <dgm:prSet/>
      <dgm:spPr/>
      <dgm:t>
        <a:bodyPr/>
        <a:lstStyle/>
        <a:p>
          <a:endParaRPr lang="en-US" sz="600" b="1"/>
        </a:p>
      </dgm:t>
    </dgm:pt>
    <dgm:pt modelId="{C0F3D7A1-C966-41C8-B7EB-9F0D98111119}">
      <dgm:prSet custT="1"/>
      <dgm:spPr>
        <a:xfrm>
          <a:off x="1782605" y="2787224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NT24k-14FXE6-ST-40-POE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43A39773-97E0-4B81-B526-E12EC92E9553}" type="parTrans" cxnId="{2062540C-DE15-45CE-B454-B58E4DD58F58}">
      <dgm:prSet/>
      <dgm:spPr/>
      <dgm:t>
        <a:bodyPr/>
        <a:lstStyle/>
        <a:p>
          <a:endParaRPr lang="en-US" sz="600" b="1"/>
        </a:p>
      </dgm:t>
    </dgm:pt>
    <dgm:pt modelId="{01AC0EFC-775E-4FF7-B478-29357AEC47CE}" type="sibTrans" cxnId="{2062540C-DE15-45CE-B454-B58E4DD58F58}">
      <dgm:prSet/>
      <dgm:spPr/>
      <dgm:t>
        <a:bodyPr/>
        <a:lstStyle/>
        <a:p>
          <a:endParaRPr lang="en-US" sz="600" b="1"/>
        </a:p>
      </dgm:t>
    </dgm:pt>
    <dgm:pt modelId="{A1B822F9-3B4A-4573-BE62-9099CB228731}">
      <dgm:prSet custT="1"/>
      <dgm:spPr>
        <a:xfrm>
          <a:off x="2374813" y="2787224"/>
          <a:ext cx="538370" cy="323022"/>
        </a:xfrm>
        <a:pattFill prst="pct90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NT24k-14FXE6-ST-80-POE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78FE99D3-AFB7-4304-8982-0BCC07CD449C}" type="parTrans" cxnId="{64C2A7AD-1D94-42DE-98A2-CAC4AC0FA2D5}">
      <dgm:prSet/>
      <dgm:spPr/>
      <dgm:t>
        <a:bodyPr/>
        <a:lstStyle/>
        <a:p>
          <a:endParaRPr lang="en-US" sz="600" b="1"/>
        </a:p>
      </dgm:t>
    </dgm:pt>
    <dgm:pt modelId="{CBE0E988-6F48-4509-9918-A7D4D7BFF48C}" type="sibTrans" cxnId="{64C2A7AD-1D94-42DE-98A2-CAC4AC0FA2D5}">
      <dgm:prSet/>
      <dgm:spPr/>
      <dgm:t>
        <a:bodyPr/>
        <a:lstStyle/>
        <a:p>
          <a:endParaRPr lang="en-US" sz="600" b="1"/>
        </a:p>
      </dgm:t>
    </dgm:pt>
    <dgm:pt modelId="{7208435B-5753-4FBD-B032-6E8F59210911}">
      <dgm:prSet custT="1"/>
      <dgm:spPr>
        <a:xfrm>
          <a:off x="2967021" y="2787224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NT24k-14GX6-SC-POE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7FF79A94-A1F2-4CE3-8A1B-48F0853FA8F9}" type="parTrans" cxnId="{2ACAC086-0E86-45B0-816A-A04DA61ECF05}">
      <dgm:prSet/>
      <dgm:spPr/>
      <dgm:t>
        <a:bodyPr/>
        <a:lstStyle/>
        <a:p>
          <a:endParaRPr lang="en-US" sz="600" b="1"/>
        </a:p>
      </dgm:t>
    </dgm:pt>
    <dgm:pt modelId="{66E54FD4-5C95-44CF-BEFE-9D8A8BD070D0}" type="sibTrans" cxnId="{2ACAC086-0E86-45B0-816A-A04DA61ECF05}">
      <dgm:prSet/>
      <dgm:spPr/>
      <dgm:t>
        <a:bodyPr/>
        <a:lstStyle/>
        <a:p>
          <a:endParaRPr lang="en-US" sz="600" b="1"/>
        </a:p>
      </dgm:t>
    </dgm:pt>
    <dgm:pt modelId="{006FE3AD-603C-4FFE-838B-7804F138D09F}">
      <dgm:prSet custT="1"/>
      <dgm:spPr>
        <a:xfrm>
          <a:off x="3559229" y="2787224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NT24k-14GXE6-SC-10-POE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88684DF7-E1F4-4060-B478-59E9FF6586B0}" type="parTrans" cxnId="{5693F50A-F34C-473B-BFEC-AC29869C98AB}">
      <dgm:prSet/>
      <dgm:spPr/>
      <dgm:t>
        <a:bodyPr/>
        <a:lstStyle/>
        <a:p>
          <a:endParaRPr lang="en-US" sz="600" b="1"/>
        </a:p>
      </dgm:t>
    </dgm:pt>
    <dgm:pt modelId="{DD309C8F-5AD3-44A1-954B-EC477BBF6F07}" type="sibTrans" cxnId="{5693F50A-F34C-473B-BFEC-AC29869C98AB}">
      <dgm:prSet/>
      <dgm:spPr/>
      <dgm:t>
        <a:bodyPr/>
        <a:lstStyle/>
        <a:p>
          <a:endParaRPr lang="en-US" sz="600" b="1"/>
        </a:p>
      </dgm:t>
    </dgm:pt>
    <dgm:pt modelId="{09B5EC26-09EE-48A0-8128-2D82156F5249}">
      <dgm:prSet custT="1"/>
      <dgm:spPr>
        <a:xfrm>
          <a:off x="4151437" y="2787224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dirty="0" smtClean="0">
              <a:latin typeface="Calibri"/>
              <a:ea typeface="+mn-ea"/>
              <a:cs typeface="+mn-cs"/>
            </a:rPr>
            <a:t>NT24k-14GXE6-SC-40-POE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5ECE876B-F093-403C-A6AD-6BD0117387CB}" type="parTrans" cxnId="{915DD740-9EB5-4FF6-B410-7348D5841B6F}">
      <dgm:prSet/>
      <dgm:spPr/>
      <dgm:t>
        <a:bodyPr/>
        <a:lstStyle/>
        <a:p>
          <a:endParaRPr lang="en-US" sz="600" b="1"/>
        </a:p>
      </dgm:t>
    </dgm:pt>
    <dgm:pt modelId="{4D0D60E7-E29D-4E6F-91FC-52137F43A2A1}" type="sibTrans" cxnId="{915DD740-9EB5-4FF6-B410-7348D5841B6F}">
      <dgm:prSet/>
      <dgm:spPr/>
      <dgm:t>
        <a:bodyPr/>
        <a:lstStyle/>
        <a:p>
          <a:endParaRPr lang="en-US" sz="600" b="1"/>
        </a:p>
      </dgm:t>
    </dgm:pt>
    <dgm:pt modelId="{51306F73-4201-4541-9E8C-E115001ECF28}">
      <dgm:prSet custT="1"/>
      <dgm:spPr>
        <a:xfrm>
          <a:off x="4743645" y="2787224"/>
          <a:ext cx="538370" cy="323022"/>
        </a:xfrm>
        <a:pattFill prst="pct9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NT24k-14GXE6-SC-80-POE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13C1AA60-C2DC-4381-B738-548E1D32850D}" type="parTrans" cxnId="{FF16DADC-76A0-4F80-8E18-0F49551980D4}">
      <dgm:prSet/>
      <dgm:spPr/>
      <dgm:t>
        <a:bodyPr/>
        <a:lstStyle/>
        <a:p>
          <a:endParaRPr lang="en-US" sz="600" b="1"/>
        </a:p>
      </dgm:t>
    </dgm:pt>
    <dgm:pt modelId="{C411F483-943E-427F-83F0-BF373C8E0AEC}" type="sibTrans" cxnId="{FF16DADC-76A0-4F80-8E18-0F49551980D4}">
      <dgm:prSet/>
      <dgm:spPr/>
      <dgm:t>
        <a:bodyPr/>
        <a:lstStyle/>
        <a:p>
          <a:endParaRPr lang="en-US" sz="600" b="1"/>
        </a:p>
      </dgm:t>
    </dgm:pt>
    <dgm:pt modelId="{D26B2167-ABE8-4357-BCE8-E87FFEEA1E6B}">
      <dgm:prSet custT="1"/>
      <dgm:spPr>
        <a:xfrm>
          <a:off x="5335853" y="2787224"/>
          <a:ext cx="538370" cy="323022"/>
        </a:xfrm>
        <a:solidFill>
          <a:schemeClr val="accent5"/>
        </a:solid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NT24k-12SFP-DM4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C0421CCE-B0C2-4EA8-BEC8-C1624ABF35B7}" type="parTrans" cxnId="{584281DB-3FE6-4C8E-98AA-4E4FF74047D4}">
      <dgm:prSet/>
      <dgm:spPr/>
      <dgm:t>
        <a:bodyPr/>
        <a:lstStyle/>
        <a:p>
          <a:endParaRPr lang="en-US" sz="600" b="1"/>
        </a:p>
      </dgm:t>
    </dgm:pt>
    <dgm:pt modelId="{8DAA9E35-5710-4F36-A541-C52EC953C1EF}" type="sibTrans" cxnId="{584281DB-3FE6-4C8E-98AA-4E4FF74047D4}">
      <dgm:prSet/>
      <dgm:spPr/>
      <dgm:t>
        <a:bodyPr/>
        <a:lstStyle/>
        <a:p>
          <a:endParaRPr lang="en-US" sz="600" b="1"/>
        </a:p>
      </dgm:t>
    </dgm:pt>
    <dgm:pt modelId="{95AC656C-5D93-4018-AB9A-28AB620E47A4}">
      <dgm:prSet custT="1"/>
      <dgm:spPr>
        <a:xfrm>
          <a:off x="5928061" y="2787224"/>
          <a:ext cx="538370" cy="323022"/>
        </a:xfrm>
        <a:pattFill prst="pct90">
          <a:fgClr>
            <a:schemeClr val="accent5"/>
          </a:fgClr>
          <a:bgClr>
            <a:schemeClr val="bg1"/>
          </a:bgClr>
        </a:pattFill>
      </dgm:spPr>
      <dgm:t>
        <a:bodyPr/>
        <a:lstStyle/>
        <a:p>
          <a:r>
            <a:rPr lang="en-US" sz="700" b="1" smtClean="0">
              <a:latin typeface="Calibri"/>
              <a:ea typeface="+mn-ea"/>
              <a:cs typeface="+mn-cs"/>
            </a:rPr>
            <a:t>NT24k-12SFP-DM4-POE     </a:t>
          </a:r>
          <a:endParaRPr lang="en-US" sz="700" b="1" dirty="0">
            <a:latin typeface="Calibri"/>
            <a:ea typeface="+mn-ea"/>
            <a:cs typeface="+mn-cs"/>
          </a:endParaRPr>
        </a:p>
      </dgm:t>
    </dgm:pt>
    <dgm:pt modelId="{33149D0E-A508-4E2F-9F92-7905DFFE461B}" type="parTrans" cxnId="{EF10708E-A00D-4C6E-BDD6-654847EB71E9}">
      <dgm:prSet/>
      <dgm:spPr/>
      <dgm:t>
        <a:bodyPr/>
        <a:lstStyle/>
        <a:p>
          <a:endParaRPr lang="en-US" sz="600" b="1"/>
        </a:p>
      </dgm:t>
    </dgm:pt>
    <dgm:pt modelId="{10CEFF99-671B-45BD-BD52-783296A5B96B}" type="sibTrans" cxnId="{EF10708E-A00D-4C6E-BDD6-654847EB71E9}">
      <dgm:prSet/>
      <dgm:spPr/>
      <dgm:t>
        <a:bodyPr/>
        <a:lstStyle/>
        <a:p>
          <a:endParaRPr lang="en-US" sz="600" b="1"/>
        </a:p>
      </dgm:t>
    </dgm:pt>
    <dgm:pt modelId="{D777C7A1-14B8-4F47-B313-BFE5B56B6E51}" type="pres">
      <dgm:prSet presAssocID="{F53F059C-BD81-49D8-88EE-6A299AFB89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9DD593-5706-41C0-8A07-287C48EE310E}" type="pres">
      <dgm:prSet presAssocID="{516634BB-66BB-4FC4-9C43-D99CAA83473A}" presName="node" presStyleLbl="node1" presStyleIdx="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F33DE1-95E5-497B-915A-6B9897F18FF4}" type="pres">
      <dgm:prSet presAssocID="{5F31D510-E29F-47AE-AC0D-2FCFC902FC1D}" presName="sibTrans" presStyleCnt="0"/>
      <dgm:spPr/>
      <dgm:t>
        <a:bodyPr/>
        <a:lstStyle/>
        <a:p>
          <a:endParaRPr lang="en-US"/>
        </a:p>
      </dgm:t>
    </dgm:pt>
    <dgm:pt modelId="{92E2B3FF-85D4-42C0-BAE4-06ADD0B6C345}" type="pres">
      <dgm:prSet presAssocID="{867C3B56-ECE3-49B7-9574-7016B986971B}" presName="node" presStyleLbl="node1" presStyleIdx="1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05179D-FA8F-43CD-B245-A6BAA7CFFB98}" type="pres">
      <dgm:prSet presAssocID="{8EF4840B-DBF4-4483-9C7F-ADCA5F80FA25}" presName="sibTrans" presStyleCnt="0"/>
      <dgm:spPr/>
      <dgm:t>
        <a:bodyPr/>
        <a:lstStyle/>
        <a:p>
          <a:endParaRPr lang="en-US"/>
        </a:p>
      </dgm:t>
    </dgm:pt>
    <dgm:pt modelId="{B2B52318-DAC7-4A7A-BAC0-E6F65CEFC49D}" type="pres">
      <dgm:prSet presAssocID="{E4672BBB-D145-45A5-9223-8DE8F1916EBE}" presName="node" presStyleLbl="node1" presStyleIdx="2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88E96BE-7C1B-406E-B508-4F2E6704216F}" type="pres">
      <dgm:prSet presAssocID="{FFEA7F36-F932-4BC6-BDF9-0D164F822156}" presName="sibTrans" presStyleCnt="0"/>
      <dgm:spPr/>
      <dgm:t>
        <a:bodyPr/>
        <a:lstStyle/>
        <a:p>
          <a:endParaRPr lang="en-US"/>
        </a:p>
      </dgm:t>
    </dgm:pt>
    <dgm:pt modelId="{D2190F4A-FBE6-42C0-9FAC-1DE21B22C314}" type="pres">
      <dgm:prSet presAssocID="{C4B0B6AE-6D20-4DEF-8A5A-0028AF360089}" presName="node" presStyleLbl="node1" presStyleIdx="3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6F8F04E-F449-45E3-9656-F0EA1B1D9926}" type="pres">
      <dgm:prSet presAssocID="{A3F27933-E0C0-4318-998E-626B2CA3E6D9}" presName="sibTrans" presStyleCnt="0"/>
      <dgm:spPr/>
      <dgm:t>
        <a:bodyPr/>
        <a:lstStyle/>
        <a:p>
          <a:endParaRPr lang="en-US"/>
        </a:p>
      </dgm:t>
    </dgm:pt>
    <dgm:pt modelId="{8353F52D-4639-491E-A2A0-27407E6AD214}" type="pres">
      <dgm:prSet presAssocID="{BEA1FA95-5DCB-47AB-A7BD-F24049EF24B3}" presName="node" presStyleLbl="node1" presStyleIdx="4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2213575-3BC6-4CEF-988A-7C76C8413E16}" type="pres">
      <dgm:prSet presAssocID="{21F81E6A-F069-476B-837E-0286C2763686}" presName="sibTrans" presStyleCnt="0"/>
      <dgm:spPr/>
      <dgm:t>
        <a:bodyPr/>
        <a:lstStyle/>
        <a:p>
          <a:endParaRPr lang="en-US"/>
        </a:p>
      </dgm:t>
    </dgm:pt>
    <dgm:pt modelId="{83E07FDD-B07C-4FB1-B27D-68CA96CD0F3C}" type="pres">
      <dgm:prSet presAssocID="{4046072E-8166-4D28-B115-2FC38BF6699F}" presName="node" presStyleLbl="node1" presStyleIdx="5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EFF0990-60C5-47D4-AFF8-CA4D21963157}" type="pres">
      <dgm:prSet presAssocID="{632579A0-869B-4E54-BE02-10DA3D6F3625}" presName="sibTrans" presStyleCnt="0"/>
      <dgm:spPr/>
      <dgm:t>
        <a:bodyPr/>
        <a:lstStyle/>
        <a:p>
          <a:endParaRPr lang="en-US"/>
        </a:p>
      </dgm:t>
    </dgm:pt>
    <dgm:pt modelId="{A529C2F9-8BD4-4561-8754-1ADDEE9ECA33}" type="pres">
      <dgm:prSet presAssocID="{364EBFBA-C403-4FC7-A307-A29AC1255046}" presName="node" presStyleLbl="node1" presStyleIdx="6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559DCA4-5B20-418B-AE48-F1704271581A}" type="pres">
      <dgm:prSet presAssocID="{ADDB9AB8-4174-4C6B-B31E-218481C4B60D}" presName="sibTrans" presStyleCnt="0"/>
      <dgm:spPr/>
      <dgm:t>
        <a:bodyPr/>
        <a:lstStyle/>
        <a:p>
          <a:endParaRPr lang="en-US"/>
        </a:p>
      </dgm:t>
    </dgm:pt>
    <dgm:pt modelId="{8DC9FFCB-40AD-4DBA-801C-DC999C57D5B8}" type="pres">
      <dgm:prSet presAssocID="{05311B6B-9E09-49DC-9E97-05E43D6481E3}" presName="node" presStyleLbl="node1" presStyleIdx="7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B8558A2-0308-4C6E-84ED-04894E374261}" type="pres">
      <dgm:prSet presAssocID="{FA4E9B5D-125C-48F5-A923-9AA75BD793A2}" presName="sibTrans" presStyleCnt="0"/>
      <dgm:spPr/>
      <dgm:t>
        <a:bodyPr/>
        <a:lstStyle/>
        <a:p>
          <a:endParaRPr lang="en-US"/>
        </a:p>
      </dgm:t>
    </dgm:pt>
    <dgm:pt modelId="{0AB050E3-AF7B-4AB5-9FA1-99C4587773D5}" type="pres">
      <dgm:prSet presAssocID="{CFE2B9D1-7F4F-4443-8586-C5947D743FBA}" presName="node" presStyleLbl="node1" presStyleIdx="8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411DAB-B81E-4E42-94B5-5076DF3C237F}" type="pres">
      <dgm:prSet presAssocID="{A83CD25E-CDF1-462B-A3D7-9C520CD14ED2}" presName="sibTrans" presStyleCnt="0"/>
      <dgm:spPr/>
      <dgm:t>
        <a:bodyPr/>
        <a:lstStyle/>
        <a:p>
          <a:endParaRPr lang="en-US"/>
        </a:p>
      </dgm:t>
    </dgm:pt>
    <dgm:pt modelId="{3FF57312-BCAE-4005-B172-8A14166C4B85}" type="pres">
      <dgm:prSet presAssocID="{A301F95F-F6D4-44F6-AA7A-B9C869A8D203}" presName="node" presStyleLbl="node1" presStyleIdx="9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EA033A4-8137-4AEC-94DD-1FA89CE2C71D}" type="pres">
      <dgm:prSet presAssocID="{FB2B2016-B947-425C-B5B6-CEE922A7EB64}" presName="sibTrans" presStyleCnt="0"/>
      <dgm:spPr/>
      <dgm:t>
        <a:bodyPr/>
        <a:lstStyle/>
        <a:p>
          <a:endParaRPr lang="en-US"/>
        </a:p>
      </dgm:t>
    </dgm:pt>
    <dgm:pt modelId="{E740B9FE-0D93-409F-987E-6BE6012E891E}" type="pres">
      <dgm:prSet presAssocID="{D2A63F96-A908-4062-A6C9-6D482B8C2AE2}" presName="node" presStyleLbl="node1" presStyleIdx="1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5900AE-359A-47A6-A911-579923FD477A}" type="pres">
      <dgm:prSet presAssocID="{F34BFA39-EB1A-488F-8CC7-B26EE40F2226}" presName="sibTrans" presStyleCnt="0"/>
      <dgm:spPr/>
      <dgm:t>
        <a:bodyPr/>
        <a:lstStyle/>
        <a:p>
          <a:endParaRPr lang="en-US"/>
        </a:p>
      </dgm:t>
    </dgm:pt>
    <dgm:pt modelId="{FCF028EB-5A57-44D8-BBA5-40C02FE0AC87}" type="pres">
      <dgm:prSet presAssocID="{38437C85-70DA-4D41-ACF9-68881CD752DA}" presName="node" presStyleLbl="node1" presStyleIdx="11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75024F6-F1F4-406F-8232-9D32D8F4988E}" type="pres">
      <dgm:prSet presAssocID="{98773091-0C04-4765-BE93-191B7CF07376}" presName="sibTrans" presStyleCnt="0"/>
      <dgm:spPr/>
      <dgm:t>
        <a:bodyPr/>
        <a:lstStyle/>
        <a:p>
          <a:endParaRPr lang="en-US"/>
        </a:p>
      </dgm:t>
    </dgm:pt>
    <dgm:pt modelId="{22A3016E-1774-43C7-966B-530B2C57B30D}" type="pres">
      <dgm:prSet presAssocID="{7D6D0396-4EFC-4713-9D77-9C6AFDCCB11E}" presName="node" presStyleLbl="node1" presStyleIdx="12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BA15F5-1A35-4D40-9918-07D8CC93BB22}" type="pres">
      <dgm:prSet presAssocID="{35466CC5-6C8D-458A-B67B-CE10ABB2644D}" presName="sibTrans" presStyleCnt="0"/>
      <dgm:spPr/>
      <dgm:t>
        <a:bodyPr/>
        <a:lstStyle/>
        <a:p>
          <a:endParaRPr lang="en-US"/>
        </a:p>
      </dgm:t>
    </dgm:pt>
    <dgm:pt modelId="{1950A566-D350-4A11-8623-FDA5CB31B829}" type="pres">
      <dgm:prSet presAssocID="{166D1E2F-1F8E-42E8-92C5-84B6A4CDBFF4}" presName="node" presStyleLbl="node1" presStyleIdx="13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9C2B93F-221C-4BDD-A5FA-2A7DE32D5C2A}" type="pres">
      <dgm:prSet presAssocID="{4A91499A-A0AE-4636-B392-A4F52300E801}" presName="sibTrans" presStyleCnt="0"/>
      <dgm:spPr/>
      <dgm:t>
        <a:bodyPr/>
        <a:lstStyle/>
        <a:p>
          <a:endParaRPr lang="en-US"/>
        </a:p>
      </dgm:t>
    </dgm:pt>
    <dgm:pt modelId="{19869B89-5A41-4E1D-9844-245F4314D501}" type="pres">
      <dgm:prSet presAssocID="{0E8AF1B4-173E-406F-B1B2-A317003B8CE9}" presName="node" presStyleLbl="node1" presStyleIdx="14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5C646D-8FB6-44F3-848F-E49BC22DC15C}" type="pres">
      <dgm:prSet presAssocID="{24F397B8-A971-4AAD-B1ED-370AD1A05125}" presName="sibTrans" presStyleCnt="0"/>
      <dgm:spPr/>
      <dgm:t>
        <a:bodyPr/>
        <a:lstStyle/>
        <a:p>
          <a:endParaRPr lang="en-US"/>
        </a:p>
      </dgm:t>
    </dgm:pt>
    <dgm:pt modelId="{C3B6266A-1E2A-4143-860E-771478E3866D}" type="pres">
      <dgm:prSet presAssocID="{A3E5D1EA-AAB6-4A79-A79D-23DAFB585BE1}" presName="node" presStyleLbl="node1" presStyleIdx="15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4C2A9CB-BB50-42E9-ADA8-C8513DEA079C}" type="pres">
      <dgm:prSet presAssocID="{08B78302-6042-4049-BA9E-56EA77607138}" presName="sibTrans" presStyleCnt="0"/>
      <dgm:spPr/>
      <dgm:t>
        <a:bodyPr/>
        <a:lstStyle/>
        <a:p>
          <a:endParaRPr lang="en-US"/>
        </a:p>
      </dgm:t>
    </dgm:pt>
    <dgm:pt modelId="{2DBE443F-9495-4C7F-9902-C70B50E91C81}" type="pres">
      <dgm:prSet presAssocID="{7CD86DB4-F948-4F16-9775-244ADC232D9D}" presName="node" presStyleLbl="node1" presStyleIdx="16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2AA7302-6188-4C57-AF6C-C11EBBE9EE8D}" type="pres">
      <dgm:prSet presAssocID="{3B8D0483-B6F2-48B0-B351-581CE8E01132}" presName="sibTrans" presStyleCnt="0"/>
      <dgm:spPr/>
      <dgm:t>
        <a:bodyPr/>
        <a:lstStyle/>
        <a:p>
          <a:endParaRPr lang="en-US"/>
        </a:p>
      </dgm:t>
    </dgm:pt>
    <dgm:pt modelId="{47A77894-2D20-4D23-BC58-512BF9A4C0F3}" type="pres">
      <dgm:prSet presAssocID="{34F64607-47D7-4F68-8A3C-8FA439B16F85}" presName="node" presStyleLbl="node1" presStyleIdx="17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6714D65-A067-4C85-9737-A978DE1FF1E4}" type="pres">
      <dgm:prSet presAssocID="{4060D4BD-22F5-4E14-B61D-FECE39A377B6}" presName="sibTrans" presStyleCnt="0"/>
      <dgm:spPr/>
      <dgm:t>
        <a:bodyPr/>
        <a:lstStyle/>
        <a:p>
          <a:endParaRPr lang="en-US"/>
        </a:p>
      </dgm:t>
    </dgm:pt>
    <dgm:pt modelId="{0805E06F-C20B-4060-8B3E-12DA48569EE0}" type="pres">
      <dgm:prSet presAssocID="{354FE250-C799-4E55-92E6-E3BE65EF2474}" presName="node" presStyleLbl="node1" presStyleIdx="18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0D42F9C-1BB4-4035-9A33-508C4F2E193A}" type="pres">
      <dgm:prSet presAssocID="{935B4B9D-223C-43C0-8049-4BFE249ADDEA}" presName="sibTrans" presStyleCnt="0"/>
      <dgm:spPr/>
      <dgm:t>
        <a:bodyPr/>
        <a:lstStyle/>
        <a:p>
          <a:endParaRPr lang="en-US"/>
        </a:p>
      </dgm:t>
    </dgm:pt>
    <dgm:pt modelId="{32317283-C649-4EAD-BA72-BA958AD00482}" type="pres">
      <dgm:prSet presAssocID="{9500A06E-5954-4F24-97CE-9B56BC7386A7}" presName="node" presStyleLbl="node1" presStyleIdx="19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F799271-A67B-4678-93F7-785CCC3C5822}" type="pres">
      <dgm:prSet presAssocID="{D9CD5932-69EE-4C0C-9A2F-26BB44D3B4EF}" presName="sibTrans" presStyleCnt="0"/>
      <dgm:spPr/>
      <dgm:t>
        <a:bodyPr/>
        <a:lstStyle/>
        <a:p>
          <a:endParaRPr lang="en-US"/>
        </a:p>
      </dgm:t>
    </dgm:pt>
    <dgm:pt modelId="{ED618170-618F-4529-A9D1-93AB9E22537A}" type="pres">
      <dgm:prSet presAssocID="{77FE0211-AF67-48A4-BFE3-E51DFEB1A4D6}" presName="node" presStyleLbl="node1" presStyleIdx="2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17FAE-EC3D-4438-B587-A102F3831050}" type="pres">
      <dgm:prSet presAssocID="{5FB9EDB2-F2FD-49BC-BC98-E3A016BCD164}" presName="sibTrans" presStyleCnt="0"/>
      <dgm:spPr/>
      <dgm:t>
        <a:bodyPr/>
        <a:lstStyle/>
        <a:p>
          <a:endParaRPr lang="en-US"/>
        </a:p>
      </dgm:t>
    </dgm:pt>
    <dgm:pt modelId="{172B3B17-DA86-477D-81FD-C510A748AEC2}" type="pres">
      <dgm:prSet presAssocID="{D7E104EE-431B-4480-BF36-6E8643C2C758}" presName="node" presStyleLbl="node1" presStyleIdx="21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62F2FCF-0664-4A7F-9882-B2D565572CC7}" type="pres">
      <dgm:prSet presAssocID="{FD1B8FDB-08BE-47D8-94F0-84C435B11528}" presName="sibTrans" presStyleCnt="0"/>
      <dgm:spPr/>
      <dgm:t>
        <a:bodyPr/>
        <a:lstStyle/>
        <a:p>
          <a:endParaRPr lang="en-US"/>
        </a:p>
      </dgm:t>
    </dgm:pt>
    <dgm:pt modelId="{99776B7B-83AD-45BF-8377-3768AB6F7A45}" type="pres">
      <dgm:prSet presAssocID="{D44CF1C9-446B-4BC5-9A9F-EE7E073994DC}" presName="node" presStyleLbl="node1" presStyleIdx="22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F366DB4-4DFF-405B-8A3B-1037AB8F8D71}" type="pres">
      <dgm:prSet presAssocID="{FDFA05D3-5914-45CE-AE54-7664AB7F336B}" presName="sibTrans" presStyleCnt="0"/>
      <dgm:spPr/>
      <dgm:t>
        <a:bodyPr/>
        <a:lstStyle/>
        <a:p>
          <a:endParaRPr lang="en-US"/>
        </a:p>
      </dgm:t>
    </dgm:pt>
    <dgm:pt modelId="{6A03A17A-E9C8-46AD-95A4-2F5AEAD78088}" type="pres">
      <dgm:prSet presAssocID="{CDDE8B87-86F9-46B7-9FCF-5CC22D6B36EC}" presName="node" presStyleLbl="node1" presStyleIdx="23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C43F9B-E914-4989-A9E8-8947A47C6F97}" type="pres">
      <dgm:prSet presAssocID="{F5B632D2-221C-492B-81EF-2FABD7B2DB71}" presName="sibTrans" presStyleCnt="0"/>
      <dgm:spPr/>
      <dgm:t>
        <a:bodyPr/>
        <a:lstStyle/>
        <a:p>
          <a:endParaRPr lang="en-US"/>
        </a:p>
      </dgm:t>
    </dgm:pt>
    <dgm:pt modelId="{E4398E76-E0C9-4259-98ED-93AFC16BFD71}" type="pres">
      <dgm:prSet presAssocID="{AC21C45B-60A8-44BD-A518-BE495104BB05}" presName="node" presStyleLbl="node1" presStyleIdx="24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F6089F-B10E-4984-9AB0-4969675BD6A8}" type="pres">
      <dgm:prSet presAssocID="{4019BB4B-EDDD-443D-94F7-1512A09BC014}" presName="sibTrans" presStyleCnt="0"/>
      <dgm:spPr/>
      <dgm:t>
        <a:bodyPr/>
        <a:lstStyle/>
        <a:p>
          <a:endParaRPr lang="en-US"/>
        </a:p>
      </dgm:t>
    </dgm:pt>
    <dgm:pt modelId="{EFDFBE22-1326-4948-B017-93496E09F609}" type="pres">
      <dgm:prSet presAssocID="{9C6FCB4E-290B-4F5A-84A6-919C92FB0411}" presName="node" presStyleLbl="node1" presStyleIdx="25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52DE81C-8095-4888-89A8-88FECE877E80}" type="pres">
      <dgm:prSet presAssocID="{2CA3D972-33FE-45EF-9919-32E8EC3E0CCF}" presName="sibTrans" presStyleCnt="0"/>
      <dgm:spPr/>
      <dgm:t>
        <a:bodyPr/>
        <a:lstStyle/>
        <a:p>
          <a:endParaRPr lang="en-US"/>
        </a:p>
      </dgm:t>
    </dgm:pt>
    <dgm:pt modelId="{E957F405-6A5E-4D02-819E-16E11937CE3D}" type="pres">
      <dgm:prSet presAssocID="{FB6BEBF7-B2D6-4044-AA24-6BE463EE645A}" presName="node" presStyleLbl="node1" presStyleIdx="26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848743-774C-4319-8A54-B77F34FAD565}" type="pres">
      <dgm:prSet presAssocID="{87F0DF0F-0FA8-44F9-B817-9ED26549C2F0}" presName="sibTrans" presStyleCnt="0"/>
      <dgm:spPr/>
      <dgm:t>
        <a:bodyPr/>
        <a:lstStyle/>
        <a:p>
          <a:endParaRPr lang="en-US"/>
        </a:p>
      </dgm:t>
    </dgm:pt>
    <dgm:pt modelId="{920CC7DC-D9F5-4AE4-A036-207CDAEAF349}" type="pres">
      <dgm:prSet presAssocID="{E4182E5A-AE04-4431-A6A4-20DD16FF26F7}" presName="node" presStyleLbl="node1" presStyleIdx="27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436AB4-5D2B-4D4A-AB11-7600C594C33A}" type="pres">
      <dgm:prSet presAssocID="{8C952E9E-72C1-413B-9E8F-4C412F0EDD03}" presName="sibTrans" presStyleCnt="0"/>
      <dgm:spPr/>
      <dgm:t>
        <a:bodyPr/>
        <a:lstStyle/>
        <a:p>
          <a:endParaRPr lang="en-US"/>
        </a:p>
      </dgm:t>
    </dgm:pt>
    <dgm:pt modelId="{A180F859-3BA3-45BE-98D6-9E7627046950}" type="pres">
      <dgm:prSet presAssocID="{1883AAD0-70A2-4A30-8032-CFA27F1DDE79}" presName="node" presStyleLbl="node1" presStyleIdx="28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D4B6FAF-39BA-40EB-8FC0-E29AF61C16A6}" type="pres">
      <dgm:prSet presAssocID="{6D794D22-40F7-4F44-9075-20100E0E2941}" presName="sibTrans" presStyleCnt="0"/>
      <dgm:spPr/>
      <dgm:t>
        <a:bodyPr/>
        <a:lstStyle/>
        <a:p>
          <a:endParaRPr lang="en-US"/>
        </a:p>
      </dgm:t>
    </dgm:pt>
    <dgm:pt modelId="{A7188910-07E8-4DE2-9B6C-16B5A0D241BD}" type="pres">
      <dgm:prSet presAssocID="{A7030662-C4D9-4A9C-9B37-29FBCF18CD9D}" presName="node" presStyleLbl="node1" presStyleIdx="29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6D8A35-213D-44BA-9362-D75390D884D7}" type="pres">
      <dgm:prSet presAssocID="{FFFAEB14-72B8-45AE-9BA9-0A85EA0DC3EF}" presName="sibTrans" presStyleCnt="0"/>
      <dgm:spPr/>
      <dgm:t>
        <a:bodyPr/>
        <a:lstStyle/>
        <a:p>
          <a:endParaRPr lang="en-US"/>
        </a:p>
      </dgm:t>
    </dgm:pt>
    <dgm:pt modelId="{A4E12A79-5710-4F36-915B-9746C234DCD5}" type="pres">
      <dgm:prSet presAssocID="{9E04EA2E-11E0-4FDF-8312-954970B1C93B}" presName="node" presStyleLbl="node1" presStyleIdx="3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3F0921-CE03-48DC-AA3E-BDF20393AF23}" type="pres">
      <dgm:prSet presAssocID="{62722148-9F67-4D0A-B1BF-9E8F262CCF54}" presName="sibTrans" presStyleCnt="0"/>
      <dgm:spPr/>
      <dgm:t>
        <a:bodyPr/>
        <a:lstStyle/>
        <a:p>
          <a:endParaRPr lang="en-US"/>
        </a:p>
      </dgm:t>
    </dgm:pt>
    <dgm:pt modelId="{65604F71-2505-4497-90F8-03004A9F7C53}" type="pres">
      <dgm:prSet presAssocID="{3895D568-DD63-40D7-85D6-49B8B6FBD31F}" presName="node" presStyleLbl="node1" presStyleIdx="31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8737BDA-6D16-4BE2-BCB0-ECC4C1A7274E}" type="pres">
      <dgm:prSet presAssocID="{B15E9702-D2CB-4EE9-83A0-B019313298B9}" presName="sibTrans" presStyleCnt="0"/>
      <dgm:spPr/>
      <dgm:t>
        <a:bodyPr/>
        <a:lstStyle/>
        <a:p>
          <a:endParaRPr lang="en-US"/>
        </a:p>
      </dgm:t>
    </dgm:pt>
    <dgm:pt modelId="{E3AA46BD-F272-4BD3-B012-BE54938277A6}" type="pres">
      <dgm:prSet presAssocID="{F5B79E94-6C0D-4102-A346-D4EA8C212276}" presName="node" presStyleLbl="node1" presStyleIdx="32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C1FC05-114B-494E-9CA6-C5A2B2557DD1}" type="pres">
      <dgm:prSet presAssocID="{E177ED3D-67F0-470D-8EC4-DE2E80454024}" presName="sibTrans" presStyleCnt="0"/>
      <dgm:spPr/>
      <dgm:t>
        <a:bodyPr/>
        <a:lstStyle/>
        <a:p>
          <a:endParaRPr lang="en-US"/>
        </a:p>
      </dgm:t>
    </dgm:pt>
    <dgm:pt modelId="{F1E64F18-CC6D-41C2-8A6C-CCD45CE823AF}" type="pres">
      <dgm:prSet presAssocID="{3D8DCE10-D46F-474E-A431-9853603FD6C5}" presName="node" presStyleLbl="node1" presStyleIdx="33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51096E1-50D4-41B4-8D9C-CC306D635EC5}" type="pres">
      <dgm:prSet presAssocID="{5F0BB91C-6FE9-4130-AFC4-43E7413987F6}" presName="sibTrans" presStyleCnt="0"/>
      <dgm:spPr/>
      <dgm:t>
        <a:bodyPr/>
        <a:lstStyle/>
        <a:p>
          <a:endParaRPr lang="en-US"/>
        </a:p>
      </dgm:t>
    </dgm:pt>
    <dgm:pt modelId="{2364E0F8-B5C1-43C2-8D67-9C2BEA5526BF}" type="pres">
      <dgm:prSet presAssocID="{402B7E86-FF92-4FB8-BCD6-C41C0220E2EB}" presName="node" presStyleLbl="node1" presStyleIdx="34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1ACA0A4-AF31-4ECE-B93E-459AB64173BF}" type="pres">
      <dgm:prSet presAssocID="{2F05509D-2A77-4CF8-A210-44CDCDCD62F4}" presName="sibTrans" presStyleCnt="0"/>
      <dgm:spPr/>
      <dgm:t>
        <a:bodyPr/>
        <a:lstStyle/>
        <a:p>
          <a:endParaRPr lang="en-US"/>
        </a:p>
      </dgm:t>
    </dgm:pt>
    <dgm:pt modelId="{BBFF6C68-895E-4DDD-84B5-F64FB78599BC}" type="pres">
      <dgm:prSet presAssocID="{0C3F4F06-D03E-4C7E-B4B0-3A1F32B71661}" presName="node" presStyleLbl="node1" presStyleIdx="35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64F87CE-24C5-41C5-9031-4BF5B2991B8C}" type="pres">
      <dgm:prSet presAssocID="{DE7B3D32-65D5-4559-A76A-E666B8F1A867}" presName="sibTrans" presStyleCnt="0"/>
      <dgm:spPr/>
      <dgm:t>
        <a:bodyPr/>
        <a:lstStyle/>
        <a:p>
          <a:endParaRPr lang="en-US"/>
        </a:p>
      </dgm:t>
    </dgm:pt>
    <dgm:pt modelId="{7638BFB2-F8A1-4A68-80D4-39B441158B72}" type="pres">
      <dgm:prSet presAssocID="{D5A8B41E-A0F9-47FD-B3BE-2BAB12AD6D7D}" presName="node" presStyleLbl="node1" presStyleIdx="36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CF29A8F-EF89-4D1D-940F-D9A160FAF44C}" type="pres">
      <dgm:prSet presAssocID="{D2D9C78C-9E51-42E2-BC9B-C44416B802F2}" presName="sibTrans" presStyleCnt="0"/>
      <dgm:spPr/>
      <dgm:t>
        <a:bodyPr/>
        <a:lstStyle/>
        <a:p>
          <a:endParaRPr lang="en-US"/>
        </a:p>
      </dgm:t>
    </dgm:pt>
    <dgm:pt modelId="{936C0076-EF20-4A7E-A63E-C825F73585A2}" type="pres">
      <dgm:prSet presAssocID="{12060259-5C59-4A5E-B68F-DDE9C5218AA2}" presName="node" presStyleLbl="node1" presStyleIdx="37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3C17D34-B0E6-41AA-B310-57902B413BBC}" type="pres">
      <dgm:prSet presAssocID="{951BA680-7B56-47DD-8CA3-BE57312144A8}" presName="sibTrans" presStyleCnt="0"/>
      <dgm:spPr/>
      <dgm:t>
        <a:bodyPr/>
        <a:lstStyle/>
        <a:p>
          <a:endParaRPr lang="en-US"/>
        </a:p>
      </dgm:t>
    </dgm:pt>
    <dgm:pt modelId="{6A35F2BF-3EC3-499D-9E0B-DA33C6B62DC7}" type="pres">
      <dgm:prSet presAssocID="{344CC168-D748-44FD-B082-5EA592030C6E}" presName="node" presStyleLbl="node1" presStyleIdx="38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2BFAE41-540B-4632-9A49-E6167F9EFF22}" type="pres">
      <dgm:prSet presAssocID="{9FF7C074-BFAD-44E6-8CFB-8DFD7F6232EB}" presName="sibTrans" presStyleCnt="0"/>
      <dgm:spPr/>
      <dgm:t>
        <a:bodyPr/>
        <a:lstStyle/>
        <a:p>
          <a:endParaRPr lang="en-US"/>
        </a:p>
      </dgm:t>
    </dgm:pt>
    <dgm:pt modelId="{D56D37AE-794F-4837-9F08-F021227F716B}" type="pres">
      <dgm:prSet presAssocID="{DC937D73-DDE7-43C0-AF01-94BDA876F373}" presName="node" presStyleLbl="node1" presStyleIdx="39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BA7C052-5823-49DC-A5D4-141FDEC30B57}" type="pres">
      <dgm:prSet presAssocID="{5377FE80-3145-4C74-BC76-BAB791FDF781}" presName="sibTrans" presStyleCnt="0"/>
      <dgm:spPr/>
      <dgm:t>
        <a:bodyPr/>
        <a:lstStyle/>
        <a:p>
          <a:endParaRPr lang="en-US"/>
        </a:p>
      </dgm:t>
    </dgm:pt>
    <dgm:pt modelId="{82B87E79-642F-4F5C-8395-815EC7F9B82F}" type="pres">
      <dgm:prSet presAssocID="{B991FFA5-26DB-4FFB-9F2D-CBFA1F12E076}" presName="node" presStyleLbl="node1" presStyleIdx="4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F9989F0-C04C-4CD0-831D-6CA8E7E617DA}" type="pres">
      <dgm:prSet presAssocID="{48112E85-890E-43FA-A185-6005C0A09724}" presName="sibTrans" presStyleCnt="0"/>
      <dgm:spPr/>
      <dgm:t>
        <a:bodyPr/>
        <a:lstStyle/>
        <a:p>
          <a:endParaRPr lang="en-US"/>
        </a:p>
      </dgm:t>
    </dgm:pt>
    <dgm:pt modelId="{C713F1EB-01D3-4405-9691-5CC52DFB58EA}" type="pres">
      <dgm:prSet presAssocID="{6574FEA9-338F-41BC-9D60-A29B927F9A8D}" presName="node" presStyleLbl="node1" presStyleIdx="41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670D554-9964-4B96-8297-E53179A68C6C}" type="pres">
      <dgm:prSet presAssocID="{356583E1-229F-47F7-AB65-EC66F45CA3AF}" presName="sibTrans" presStyleCnt="0"/>
      <dgm:spPr/>
      <dgm:t>
        <a:bodyPr/>
        <a:lstStyle/>
        <a:p>
          <a:endParaRPr lang="en-US"/>
        </a:p>
      </dgm:t>
    </dgm:pt>
    <dgm:pt modelId="{93FA1D67-A121-4AB1-B92B-BC807B9852B8}" type="pres">
      <dgm:prSet presAssocID="{F5DA56B9-64DB-4467-97CE-7D2D7C050BBC}" presName="node" presStyleLbl="node1" presStyleIdx="42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FFFC7E-9F22-400C-BEE0-A503CEB940B3}" type="pres">
      <dgm:prSet presAssocID="{820837C6-CCFD-4261-B9AA-CA95A559BD4B}" presName="sibTrans" presStyleCnt="0"/>
      <dgm:spPr/>
      <dgm:t>
        <a:bodyPr/>
        <a:lstStyle/>
        <a:p>
          <a:endParaRPr lang="en-US"/>
        </a:p>
      </dgm:t>
    </dgm:pt>
    <dgm:pt modelId="{F6DBD972-9650-4633-ADD2-09186419ADC4}" type="pres">
      <dgm:prSet presAssocID="{022A5115-F05D-4201-8D2D-32956EA0B532}" presName="node" presStyleLbl="node1" presStyleIdx="43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CF5EF5-2B64-4E57-8AB6-A40E33C0B689}" type="pres">
      <dgm:prSet presAssocID="{AF59EAD2-ECF6-4BC5-9637-C675DE898F73}" presName="sibTrans" presStyleCnt="0"/>
      <dgm:spPr/>
      <dgm:t>
        <a:bodyPr/>
        <a:lstStyle/>
        <a:p>
          <a:endParaRPr lang="en-US"/>
        </a:p>
      </dgm:t>
    </dgm:pt>
    <dgm:pt modelId="{AE205FE0-6E83-427E-9784-B12D92AFDE79}" type="pres">
      <dgm:prSet presAssocID="{BC515678-24CE-4DA1-8FB5-7FE8951ADA2E}" presName="node" presStyleLbl="node1" presStyleIdx="44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E4E4D14-EBD6-41E7-BEA5-7952509F66C7}" type="pres">
      <dgm:prSet presAssocID="{2E097ACE-A490-4B92-8654-6CDB365A287B}" presName="sibTrans" presStyleCnt="0"/>
      <dgm:spPr/>
      <dgm:t>
        <a:bodyPr/>
        <a:lstStyle/>
        <a:p>
          <a:endParaRPr lang="en-US"/>
        </a:p>
      </dgm:t>
    </dgm:pt>
    <dgm:pt modelId="{5BDED2D4-081F-4DFF-92B1-712BD65260BC}" type="pres">
      <dgm:prSet presAssocID="{A442E575-7A3F-4F65-B49E-5C9FCEC3B025}" presName="node" presStyleLbl="node1" presStyleIdx="45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6E344A-971F-440A-8699-9CBE8D6C4A03}" type="pres">
      <dgm:prSet presAssocID="{AFCF1531-4A1B-4EBC-B55C-6D93CF307631}" presName="sibTrans" presStyleCnt="0"/>
      <dgm:spPr/>
      <dgm:t>
        <a:bodyPr/>
        <a:lstStyle/>
        <a:p>
          <a:endParaRPr lang="en-US"/>
        </a:p>
      </dgm:t>
    </dgm:pt>
    <dgm:pt modelId="{53FA9976-3692-4CC3-9550-F7D3097ABFB0}" type="pres">
      <dgm:prSet presAssocID="{557394F6-485F-4B80-8709-793DF5C1B88E}" presName="node" presStyleLbl="node1" presStyleIdx="46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6CCE73-225E-4962-8C1B-EA73F494093A}" type="pres">
      <dgm:prSet presAssocID="{A311609F-031F-4CEA-A3A8-A8589D7C3FA0}" presName="sibTrans" presStyleCnt="0"/>
      <dgm:spPr/>
      <dgm:t>
        <a:bodyPr/>
        <a:lstStyle/>
        <a:p>
          <a:endParaRPr lang="en-US"/>
        </a:p>
      </dgm:t>
    </dgm:pt>
    <dgm:pt modelId="{5BE60ADE-F830-4BEF-AF5B-DAEF11B0C839}" type="pres">
      <dgm:prSet presAssocID="{26F2CBDF-EB74-4AE3-9C58-24E9F765F2C5}" presName="node" presStyleLbl="node1" presStyleIdx="47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D94BAD-F2A6-409A-9580-99814172E93A}" type="pres">
      <dgm:prSet presAssocID="{2C5BAD97-FA39-447B-AAB6-38E902044778}" presName="sibTrans" presStyleCnt="0"/>
      <dgm:spPr/>
      <dgm:t>
        <a:bodyPr/>
        <a:lstStyle/>
        <a:p>
          <a:endParaRPr lang="en-US"/>
        </a:p>
      </dgm:t>
    </dgm:pt>
    <dgm:pt modelId="{2BEAFA1E-7840-49EB-BCA2-49DCAA735566}" type="pres">
      <dgm:prSet presAssocID="{0C9AC161-50FB-412A-8E40-56BC9DF22753}" presName="node" presStyleLbl="node1" presStyleIdx="48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0F09CCB-8509-4C9D-AEB2-7C6307B151B3}" type="pres">
      <dgm:prSet presAssocID="{74FBAEB3-A2D5-48C1-8CE5-E32AD8A7C2D6}" presName="sibTrans" presStyleCnt="0"/>
      <dgm:spPr/>
      <dgm:t>
        <a:bodyPr/>
        <a:lstStyle/>
        <a:p>
          <a:endParaRPr lang="en-US"/>
        </a:p>
      </dgm:t>
    </dgm:pt>
    <dgm:pt modelId="{D28AF6D8-7E7D-43C1-827A-681C9911E3DB}" type="pres">
      <dgm:prSet presAssocID="{10514C31-1DCD-400D-A302-115376373665}" presName="node" presStyleLbl="node1" presStyleIdx="49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14AEC69-B9BA-466B-922B-1BB83CC69E09}" type="pres">
      <dgm:prSet presAssocID="{E7085400-8182-4E1B-B1BA-F054082C59DB}" presName="sibTrans" presStyleCnt="0"/>
      <dgm:spPr/>
      <dgm:t>
        <a:bodyPr/>
        <a:lstStyle/>
        <a:p>
          <a:endParaRPr lang="en-US"/>
        </a:p>
      </dgm:t>
    </dgm:pt>
    <dgm:pt modelId="{308942BA-AED7-4507-8A5B-CB97A0F32112}" type="pres">
      <dgm:prSet presAssocID="{C8128ED5-8322-4AA7-AE10-77D26265E8D6}" presName="node" presStyleLbl="node1" presStyleIdx="5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620FAF6-3D5A-44B1-A2AC-70BB9EFB33BA}" type="pres">
      <dgm:prSet presAssocID="{ECF3E28B-8664-4FD0-9876-CC354CE891C0}" presName="sibTrans" presStyleCnt="0"/>
      <dgm:spPr/>
      <dgm:t>
        <a:bodyPr/>
        <a:lstStyle/>
        <a:p>
          <a:endParaRPr lang="en-US"/>
        </a:p>
      </dgm:t>
    </dgm:pt>
    <dgm:pt modelId="{C2D61D1A-411A-49C3-88DA-A9906C1346F8}" type="pres">
      <dgm:prSet presAssocID="{CABF539A-5D20-4642-8F3C-4238C3F69A53}" presName="node" presStyleLbl="node1" presStyleIdx="51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880DCF-B417-416E-A99F-9855A077EE3C}" type="pres">
      <dgm:prSet presAssocID="{F677C48C-C49B-475B-BA4F-C60CCBA7FF19}" presName="sibTrans" presStyleCnt="0"/>
      <dgm:spPr/>
      <dgm:t>
        <a:bodyPr/>
        <a:lstStyle/>
        <a:p>
          <a:endParaRPr lang="en-US"/>
        </a:p>
      </dgm:t>
    </dgm:pt>
    <dgm:pt modelId="{085C3DB6-423E-488A-9F88-798D363DA6FA}" type="pres">
      <dgm:prSet presAssocID="{8E7A8736-318C-424A-9F0C-F2878861F176}" presName="node" presStyleLbl="node1" presStyleIdx="52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D7AAE5A-EA14-4556-91D5-2C8D415AB582}" type="pres">
      <dgm:prSet presAssocID="{EF240E0B-961B-4148-9065-2BFC5AED9031}" presName="sibTrans" presStyleCnt="0"/>
      <dgm:spPr/>
      <dgm:t>
        <a:bodyPr/>
        <a:lstStyle/>
        <a:p>
          <a:endParaRPr lang="en-US"/>
        </a:p>
      </dgm:t>
    </dgm:pt>
    <dgm:pt modelId="{5EF339EC-DB4E-499F-8674-9EFB9B545578}" type="pres">
      <dgm:prSet presAssocID="{43ADD32B-0672-4D82-90B2-C48975DC2ABC}" presName="node" presStyleLbl="node1" presStyleIdx="53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9F4274-0AE2-4C10-BA09-6CF124A48C7E}" type="pres">
      <dgm:prSet presAssocID="{2958B742-1F97-4F87-B0FE-4C7966BA13C6}" presName="sibTrans" presStyleCnt="0"/>
      <dgm:spPr/>
      <dgm:t>
        <a:bodyPr/>
        <a:lstStyle/>
        <a:p>
          <a:endParaRPr lang="en-US"/>
        </a:p>
      </dgm:t>
    </dgm:pt>
    <dgm:pt modelId="{86A1F542-3A06-4283-917A-5FB3EE02587A}" type="pres">
      <dgm:prSet presAssocID="{4E86C396-AF3D-4E62-81C8-704A4AA93E99}" presName="node" presStyleLbl="node1" presStyleIdx="54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6AD5F3A-5A17-4545-BFF0-840FE1B18586}" type="pres">
      <dgm:prSet presAssocID="{DE756B06-53B5-4CAA-8E86-6632D34B8D48}" presName="sibTrans" presStyleCnt="0"/>
      <dgm:spPr/>
      <dgm:t>
        <a:bodyPr/>
        <a:lstStyle/>
        <a:p>
          <a:endParaRPr lang="en-US"/>
        </a:p>
      </dgm:t>
    </dgm:pt>
    <dgm:pt modelId="{EBB6A5B2-8BB4-4879-94C1-6D05DF898059}" type="pres">
      <dgm:prSet presAssocID="{D4F939F7-7144-4509-AA40-A0995A53B1BC}" presName="node" presStyleLbl="node1" presStyleIdx="55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4B8BA41-29AE-42AF-8A90-BD7F72F22953}" type="pres">
      <dgm:prSet presAssocID="{28EB28AD-3F29-4E73-B42D-3A87CBF92138}" presName="sibTrans" presStyleCnt="0"/>
      <dgm:spPr/>
      <dgm:t>
        <a:bodyPr/>
        <a:lstStyle/>
        <a:p>
          <a:endParaRPr lang="en-US"/>
        </a:p>
      </dgm:t>
    </dgm:pt>
    <dgm:pt modelId="{B9CF8463-5B35-4B54-B017-55A21432E712}" type="pres">
      <dgm:prSet presAssocID="{6C416C43-453E-4AD5-B228-0A84226ACEDE}" presName="node" presStyleLbl="node1" presStyleIdx="56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F250FE2-3901-4B3A-A133-35CAE6D88B2D}" type="pres">
      <dgm:prSet presAssocID="{05DCE40E-627C-4AD3-8EDD-325114C6423C}" presName="sibTrans" presStyleCnt="0"/>
      <dgm:spPr/>
      <dgm:t>
        <a:bodyPr/>
        <a:lstStyle/>
        <a:p>
          <a:endParaRPr lang="en-US"/>
        </a:p>
      </dgm:t>
    </dgm:pt>
    <dgm:pt modelId="{9770C18F-235E-4E52-A685-8C79ED2D8C2A}" type="pres">
      <dgm:prSet presAssocID="{A2DA4F21-8742-40E6-96FC-49233C5F0E3F}" presName="node" presStyleLbl="node1" presStyleIdx="57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1B9D212-F1CD-4B10-BB32-9AEB185B9C64}" type="pres">
      <dgm:prSet presAssocID="{D8EA4ADD-DE25-4C4E-A5E8-2DBE06215528}" presName="sibTrans" presStyleCnt="0"/>
      <dgm:spPr/>
      <dgm:t>
        <a:bodyPr/>
        <a:lstStyle/>
        <a:p>
          <a:endParaRPr lang="en-US"/>
        </a:p>
      </dgm:t>
    </dgm:pt>
    <dgm:pt modelId="{143A55C6-C503-4BA8-B4DC-358B7C092BE6}" type="pres">
      <dgm:prSet presAssocID="{F7B9068A-2FD4-46F5-B238-C08DC9FEC482}" presName="node" presStyleLbl="node1" presStyleIdx="58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D77651-C9C8-49F3-B4A0-52F44EA3B2C7}" type="pres">
      <dgm:prSet presAssocID="{800CD812-A75B-4022-98C3-DD65FE1F2CC6}" presName="sibTrans" presStyleCnt="0"/>
      <dgm:spPr/>
      <dgm:t>
        <a:bodyPr/>
        <a:lstStyle/>
        <a:p>
          <a:endParaRPr lang="en-US"/>
        </a:p>
      </dgm:t>
    </dgm:pt>
    <dgm:pt modelId="{02684097-FA79-4EE8-A7FC-C3C8C4BB0410}" type="pres">
      <dgm:prSet presAssocID="{6AB5CB42-344F-4AA3-BFE1-84ACF2940128}" presName="node" presStyleLbl="node1" presStyleIdx="59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51FE037-1488-4BA4-AEA8-7676EA4E37DF}" type="pres">
      <dgm:prSet presAssocID="{5B31F60A-BD50-44FF-8B80-30F22B6BB093}" presName="sibTrans" presStyleCnt="0"/>
      <dgm:spPr/>
      <dgm:t>
        <a:bodyPr/>
        <a:lstStyle/>
        <a:p>
          <a:endParaRPr lang="en-US"/>
        </a:p>
      </dgm:t>
    </dgm:pt>
    <dgm:pt modelId="{7895656E-9F68-497C-A862-E00D1567FA14}" type="pres">
      <dgm:prSet presAssocID="{C2EECC45-6E76-459E-BEBC-99AA424F7AC9}" presName="node" presStyleLbl="node1" presStyleIdx="6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653A7DE-3E96-46EF-99AF-542A7B6341DB}" type="pres">
      <dgm:prSet presAssocID="{86E2E257-D55F-453A-8A27-F1CF4B9AE1DE}" presName="sibTrans" presStyleCnt="0"/>
      <dgm:spPr/>
      <dgm:t>
        <a:bodyPr/>
        <a:lstStyle/>
        <a:p>
          <a:endParaRPr lang="en-US"/>
        </a:p>
      </dgm:t>
    </dgm:pt>
    <dgm:pt modelId="{AEFC3079-8AD6-4FA7-B55D-16994D026000}" type="pres">
      <dgm:prSet presAssocID="{AF59605A-A28B-408C-A2EE-54EB3CEB2EF1}" presName="node" presStyleLbl="node1" presStyleIdx="61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0D3C39A-6ED8-4231-944A-2690A9B900ED}" type="pres">
      <dgm:prSet presAssocID="{842F3530-DE30-4819-8310-ABE2437AD669}" presName="sibTrans" presStyleCnt="0"/>
      <dgm:spPr/>
      <dgm:t>
        <a:bodyPr/>
        <a:lstStyle/>
        <a:p>
          <a:endParaRPr lang="en-US"/>
        </a:p>
      </dgm:t>
    </dgm:pt>
    <dgm:pt modelId="{91ED94A1-9C70-411E-B2A4-817F6FDDBAB4}" type="pres">
      <dgm:prSet presAssocID="{45F7D244-4B9B-4656-899C-E9657E781F10}" presName="node" presStyleLbl="node1" presStyleIdx="62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B313483-3534-4292-8365-3DDE5FBA5C44}" type="pres">
      <dgm:prSet presAssocID="{99533D5B-8AE5-4E57-8455-1D3CF16EB914}" presName="sibTrans" presStyleCnt="0"/>
      <dgm:spPr/>
      <dgm:t>
        <a:bodyPr/>
        <a:lstStyle/>
        <a:p>
          <a:endParaRPr lang="en-US"/>
        </a:p>
      </dgm:t>
    </dgm:pt>
    <dgm:pt modelId="{031F6314-1BF2-4217-9625-93265CEADE11}" type="pres">
      <dgm:prSet presAssocID="{CF0A2199-721B-43D2-8B81-7F74C83D0A18}" presName="node" presStyleLbl="node1" presStyleIdx="63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210649-76D4-4911-9041-58E30E958333}" type="pres">
      <dgm:prSet presAssocID="{7123316E-65A1-4C84-852D-625F7DE2E0A7}" presName="sibTrans" presStyleCnt="0"/>
      <dgm:spPr/>
      <dgm:t>
        <a:bodyPr/>
        <a:lstStyle/>
        <a:p>
          <a:endParaRPr lang="en-US"/>
        </a:p>
      </dgm:t>
    </dgm:pt>
    <dgm:pt modelId="{31D76AD4-C767-4B3A-8F46-44483694EDA7}" type="pres">
      <dgm:prSet presAssocID="{8458A7A5-27F0-408D-9D4F-CE4BE2D3ECB5}" presName="node" presStyleLbl="node1" presStyleIdx="64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0D6C156-7E19-48D4-9DAD-68E8826815CA}" type="pres">
      <dgm:prSet presAssocID="{8F1CB3DF-033C-4841-BDBA-A7E721D64CFE}" presName="sibTrans" presStyleCnt="0"/>
      <dgm:spPr/>
      <dgm:t>
        <a:bodyPr/>
        <a:lstStyle/>
        <a:p>
          <a:endParaRPr lang="en-US"/>
        </a:p>
      </dgm:t>
    </dgm:pt>
    <dgm:pt modelId="{B46E97DA-7BBA-406F-A24C-137E3AE68B99}" type="pres">
      <dgm:prSet presAssocID="{9DC4EAED-AAD3-4BDB-B688-999AC2F90B4A}" presName="node" presStyleLbl="node1" presStyleIdx="65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E9DC651-AE97-4064-91C0-87EB6337C2A7}" type="pres">
      <dgm:prSet presAssocID="{79326D02-6547-406A-90A4-06CC8B2A6548}" presName="sibTrans" presStyleCnt="0"/>
      <dgm:spPr/>
      <dgm:t>
        <a:bodyPr/>
        <a:lstStyle/>
        <a:p>
          <a:endParaRPr lang="en-US"/>
        </a:p>
      </dgm:t>
    </dgm:pt>
    <dgm:pt modelId="{DEE32A41-F70C-4396-BC21-94E8959CE69C}" type="pres">
      <dgm:prSet presAssocID="{953DDA68-4A88-4121-B4A4-B243A4C44EB7}" presName="node" presStyleLbl="node1" presStyleIdx="66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CA8E82-B069-44C5-9290-6B47F67DBA77}" type="pres">
      <dgm:prSet presAssocID="{3379811E-F280-4971-A694-5689CE994B36}" presName="sibTrans" presStyleCnt="0"/>
      <dgm:spPr/>
      <dgm:t>
        <a:bodyPr/>
        <a:lstStyle/>
        <a:p>
          <a:endParaRPr lang="en-US"/>
        </a:p>
      </dgm:t>
    </dgm:pt>
    <dgm:pt modelId="{0B8A5515-B5C0-43DF-9898-84DB31FEFDBD}" type="pres">
      <dgm:prSet presAssocID="{70EA349B-C37D-4BDE-A421-37D22E839074}" presName="node" presStyleLbl="node1" presStyleIdx="67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17D841B-79A3-4DDC-8945-3DC54DD65D63}" type="pres">
      <dgm:prSet presAssocID="{12DB0FFE-F4C3-4F75-A404-E13315297A40}" presName="sibTrans" presStyleCnt="0"/>
      <dgm:spPr/>
      <dgm:t>
        <a:bodyPr/>
        <a:lstStyle/>
        <a:p>
          <a:endParaRPr lang="en-US"/>
        </a:p>
      </dgm:t>
    </dgm:pt>
    <dgm:pt modelId="{CF46810A-0BCC-45B9-B860-53AF7185C3D3}" type="pres">
      <dgm:prSet presAssocID="{94A47085-E857-48EE-97E2-E3A57D9BA534}" presName="node" presStyleLbl="node1" presStyleIdx="68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D5E76F3-B5A1-4F78-B447-181AF3F48356}" type="pres">
      <dgm:prSet presAssocID="{D99221B6-D16D-4D6E-8E56-D8811AB3A03E}" presName="sibTrans" presStyleCnt="0"/>
      <dgm:spPr/>
      <dgm:t>
        <a:bodyPr/>
        <a:lstStyle/>
        <a:p>
          <a:endParaRPr lang="en-US"/>
        </a:p>
      </dgm:t>
    </dgm:pt>
    <dgm:pt modelId="{657A42F1-96BE-475B-AEFA-62B364FC9ABA}" type="pres">
      <dgm:prSet presAssocID="{D05F4637-EEF4-45E6-8D55-0DA9548864D0}" presName="node" presStyleLbl="node1" presStyleIdx="69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E7A2A6-7D27-47ED-8CF4-60A6482B1308}" type="pres">
      <dgm:prSet presAssocID="{5D76B0E7-722B-4890-B286-F854A8976AE1}" presName="sibTrans" presStyleCnt="0"/>
      <dgm:spPr/>
      <dgm:t>
        <a:bodyPr/>
        <a:lstStyle/>
        <a:p>
          <a:endParaRPr lang="en-US"/>
        </a:p>
      </dgm:t>
    </dgm:pt>
    <dgm:pt modelId="{71C28581-8EC1-49DB-957A-92E68903DBCC}" type="pres">
      <dgm:prSet presAssocID="{15BB4549-6233-4E93-A235-AC1398CDE4D9}" presName="node" presStyleLbl="node1" presStyleIdx="7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7D68489-B07D-4D98-B9AB-EBCBC155A67F}" type="pres">
      <dgm:prSet presAssocID="{ADF7144D-0185-4C0C-9B70-249C2F34B1A6}" presName="sibTrans" presStyleCnt="0"/>
      <dgm:spPr/>
      <dgm:t>
        <a:bodyPr/>
        <a:lstStyle/>
        <a:p>
          <a:endParaRPr lang="en-US"/>
        </a:p>
      </dgm:t>
    </dgm:pt>
    <dgm:pt modelId="{B429B6EB-7AD0-4507-8846-3D6C7264D585}" type="pres">
      <dgm:prSet presAssocID="{C1CF8D01-349A-44BF-9928-D251BAA084DA}" presName="node" presStyleLbl="node1" presStyleIdx="71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48B23FD-7F5F-4C23-99E8-BC339692A389}" type="pres">
      <dgm:prSet presAssocID="{E32DC16D-BC9F-4C96-8FEE-490CD1EC5C6C}" presName="sibTrans" presStyleCnt="0"/>
      <dgm:spPr/>
      <dgm:t>
        <a:bodyPr/>
        <a:lstStyle/>
        <a:p>
          <a:endParaRPr lang="en-US"/>
        </a:p>
      </dgm:t>
    </dgm:pt>
    <dgm:pt modelId="{89A33E3F-F003-4148-B2DC-F3DE92044E51}" type="pres">
      <dgm:prSet presAssocID="{A41CD076-AF08-4ACD-A41B-C5D31924B68A}" presName="node" presStyleLbl="node1" presStyleIdx="72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596F8F-EB1C-41F4-A689-21101CA904A7}" type="pres">
      <dgm:prSet presAssocID="{13AB66B0-BB60-4C23-B9A1-3343F131DC59}" presName="sibTrans" presStyleCnt="0"/>
      <dgm:spPr/>
      <dgm:t>
        <a:bodyPr/>
        <a:lstStyle/>
        <a:p>
          <a:endParaRPr lang="en-US"/>
        </a:p>
      </dgm:t>
    </dgm:pt>
    <dgm:pt modelId="{87B54DDD-4F50-4B42-9F87-AAA7A2BE102C}" type="pres">
      <dgm:prSet presAssocID="{F8DDCB87-C538-418A-BFE5-A1560C6A47AE}" presName="node" presStyleLbl="node1" presStyleIdx="73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B40BCCA-C9E2-465D-A4F8-6B11271FBAA9}" type="pres">
      <dgm:prSet presAssocID="{596502D9-128C-4D00-93D4-CEF23432419A}" presName="sibTrans" presStyleCnt="0"/>
      <dgm:spPr/>
      <dgm:t>
        <a:bodyPr/>
        <a:lstStyle/>
        <a:p>
          <a:endParaRPr lang="en-US"/>
        </a:p>
      </dgm:t>
    </dgm:pt>
    <dgm:pt modelId="{E9CA0434-B1B1-40F3-9690-9D84EDD916D8}" type="pres">
      <dgm:prSet presAssocID="{A79A36AC-48BF-45F4-95BA-F7D173C7C4B7}" presName="node" presStyleLbl="node1" presStyleIdx="74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8983D4E-E633-41AC-AB62-45D5B05927DF}" type="pres">
      <dgm:prSet presAssocID="{0A93EEA0-1A58-42E3-9C53-76E41F641AFE}" presName="sibTrans" presStyleCnt="0"/>
      <dgm:spPr/>
      <dgm:t>
        <a:bodyPr/>
        <a:lstStyle/>
        <a:p>
          <a:endParaRPr lang="en-US"/>
        </a:p>
      </dgm:t>
    </dgm:pt>
    <dgm:pt modelId="{CF953708-F2E0-4915-86C3-4C22BB71D5D8}" type="pres">
      <dgm:prSet presAssocID="{FE6CD0ED-13C8-4B72-B74A-C361C29B1ED3}" presName="node" presStyleLbl="node1" presStyleIdx="75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D8C6702-0CC3-4895-AD24-1E89A395B3C4}" type="pres">
      <dgm:prSet presAssocID="{2795784C-5B66-48F6-BFB2-F0106A84D3DB}" presName="sibTrans" presStyleCnt="0"/>
      <dgm:spPr/>
      <dgm:t>
        <a:bodyPr/>
        <a:lstStyle/>
        <a:p>
          <a:endParaRPr lang="en-US"/>
        </a:p>
      </dgm:t>
    </dgm:pt>
    <dgm:pt modelId="{24BB9290-7652-47C5-BD03-FC7E0B2915B2}" type="pres">
      <dgm:prSet presAssocID="{15529520-ED23-44EE-8EA6-18E312207466}" presName="node" presStyleLbl="node1" presStyleIdx="76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1344A3-3BFD-4BD7-9BFE-10C4401519A2}" type="pres">
      <dgm:prSet presAssocID="{B4255E3A-65CD-4332-8900-C93F3696153B}" presName="sibTrans" presStyleCnt="0"/>
      <dgm:spPr/>
      <dgm:t>
        <a:bodyPr/>
        <a:lstStyle/>
        <a:p>
          <a:endParaRPr lang="en-US"/>
        </a:p>
      </dgm:t>
    </dgm:pt>
    <dgm:pt modelId="{EE6EF075-1CFD-4B8F-B2D3-86C5DC98CB56}" type="pres">
      <dgm:prSet presAssocID="{DE491E92-3DAC-47A2-BF32-9A67BBBD1B27}" presName="node" presStyleLbl="node1" presStyleIdx="77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8722B0-56BC-46EF-A911-2F1E47321FD6}" type="pres">
      <dgm:prSet presAssocID="{46AF0BA6-F2F9-413B-B940-4CB3618E3199}" presName="sibTrans" presStyleCnt="0"/>
      <dgm:spPr/>
      <dgm:t>
        <a:bodyPr/>
        <a:lstStyle/>
        <a:p>
          <a:endParaRPr lang="en-US"/>
        </a:p>
      </dgm:t>
    </dgm:pt>
    <dgm:pt modelId="{93BCBE41-DAD9-4A68-BD80-B2EAE8601D9B}" type="pres">
      <dgm:prSet presAssocID="{52CDCDD6-6AA2-42D5-87E3-C39A711EAC81}" presName="node" presStyleLbl="node1" presStyleIdx="78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EACC29-7256-4770-A5F8-49504AC41715}" type="pres">
      <dgm:prSet presAssocID="{A0412CA0-15CF-4C7E-8AAE-0CD0FFAFDE11}" presName="sibTrans" presStyleCnt="0"/>
      <dgm:spPr/>
      <dgm:t>
        <a:bodyPr/>
        <a:lstStyle/>
        <a:p>
          <a:endParaRPr lang="en-US"/>
        </a:p>
      </dgm:t>
    </dgm:pt>
    <dgm:pt modelId="{47B9B922-5E8C-4282-8203-2E4427753DCC}" type="pres">
      <dgm:prSet presAssocID="{039F3E95-84B2-4C3D-81D7-0B39B16A00C5}" presName="node" presStyleLbl="node1" presStyleIdx="79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6E19E35-C551-4808-B510-E84BC8352B45}" type="pres">
      <dgm:prSet presAssocID="{70693619-1F7A-414E-9187-65E7E05278AE}" presName="sibTrans" presStyleCnt="0"/>
      <dgm:spPr/>
      <dgm:t>
        <a:bodyPr/>
        <a:lstStyle/>
        <a:p>
          <a:endParaRPr lang="en-US"/>
        </a:p>
      </dgm:t>
    </dgm:pt>
    <dgm:pt modelId="{902D9B35-E28F-480E-BC63-E8997E7FD6AB}" type="pres">
      <dgm:prSet presAssocID="{37C59CED-D982-41EE-BD59-5138EE56288E}" presName="node" presStyleLbl="node1" presStyleIdx="8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EC7D776-8B77-4C35-A345-7333145B6A22}" type="pres">
      <dgm:prSet presAssocID="{61F232A0-6C7F-43AA-8417-1FA9CA6DD587}" presName="sibTrans" presStyleCnt="0"/>
      <dgm:spPr/>
      <dgm:t>
        <a:bodyPr/>
        <a:lstStyle/>
        <a:p>
          <a:endParaRPr lang="en-US"/>
        </a:p>
      </dgm:t>
    </dgm:pt>
    <dgm:pt modelId="{EAA167C1-E8A8-43F2-8C76-90A42B9A1D2D}" type="pres">
      <dgm:prSet presAssocID="{18E45FAE-5EF3-4C0C-AB53-9873305103F8}" presName="node" presStyleLbl="node1" presStyleIdx="81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3390C-E6C7-4CE1-BD94-4696A66545EB}" type="pres">
      <dgm:prSet presAssocID="{1E4E1403-1811-4474-9256-B3409E28D9D8}" presName="sibTrans" presStyleCnt="0"/>
      <dgm:spPr/>
      <dgm:t>
        <a:bodyPr/>
        <a:lstStyle/>
        <a:p>
          <a:endParaRPr lang="en-US"/>
        </a:p>
      </dgm:t>
    </dgm:pt>
    <dgm:pt modelId="{E9090BA0-1C55-43B5-A8CB-5B800E996F0C}" type="pres">
      <dgm:prSet presAssocID="{93303FA8-F5D8-4ABF-B0B5-AB0EAD21A887}" presName="node" presStyleLbl="node1" presStyleIdx="82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45DA2C5-C3D0-4B2B-9E38-E65BF74B8499}" type="pres">
      <dgm:prSet presAssocID="{1B400A03-FE95-4DC2-8AB7-690A8AD797A0}" presName="sibTrans" presStyleCnt="0"/>
      <dgm:spPr/>
      <dgm:t>
        <a:bodyPr/>
        <a:lstStyle/>
        <a:p>
          <a:endParaRPr lang="en-US"/>
        </a:p>
      </dgm:t>
    </dgm:pt>
    <dgm:pt modelId="{B5056965-0A7E-4DE8-9F2C-3335E827E23D}" type="pres">
      <dgm:prSet presAssocID="{E0B18E0D-F9C7-4215-B001-04E3AB88A318}" presName="node" presStyleLbl="node1" presStyleIdx="83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58EE55F-BB55-4C69-8AE0-6FADF59D70EE}" type="pres">
      <dgm:prSet presAssocID="{591F2D74-5483-45A1-BEDF-572117EEC021}" presName="sibTrans" presStyleCnt="0"/>
      <dgm:spPr/>
      <dgm:t>
        <a:bodyPr/>
        <a:lstStyle/>
        <a:p>
          <a:endParaRPr lang="en-US"/>
        </a:p>
      </dgm:t>
    </dgm:pt>
    <dgm:pt modelId="{C3F3842B-D211-4921-A55D-4B5844B681AD}" type="pres">
      <dgm:prSet presAssocID="{C3BBC294-8D5C-41C9-8FA0-90D20A47B2F0}" presName="node" presStyleLbl="node1" presStyleIdx="84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495C720-11B5-451C-8AC2-1642DFD4C88A}" type="pres">
      <dgm:prSet presAssocID="{25609378-7976-4A4F-A79D-8B101C7C443C}" presName="sibTrans" presStyleCnt="0"/>
      <dgm:spPr/>
      <dgm:t>
        <a:bodyPr/>
        <a:lstStyle/>
        <a:p>
          <a:endParaRPr lang="en-US"/>
        </a:p>
      </dgm:t>
    </dgm:pt>
    <dgm:pt modelId="{E8E53C6A-6441-4EE2-A2DA-90A818E0F100}" type="pres">
      <dgm:prSet presAssocID="{5CFCEB47-E979-4A3D-B958-8CD3B82877C4}" presName="node" presStyleLbl="node1" presStyleIdx="85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A8EEDF4-7FA7-4979-A72C-08D7A71F2019}" type="pres">
      <dgm:prSet presAssocID="{F27CDC5D-D233-4567-A48C-0B57025747C0}" presName="sibTrans" presStyleCnt="0"/>
      <dgm:spPr/>
      <dgm:t>
        <a:bodyPr/>
        <a:lstStyle/>
        <a:p>
          <a:endParaRPr lang="en-US"/>
        </a:p>
      </dgm:t>
    </dgm:pt>
    <dgm:pt modelId="{0EAB3462-8BDB-49D0-BE29-BDE355F75E1A}" type="pres">
      <dgm:prSet presAssocID="{38CED487-A189-42F3-9D4D-B2D674407587}" presName="node" presStyleLbl="node1" presStyleIdx="86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B3BD466-D310-4482-BC0A-915B190633C7}" type="pres">
      <dgm:prSet presAssocID="{824599DF-01AF-4502-8DEE-094559CCF475}" presName="sibTrans" presStyleCnt="0"/>
      <dgm:spPr/>
      <dgm:t>
        <a:bodyPr/>
        <a:lstStyle/>
        <a:p>
          <a:endParaRPr lang="en-US"/>
        </a:p>
      </dgm:t>
    </dgm:pt>
    <dgm:pt modelId="{E57CC84D-ED74-4AE1-B6FE-B034C5C873ED}" type="pres">
      <dgm:prSet presAssocID="{A05AE897-BD05-4DF8-9638-4F1A84DBF9F2}" presName="node" presStyleLbl="node1" presStyleIdx="87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3980D8-979C-4F6F-BFE0-0F74B29C86A1}" type="pres">
      <dgm:prSet presAssocID="{DE94DF6E-17BC-4B9E-80E8-CA8BE95BE940}" presName="sibTrans" presStyleCnt="0"/>
      <dgm:spPr/>
      <dgm:t>
        <a:bodyPr/>
        <a:lstStyle/>
        <a:p>
          <a:endParaRPr lang="en-US"/>
        </a:p>
      </dgm:t>
    </dgm:pt>
    <dgm:pt modelId="{0065B6D9-550B-4119-9691-5EC4076272D9}" type="pres">
      <dgm:prSet presAssocID="{9120552A-20C7-4016-8E90-25A288FB50B5}" presName="node" presStyleLbl="node1" presStyleIdx="88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6B274CE-5E26-436B-8D0D-239C842BE6D4}" type="pres">
      <dgm:prSet presAssocID="{E829A055-E464-424B-AE25-45EECF8F1405}" presName="sibTrans" presStyleCnt="0"/>
      <dgm:spPr/>
      <dgm:t>
        <a:bodyPr/>
        <a:lstStyle/>
        <a:p>
          <a:endParaRPr lang="en-US"/>
        </a:p>
      </dgm:t>
    </dgm:pt>
    <dgm:pt modelId="{A9C7F333-37DB-4E6B-8638-16F6F80F810D}" type="pres">
      <dgm:prSet presAssocID="{76170719-1B1B-48ED-B9EC-C8CD781C0B1C}" presName="node" presStyleLbl="node1" presStyleIdx="89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C035E2E-54F8-4495-805E-E46DD4D93736}" type="pres">
      <dgm:prSet presAssocID="{FCC71374-59DC-4A0F-92B6-C174698ED914}" presName="sibTrans" presStyleCnt="0"/>
      <dgm:spPr/>
      <dgm:t>
        <a:bodyPr/>
        <a:lstStyle/>
        <a:p>
          <a:endParaRPr lang="en-US"/>
        </a:p>
      </dgm:t>
    </dgm:pt>
    <dgm:pt modelId="{EBF7C3C6-B2AC-49F4-9332-C449BE688714}" type="pres">
      <dgm:prSet presAssocID="{C96858C6-153A-40DC-B601-C947979DBB53}" presName="node" presStyleLbl="node1" presStyleIdx="9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38F2A2D-0C45-470A-9BFC-FDF3C9D979F9}" type="pres">
      <dgm:prSet presAssocID="{73EF5BD1-08FB-4AA7-B87D-8FC711075E6E}" presName="sibTrans" presStyleCnt="0"/>
      <dgm:spPr/>
      <dgm:t>
        <a:bodyPr/>
        <a:lstStyle/>
        <a:p>
          <a:endParaRPr lang="en-US"/>
        </a:p>
      </dgm:t>
    </dgm:pt>
    <dgm:pt modelId="{36761D9B-8E92-40FB-B832-903CEA937267}" type="pres">
      <dgm:prSet presAssocID="{4251709D-1BB0-4737-A08E-5F96EFB51C76}" presName="node" presStyleLbl="node1" presStyleIdx="91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5A9CA32-FFDD-4BC1-8A82-2F067BD7D44D}" type="pres">
      <dgm:prSet presAssocID="{B65618D5-5902-4BDE-827A-56346502D990}" presName="sibTrans" presStyleCnt="0"/>
      <dgm:spPr/>
      <dgm:t>
        <a:bodyPr/>
        <a:lstStyle/>
        <a:p>
          <a:endParaRPr lang="en-US"/>
        </a:p>
      </dgm:t>
    </dgm:pt>
    <dgm:pt modelId="{DF2B62B6-3BD9-45BF-9449-193A9ED0D910}" type="pres">
      <dgm:prSet presAssocID="{8078C683-E83B-4EC5-90EC-D42A0C48CFD6}" presName="node" presStyleLbl="node1" presStyleIdx="92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A6CC2A9-A778-4EAB-96C5-E1BA5D22814D}" type="pres">
      <dgm:prSet presAssocID="{A27E4DCE-078C-4325-85E3-DF6B208BF6A5}" presName="sibTrans" presStyleCnt="0"/>
      <dgm:spPr/>
      <dgm:t>
        <a:bodyPr/>
        <a:lstStyle/>
        <a:p>
          <a:endParaRPr lang="en-US"/>
        </a:p>
      </dgm:t>
    </dgm:pt>
    <dgm:pt modelId="{5955D37F-F89A-4DEB-9387-5B65D6E97571}" type="pres">
      <dgm:prSet presAssocID="{C0F3D7A1-C966-41C8-B7EB-9F0D98111119}" presName="node" presStyleLbl="node1" presStyleIdx="93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43DBA1B-8251-47BF-8118-72D21D289741}" type="pres">
      <dgm:prSet presAssocID="{01AC0EFC-775E-4FF7-B478-29357AEC47CE}" presName="sibTrans" presStyleCnt="0"/>
      <dgm:spPr/>
      <dgm:t>
        <a:bodyPr/>
        <a:lstStyle/>
        <a:p>
          <a:endParaRPr lang="en-US"/>
        </a:p>
      </dgm:t>
    </dgm:pt>
    <dgm:pt modelId="{1CE9322F-2D86-49A3-9738-14DFD0302ED5}" type="pres">
      <dgm:prSet presAssocID="{A1B822F9-3B4A-4573-BE62-9099CB228731}" presName="node" presStyleLbl="node1" presStyleIdx="94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57E611-26E8-44FA-921F-1092AEC1EEE1}" type="pres">
      <dgm:prSet presAssocID="{CBE0E988-6F48-4509-9918-A7D4D7BFF48C}" presName="sibTrans" presStyleCnt="0"/>
      <dgm:spPr/>
      <dgm:t>
        <a:bodyPr/>
        <a:lstStyle/>
        <a:p>
          <a:endParaRPr lang="en-US"/>
        </a:p>
      </dgm:t>
    </dgm:pt>
    <dgm:pt modelId="{0CB17B40-A2D3-466D-9241-59A51008968A}" type="pres">
      <dgm:prSet presAssocID="{7208435B-5753-4FBD-B032-6E8F59210911}" presName="node" presStyleLbl="node1" presStyleIdx="95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FBACF80-B6EE-4CBB-911C-FE004F6E87AC}" type="pres">
      <dgm:prSet presAssocID="{66E54FD4-5C95-44CF-BEFE-9D8A8BD070D0}" presName="sibTrans" presStyleCnt="0"/>
      <dgm:spPr/>
      <dgm:t>
        <a:bodyPr/>
        <a:lstStyle/>
        <a:p>
          <a:endParaRPr lang="en-US"/>
        </a:p>
      </dgm:t>
    </dgm:pt>
    <dgm:pt modelId="{FB134629-07B2-4E06-B23C-A562ED2CBDA5}" type="pres">
      <dgm:prSet presAssocID="{006FE3AD-603C-4FFE-838B-7804F138D09F}" presName="node" presStyleLbl="node1" presStyleIdx="96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DD0DFB5-8582-46A5-936F-6148D0BFA5F1}" type="pres">
      <dgm:prSet presAssocID="{DD309C8F-5AD3-44A1-954B-EC477BBF6F07}" presName="sibTrans" presStyleCnt="0"/>
      <dgm:spPr/>
      <dgm:t>
        <a:bodyPr/>
        <a:lstStyle/>
        <a:p>
          <a:endParaRPr lang="en-US"/>
        </a:p>
      </dgm:t>
    </dgm:pt>
    <dgm:pt modelId="{6D205E0D-6D1C-4DD6-AA0D-FCD0383AC320}" type="pres">
      <dgm:prSet presAssocID="{09B5EC26-09EE-48A0-8128-2D82156F5249}" presName="node" presStyleLbl="node1" presStyleIdx="97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F30DD5-5411-41F6-AFFA-3643AEDF207D}" type="pres">
      <dgm:prSet presAssocID="{4D0D60E7-E29D-4E6F-91FC-52137F43A2A1}" presName="sibTrans" presStyleCnt="0"/>
      <dgm:spPr/>
      <dgm:t>
        <a:bodyPr/>
        <a:lstStyle/>
        <a:p>
          <a:endParaRPr lang="en-US"/>
        </a:p>
      </dgm:t>
    </dgm:pt>
    <dgm:pt modelId="{D2C14657-E8D6-4C6D-BE95-0DDD6A1CFDA8}" type="pres">
      <dgm:prSet presAssocID="{51306F73-4201-4541-9E8C-E115001ECF28}" presName="node" presStyleLbl="node1" presStyleIdx="98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8307092-05CF-4AC3-91AB-025C57673247}" type="pres">
      <dgm:prSet presAssocID="{C411F483-943E-427F-83F0-BF373C8E0AEC}" presName="sibTrans" presStyleCnt="0"/>
      <dgm:spPr/>
      <dgm:t>
        <a:bodyPr/>
        <a:lstStyle/>
        <a:p>
          <a:endParaRPr lang="en-US"/>
        </a:p>
      </dgm:t>
    </dgm:pt>
    <dgm:pt modelId="{4B1AE847-8B38-439D-9F87-31259896D4E5}" type="pres">
      <dgm:prSet presAssocID="{D26B2167-ABE8-4357-BCE8-E87FFEEA1E6B}" presName="node" presStyleLbl="node1" presStyleIdx="99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83505D-2B2B-4E2C-B059-CD1A3D8A24C9}" type="pres">
      <dgm:prSet presAssocID="{8DAA9E35-5710-4F36-A541-C52EC953C1EF}" presName="sibTrans" presStyleCnt="0"/>
      <dgm:spPr/>
      <dgm:t>
        <a:bodyPr/>
        <a:lstStyle/>
        <a:p>
          <a:endParaRPr lang="en-US"/>
        </a:p>
      </dgm:t>
    </dgm:pt>
    <dgm:pt modelId="{9218DFB2-2DAA-4B1E-B13B-E247563550A2}" type="pres">
      <dgm:prSet presAssocID="{95AC656C-5D93-4018-AB9A-28AB620E47A4}" presName="node" presStyleLbl="node1" presStyleIdx="100" presStyleCnt="1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6BC69E5-5FAD-4AE2-8F10-162EC0802C71}" type="presOf" srcId="{A79A36AC-48BF-45F4-95BA-F7D173C7C4B7}" destId="{E9CA0434-B1B1-40F3-9690-9D84EDD916D8}" srcOrd="0" destOrd="0" presId="urn:microsoft.com/office/officeart/2005/8/layout/default"/>
    <dgm:cxn modelId="{A0724332-ABC3-448F-9F52-9D96E6F39118}" srcId="{F53F059C-BD81-49D8-88EE-6A299AFB89E7}" destId="{DC937D73-DDE7-43C0-AF01-94BDA876F373}" srcOrd="39" destOrd="0" parTransId="{C5E95DFF-4F2E-48C1-80F0-ACB58EDEF163}" sibTransId="{5377FE80-3145-4C74-BC76-BAB791FDF781}"/>
    <dgm:cxn modelId="{DC132097-C4D6-4D57-AF81-42D7CA99490A}" srcId="{F53F059C-BD81-49D8-88EE-6A299AFB89E7}" destId="{C2EECC45-6E76-459E-BEBC-99AA424F7AC9}" srcOrd="60" destOrd="0" parTransId="{140C4B19-7875-4464-8DA3-DEA70C5C0D93}" sibTransId="{86E2E257-D55F-453A-8A27-F1CF4B9AE1DE}"/>
    <dgm:cxn modelId="{950EC8A3-A2A4-4897-9C66-C465256DCF36}" srcId="{F53F059C-BD81-49D8-88EE-6A299AFB89E7}" destId="{4251709D-1BB0-4737-A08E-5F96EFB51C76}" srcOrd="91" destOrd="0" parTransId="{ADAAB7D8-5399-4FA4-AD17-5A76345422D5}" sibTransId="{B65618D5-5902-4BDE-827A-56346502D990}"/>
    <dgm:cxn modelId="{8CCF4818-211B-4790-A4F4-C36DBEB8615F}" srcId="{F53F059C-BD81-49D8-88EE-6A299AFB89E7}" destId="{A41CD076-AF08-4ACD-A41B-C5D31924B68A}" srcOrd="72" destOrd="0" parTransId="{35A62998-F68B-491B-8741-D669E986B1F1}" sibTransId="{13AB66B0-BB60-4C23-B9A1-3343F131DC59}"/>
    <dgm:cxn modelId="{7C854FE2-6A1C-479F-827B-853E14F58F98}" type="presOf" srcId="{C4B0B6AE-6D20-4DEF-8A5A-0028AF360089}" destId="{D2190F4A-FBE6-42C0-9FAC-1DE21B22C314}" srcOrd="0" destOrd="0" presId="urn:microsoft.com/office/officeart/2005/8/layout/default"/>
    <dgm:cxn modelId="{3B5DFA1A-6E94-437A-9166-AD010F4AB617}" type="presOf" srcId="{C3BBC294-8D5C-41C9-8FA0-90D20A47B2F0}" destId="{C3F3842B-D211-4921-A55D-4B5844B681AD}" srcOrd="0" destOrd="0" presId="urn:microsoft.com/office/officeart/2005/8/layout/default"/>
    <dgm:cxn modelId="{3053FA23-12C4-427A-9C11-6DE91E8B6D7E}" type="presOf" srcId="{D44CF1C9-446B-4BC5-9A9F-EE7E073994DC}" destId="{99776B7B-83AD-45BF-8377-3768AB6F7A45}" srcOrd="0" destOrd="0" presId="urn:microsoft.com/office/officeart/2005/8/layout/default"/>
    <dgm:cxn modelId="{2E0D6B92-A656-449E-8384-0F9A9B44A855}" type="presOf" srcId="{A301F95F-F6D4-44F6-AA7A-B9C869A8D203}" destId="{3FF57312-BCAE-4005-B172-8A14166C4B85}" srcOrd="0" destOrd="0" presId="urn:microsoft.com/office/officeart/2005/8/layout/default"/>
    <dgm:cxn modelId="{73FBD558-A17D-4732-83FB-A95A43E4D0E9}" type="presOf" srcId="{77FE0211-AF67-48A4-BFE3-E51DFEB1A4D6}" destId="{ED618170-618F-4529-A9D1-93AB9E22537A}" srcOrd="0" destOrd="0" presId="urn:microsoft.com/office/officeart/2005/8/layout/default"/>
    <dgm:cxn modelId="{000050A7-4E58-4068-BE2B-1175766758F9}" type="presOf" srcId="{A3E5D1EA-AAB6-4A79-A79D-23DAFB585BE1}" destId="{C3B6266A-1E2A-4143-860E-771478E3866D}" srcOrd="0" destOrd="0" presId="urn:microsoft.com/office/officeart/2005/8/layout/default"/>
    <dgm:cxn modelId="{511E0A11-DBD0-429B-BD3C-9F94A1FAE42D}" type="presOf" srcId="{9E04EA2E-11E0-4FDF-8312-954970B1C93B}" destId="{A4E12A79-5710-4F36-915B-9746C234DCD5}" srcOrd="0" destOrd="0" presId="urn:microsoft.com/office/officeart/2005/8/layout/default"/>
    <dgm:cxn modelId="{FD672C70-460F-4C5E-9350-CB4F7826B341}" type="presOf" srcId="{9C6FCB4E-290B-4F5A-84A6-919C92FB0411}" destId="{EFDFBE22-1326-4948-B017-93496E09F609}" srcOrd="0" destOrd="0" presId="urn:microsoft.com/office/officeart/2005/8/layout/default"/>
    <dgm:cxn modelId="{0CB5A291-6798-431B-B104-7F7FC710324A}" srcId="{F53F059C-BD81-49D8-88EE-6A299AFB89E7}" destId="{93303FA8-F5D8-4ABF-B0B5-AB0EAD21A887}" srcOrd="82" destOrd="0" parTransId="{9405B827-B4A7-4A68-98BF-7303972766A5}" sibTransId="{1B400A03-FE95-4DC2-8AB7-690A8AD797A0}"/>
    <dgm:cxn modelId="{D186B61E-CC42-4032-92F8-52B0AC2E1AB0}" type="presOf" srcId="{F5DA56B9-64DB-4467-97CE-7D2D7C050BBC}" destId="{93FA1D67-A121-4AB1-B92B-BC807B9852B8}" srcOrd="0" destOrd="0" presId="urn:microsoft.com/office/officeart/2005/8/layout/default"/>
    <dgm:cxn modelId="{81A24EE5-0889-4B22-8ABB-D75B087B817E}" srcId="{F53F059C-BD81-49D8-88EE-6A299AFB89E7}" destId="{354FE250-C799-4E55-92E6-E3BE65EF2474}" srcOrd="18" destOrd="0" parTransId="{498C8EC7-FC82-4E6C-97A1-9B3A9C5D22F5}" sibTransId="{935B4B9D-223C-43C0-8049-4BFE249ADDEA}"/>
    <dgm:cxn modelId="{915DD740-9EB5-4FF6-B410-7348D5841B6F}" srcId="{F53F059C-BD81-49D8-88EE-6A299AFB89E7}" destId="{09B5EC26-09EE-48A0-8128-2D82156F5249}" srcOrd="97" destOrd="0" parTransId="{5ECE876B-F093-403C-A6AD-6BD0117387CB}" sibTransId="{4D0D60E7-E29D-4E6F-91FC-52137F43A2A1}"/>
    <dgm:cxn modelId="{F0953EE3-667B-4D8F-A47D-3DFCF3F64DB9}" srcId="{F53F059C-BD81-49D8-88EE-6A299AFB89E7}" destId="{0C3F4F06-D03E-4C7E-B4B0-3A1F32B71661}" srcOrd="35" destOrd="0" parTransId="{AAED9DDA-CB34-4E09-8F46-71F2B2696BBE}" sibTransId="{DE7B3D32-65D5-4559-A76A-E666B8F1A867}"/>
    <dgm:cxn modelId="{ECA7DD64-8397-4785-A37C-587D70E35B46}" type="presOf" srcId="{70EA349B-C37D-4BDE-A421-37D22E839074}" destId="{0B8A5515-B5C0-43DF-9898-84DB31FEFDBD}" srcOrd="0" destOrd="0" presId="urn:microsoft.com/office/officeart/2005/8/layout/default"/>
    <dgm:cxn modelId="{CAFF3A25-58DE-4226-B9B8-386472D20C8A}" type="presOf" srcId="{7D6D0396-4EFC-4713-9D77-9C6AFDCCB11E}" destId="{22A3016E-1774-43C7-966B-530B2C57B30D}" srcOrd="0" destOrd="0" presId="urn:microsoft.com/office/officeart/2005/8/layout/default"/>
    <dgm:cxn modelId="{94020CC8-8237-48F8-8730-5E9973BBA892}" srcId="{F53F059C-BD81-49D8-88EE-6A299AFB89E7}" destId="{C4B0B6AE-6D20-4DEF-8A5A-0028AF360089}" srcOrd="3" destOrd="0" parTransId="{CCA35342-5131-4D2C-8E06-8C5BBC545684}" sibTransId="{A3F27933-E0C0-4318-998E-626B2CA3E6D9}"/>
    <dgm:cxn modelId="{E09542D6-A9C9-415F-9F4A-EBF69BF0D661}" type="presOf" srcId="{7208435B-5753-4FBD-B032-6E8F59210911}" destId="{0CB17B40-A2D3-466D-9241-59A51008968A}" srcOrd="0" destOrd="0" presId="urn:microsoft.com/office/officeart/2005/8/layout/default"/>
    <dgm:cxn modelId="{C8053824-99F7-40AC-BFC5-625C9E9F0895}" type="presOf" srcId="{15529520-ED23-44EE-8EA6-18E312207466}" destId="{24BB9290-7652-47C5-BD03-FC7E0B2915B2}" srcOrd="0" destOrd="0" presId="urn:microsoft.com/office/officeart/2005/8/layout/default"/>
    <dgm:cxn modelId="{5749E511-F4FD-4FA5-94AE-120546B390F6}" srcId="{F53F059C-BD81-49D8-88EE-6A299AFB89E7}" destId="{6574FEA9-338F-41BC-9D60-A29B927F9A8D}" srcOrd="41" destOrd="0" parTransId="{54117C46-3723-4C96-B67C-278876B23B51}" sibTransId="{356583E1-229F-47F7-AB65-EC66F45CA3AF}"/>
    <dgm:cxn modelId="{DE8CD0E5-7F00-485C-8870-E73F6D610372}" type="presOf" srcId="{0E8AF1B4-173E-406F-B1B2-A317003B8CE9}" destId="{19869B89-5A41-4E1D-9844-245F4314D501}" srcOrd="0" destOrd="0" presId="urn:microsoft.com/office/officeart/2005/8/layout/default"/>
    <dgm:cxn modelId="{0BDE9D95-2CDF-4DAF-A21B-00EA6093F76B}" srcId="{F53F059C-BD81-49D8-88EE-6A299AFB89E7}" destId="{38CED487-A189-42F3-9D4D-B2D674407587}" srcOrd="86" destOrd="0" parTransId="{45443990-E532-4039-8D1A-64B88C82C6A4}" sibTransId="{824599DF-01AF-4502-8DEE-094559CCF475}"/>
    <dgm:cxn modelId="{EF2E6754-66B2-40E1-907C-C25AA820B8A5}" srcId="{F53F059C-BD81-49D8-88EE-6A299AFB89E7}" destId="{45F7D244-4B9B-4656-899C-E9657E781F10}" srcOrd="62" destOrd="0" parTransId="{A8C4A922-EDAE-4CE7-84BA-CA475311409D}" sibTransId="{99533D5B-8AE5-4E57-8455-1D3CF16EB914}"/>
    <dgm:cxn modelId="{E267C108-422F-42AB-8151-85B0AB42CDD3}" srcId="{F53F059C-BD81-49D8-88EE-6A299AFB89E7}" destId="{6AB5CB42-344F-4AA3-BFE1-84ACF2940128}" srcOrd="59" destOrd="0" parTransId="{DA246D69-4EA4-4F0B-9B98-0D336862E41F}" sibTransId="{5B31F60A-BD50-44FF-8B80-30F22B6BB093}"/>
    <dgm:cxn modelId="{CC12A8CC-0118-4713-AB64-41F61EAD6794}" type="presOf" srcId="{557394F6-485F-4B80-8709-793DF5C1B88E}" destId="{53FA9976-3692-4CC3-9550-F7D3097ABFB0}" srcOrd="0" destOrd="0" presId="urn:microsoft.com/office/officeart/2005/8/layout/default"/>
    <dgm:cxn modelId="{EEE7B991-1484-492F-AF1D-6FBDC62D5291}" srcId="{F53F059C-BD81-49D8-88EE-6A299AFB89E7}" destId="{F5B79E94-6C0D-4102-A346-D4EA8C212276}" srcOrd="32" destOrd="0" parTransId="{157A3DA3-1ABD-4024-8644-8BF0DDBB4192}" sibTransId="{E177ED3D-67F0-470D-8EC4-DE2E80454024}"/>
    <dgm:cxn modelId="{71980EA0-EB18-4386-AAF2-4C1AE3576251}" srcId="{F53F059C-BD81-49D8-88EE-6A299AFB89E7}" destId="{9DC4EAED-AAD3-4BDB-B688-999AC2F90B4A}" srcOrd="65" destOrd="0" parTransId="{3495E4A9-80EF-44A6-B32D-5CFD0DD832BD}" sibTransId="{79326D02-6547-406A-90A4-06CC8B2A6548}"/>
    <dgm:cxn modelId="{2F367DDE-19C7-4181-9234-F9A223176A85}" type="presOf" srcId="{D4F939F7-7144-4509-AA40-A0995A53B1BC}" destId="{EBB6A5B2-8BB4-4879-94C1-6D05DF898059}" srcOrd="0" destOrd="0" presId="urn:microsoft.com/office/officeart/2005/8/layout/default"/>
    <dgm:cxn modelId="{5756B41A-96E4-48F9-BD8A-8E56C776D033}" type="presOf" srcId="{15BB4549-6233-4E93-A235-AC1398CDE4D9}" destId="{71C28581-8EC1-49DB-957A-92E68903DBCC}" srcOrd="0" destOrd="0" presId="urn:microsoft.com/office/officeart/2005/8/layout/default"/>
    <dgm:cxn modelId="{C27D95CE-55EC-4B3C-A817-959B30014556}" srcId="{F53F059C-BD81-49D8-88EE-6A299AFB89E7}" destId="{E0B18E0D-F9C7-4215-B001-04E3AB88A318}" srcOrd="83" destOrd="0" parTransId="{9D2B0A25-0657-4550-AEF7-117D4B19253B}" sibTransId="{591F2D74-5483-45A1-BEDF-572117EEC021}"/>
    <dgm:cxn modelId="{571C47D0-64FC-4BF3-B158-F268B8410293}" srcId="{F53F059C-BD81-49D8-88EE-6A299AFB89E7}" destId="{3D8DCE10-D46F-474E-A431-9853603FD6C5}" srcOrd="33" destOrd="0" parTransId="{90CE4D4E-2BAB-41DD-9C0E-B6E70512CB4E}" sibTransId="{5F0BB91C-6FE9-4130-AFC4-43E7413987F6}"/>
    <dgm:cxn modelId="{4D7990AC-A303-41A1-B231-AB5538CC3E37}" srcId="{F53F059C-BD81-49D8-88EE-6A299AFB89E7}" destId="{022A5115-F05D-4201-8D2D-32956EA0B532}" srcOrd="43" destOrd="0" parTransId="{DBE71465-91EC-4C91-A822-97E74E415A4D}" sibTransId="{AF59EAD2-ECF6-4BC5-9637-C675DE898F73}"/>
    <dgm:cxn modelId="{D12FA5AE-560D-44CE-8793-D7A0DCB0FD08}" type="presOf" srcId="{AF59605A-A28B-408C-A2EE-54EB3CEB2EF1}" destId="{AEFC3079-8AD6-4FA7-B55D-16994D026000}" srcOrd="0" destOrd="0" presId="urn:microsoft.com/office/officeart/2005/8/layout/default"/>
    <dgm:cxn modelId="{BEAD208A-A986-40C3-B557-A176A24172A0}" type="presOf" srcId="{CDDE8B87-86F9-46B7-9FCF-5CC22D6B36EC}" destId="{6A03A17A-E9C8-46AD-95A4-2F5AEAD78088}" srcOrd="0" destOrd="0" presId="urn:microsoft.com/office/officeart/2005/8/layout/default"/>
    <dgm:cxn modelId="{27DF15A4-62D1-4790-8C35-B2EB32B79264}" type="presOf" srcId="{FB6BEBF7-B2D6-4044-AA24-6BE463EE645A}" destId="{E957F405-6A5E-4D02-819E-16E11937CE3D}" srcOrd="0" destOrd="0" presId="urn:microsoft.com/office/officeart/2005/8/layout/default"/>
    <dgm:cxn modelId="{A0E6266D-B818-4238-A76D-D16153160C4A}" srcId="{F53F059C-BD81-49D8-88EE-6A299AFB89E7}" destId="{0C9AC161-50FB-412A-8E40-56BC9DF22753}" srcOrd="48" destOrd="0" parTransId="{54925459-BAB3-4809-B4AC-FC31096F819E}" sibTransId="{74FBAEB3-A2D5-48C1-8CE5-E32AD8A7C2D6}"/>
    <dgm:cxn modelId="{FDF4F74B-5EC9-4FCD-85EA-AC6F624F82BF}" srcId="{F53F059C-BD81-49D8-88EE-6A299AFB89E7}" destId="{9E04EA2E-11E0-4FDF-8312-954970B1C93B}" srcOrd="30" destOrd="0" parTransId="{8CBB58FB-235F-417E-9DD7-74E7EF46904B}" sibTransId="{62722148-9F67-4D0A-B1BF-9E8F262CCF54}"/>
    <dgm:cxn modelId="{F6BA8A63-CF70-42CE-9681-85592E79AE18}" type="presOf" srcId="{C8128ED5-8322-4AA7-AE10-77D26265E8D6}" destId="{308942BA-AED7-4507-8A5B-CB97A0F32112}" srcOrd="0" destOrd="0" presId="urn:microsoft.com/office/officeart/2005/8/layout/default"/>
    <dgm:cxn modelId="{FF16DADC-76A0-4F80-8E18-0F49551980D4}" srcId="{F53F059C-BD81-49D8-88EE-6A299AFB89E7}" destId="{51306F73-4201-4541-9E8C-E115001ECF28}" srcOrd="98" destOrd="0" parTransId="{13C1AA60-C2DC-4381-B738-548E1D32850D}" sibTransId="{C411F483-943E-427F-83F0-BF373C8E0AEC}"/>
    <dgm:cxn modelId="{BDC3669C-9A9D-4C9A-8190-5C1A297B4720}" type="presOf" srcId="{6AB5CB42-344F-4AA3-BFE1-84ACF2940128}" destId="{02684097-FA79-4EE8-A7FC-C3C8C4BB0410}" srcOrd="0" destOrd="0" presId="urn:microsoft.com/office/officeart/2005/8/layout/default"/>
    <dgm:cxn modelId="{1251B1C8-4BA5-4459-8F32-D16013E7C8C0}" type="presOf" srcId="{AC21C45B-60A8-44BD-A518-BE495104BB05}" destId="{E4398E76-E0C9-4259-98ED-93AFC16BFD71}" srcOrd="0" destOrd="0" presId="urn:microsoft.com/office/officeart/2005/8/layout/default"/>
    <dgm:cxn modelId="{7958FB77-E5C1-4DE8-8FDB-6881E3DCE4AB}" type="presOf" srcId="{953DDA68-4A88-4121-B4A4-B243A4C44EB7}" destId="{DEE32A41-F70C-4396-BC21-94E8959CE69C}" srcOrd="0" destOrd="0" presId="urn:microsoft.com/office/officeart/2005/8/layout/default"/>
    <dgm:cxn modelId="{B4474C0D-5C3E-4C57-92EC-F0D2D124EFAA}" srcId="{F53F059C-BD81-49D8-88EE-6A299AFB89E7}" destId="{7D6D0396-4EFC-4713-9D77-9C6AFDCCB11E}" srcOrd="12" destOrd="0" parTransId="{998BF3DB-C220-43E3-BD29-C47183962132}" sibTransId="{35466CC5-6C8D-458A-B67B-CE10ABB2644D}"/>
    <dgm:cxn modelId="{9152CF6F-8B97-465E-B255-EF2C1ACD7055}" srcId="{F53F059C-BD81-49D8-88EE-6A299AFB89E7}" destId="{76170719-1B1B-48ED-B9EC-C8CD781C0B1C}" srcOrd="89" destOrd="0" parTransId="{16A2F25F-A6ED-4153-BB67-E7070ECEDC4C}" sibTransId="{FCC71374-59DC-4A0F-92B6-C174698ED914}"/>
    <dgm:cxn modelId="{E39AF088-2FC7-4B5A-BCF8-EED71D5FBDDB}" type="presOf" srcId="{95AC656C-5D93-4018-AB9A-28AB620E47A4}" destId="{9218DFB2-2DAA-4B1E-B13B-E247563550A2}" srcOrd="0" destOrd="0" presId="urn:microsoft.com/office/officeart/2005/8/layout/default"/>
    <dgm:cxn modelId="{2D815F7D-8314-4F6F-9C46-869DE667B1EB}" srcId="{F53F059C-BD81-49D8-88EE-6A299AFB89E7}" destId="{15BB4549-6233-4E93-A235-AC1398CDE4D9}" srcOrd="70" destOrd="0" parTransId="{889F8BF9-4D5F-402C-B58A-F1EB0DBEE047}" sibTransId="{ADF7144D-0185-4C0C-9B70-249C2F34B1A6}"/>
    <dgm:cxn modelId="{997FB998-93D9-41E4-B086-EDE9D3FEA4BA}" srcId="{F53F059C-BD81-49D8-88EE-6A299AFB89E7}" destId="{7CD86DB4-F948-4F16-9775-244ADC232D9D}" srcOrd="16" destOrd="0" parTransId="{0D0CB1C8-A06F-4474-91F5-B793A3ACC09B}" sibTransId="{3B8D0483-B6F2-48B0-B351-581CE8E01132}"/>
    <dgm:cxn modelId="{9010C94A-40FE-4B4B-975A-41B124F7ABF6}" type="presOf" srcId="{43ADD32B-0672-4D82-90B2-C48975DC2ABC}" destId="{5EF339EC-DB4E-499F-8674-9EFB9B545578}" srcOrd="0" destOrd="0" presId="urn:microsoft.com/office/officeart/2005/8/layout/default"/>
    <dgm:cxn modelId="{2066C077-370F-4F25-BA12-9B4273CE214B}" type="presOf" srcId="{4046072E-8166-4D28-B115-2FC38BF6699F}" destId="{83E07FDD-B07C-4FB1-B27D-68CA96CD0F3C}" srcOrd="0" destOrd="0" presId="urn:microsoft.com/office/officeart/2005/8/layout/default"/>
    <dgm:cxn modelId="{661553F2-3058-4B93-803C-5EAF2233E6C1}" srcId="{F53F059C-BD81-49D8-88EE-6A299AFB89E7}" destId="{A3E5D1EA-AAB6-4A79-A79D-23DAFB585BE1}" srcOrd="15" destOrd="0" parTransId="{7ECE16A0-1782-4510-9C22-44A33D46164F}" sibTransId="{08B78302-6042-4049-BA9E-56EA77607138}"/>
    <dgm:cxn modelId="{FAB16C8E-138A-4FD9-89B1-F95681EB9ED7}" type="presOf" srcId="{C2EECC45-6E76-459E-BEBC-99AA424F7AC9}" destId="{7895656E-9F68-497C-A862-E00D1567FA14}" srcOrd="0" destOrd="0" presId="urn:microsoft.com/office/officeart/2005/8/layout/default"/>
    <dgm:cxn modelId="{9F3F789F-AC70-4B2C-9820-423550C575DC}" type="presOf" srcId="{C1CF8D01-349A-44BF-9928-D251BAA084DA}" destId="{B429B6EB-7AD0-4507-8846-3D6C7264D585}" srcOrd="0" destOrd="0" presId="urn:microsoft.com/office/officeart/2005/8/layout/default"/>
    <dgm:cxn modelId="{2AE17B53-FDD0-4DB6-A2A9-B78278522CC5}" type="presOf" srcId="{E0B18E0D-F9C7-4215-B001-04E3AB88A318}" destId="{B5056965-0A7E-4DE8-9F2C-3335E827E23D}" srcOrd="0" destOrd="0" presId="urn:microsoft.com/office/officeart/2005/8/layout/default"/>
    <dgm:cxn modelId="{5505585C-6742-4C4C-B200-40C99570DE27}" srcId="{F53F059C-BD81-49D8-88EE-6A299AFB89E7}" destId="{D44CF1C9-446B-4BC5-9A9F-EE7E073994DC}" srcOrd="22" destOrd="0" parTransId="{DAF667E7-4BF8-4C86-932C-73F4960EEE68}" sibTransId="{FDFA05D3-5914-45CE-AE54-7664AB7F336B}"/>
    <dgm:cxn modelId="{1EFE76F7-44DD-48AC-9088-AD2FE8D4870F}" srcId="{F53F059C-BD81-49D8-88EE-6A299AFB89E7}" destId="{AC21C45B-60A8-44BD-A518-BE495104BB05}" srcOrd="24" destOrd="0" parTransId="{2A16FD9F-64C8-4154-B6EF-8209D94BEBC8}" sibTransId="{4019BB4B-EDDD-443D-94F7-1512A09BC014}"/>
    <dgm:cxn modelId="{D4023A71-C911-4DB1-8B1D-1F0E22568D46}" srcId="{F53F059C-BD81-49D8-88EE-6A299AFB89E7}" destId="{10514C31-1DCD-400D-A302-115376373665}" srcOrd="49" destOrd="0" parTransId="{E2CE55A0-8D3B-444C-9595-2E4EC7CF5EC4}" sibTransId="{E7085400-8182-4E1B-B1BA-F054082C59DB}"/>
    <dgm:cxn modelId="{26826CC0-F492-49F0-B740-0D635413D1D8}" type="presOf" srcId="{CABF539A-5D20-4642-8F3C-4238C3F69A53}" destId="{C2D61D1A-411A-49C3-88DA-A9906C1346F8}" srcOrd="0" destOrd="0" presId="urn:microsoft.com/office/officeart/2005/8/layout/default"/>
    <dgm:cxn modelId="{31CD0D61-D986-402F-9EC4-C14235A3F325}" type="presOf" srcId="{A2DA4F21-8742-40E6-96FC-49233C5F0E3F}" destId="{9770C18F-235E-4E52-A685-8C79ED2D8C2A}" srcOrd="0" destOrd="0" presId="urn:microsoft.com/office/officeart/2005/8/layout/default"/>
    <dgm:cxn modelId="{696C5E1F-D279-4AD1-81B7-0A676E5152EF}" srcId="{F53F059C-BD81-49D8-88EE-6A299AFB89E7}" destId="{CFE2B9D1-7F4F-4443-8586-C5947D743FBA}" srcOrd="8" destOrd="0" parTransId="{FB33BA9A-2686-4156-99BB-3D01FDBAA5AA}" sibTransId="{A83CD25E-CDF1-462B-A3D7-9C520CD14ED2}"/>
    <dgm:cxn modelId="{A5471A6C-73AA-4FBF-8907-2A5D2E1D3AFB}" srcId="{F53F059C-BD81-49D8-88EE-6A299AFB89E7}" destId="{94A47085-E857-48EE-97E2-E3A57D9BA534}" srcOrd="68" destOrd="0" parTransId="{8CFFBD73-CC49-4433-8654-8F4FD2C61CDC}" sibTransId="{D99221B6-D16D-4D6E-8E56-D8811AB3A03E}"/>
    <dgm:cxn modelId="{BED8A4C7-522D-4BC1-8AB9-794218D17A7C}" type="presOf" srcId="{364EBFBA-C403-4FC7-A307-A29AC1255046}" destId="{A529C2F9-8BD4-4561-8754-1ADDEE9ECA33}" srcOrd="0" destOrd="0" presId="urn:microsoft.com/office/officeart/2005/8/layout/default"/>
    <dgm:cxn modelId="{CA20478D-4F18-4C17-9BDD-23DAA354C8FC}" srcId="{F53F059C-BD81-49D8-88EE-6A299AFB89E7}" destId="{0E8AF1B4-173E-406F-B1B2-A317003B8CE9}" srcOrd="14" destOrd="0" parTransId="{5D6E2B77-05B1-4220-BBFE-2E2037EAEA35}" sibTransId="{24F397B8-A971-4AAD-B1ED-370AD1A05125}"/>
    <dgm:cxn modelId="{F7D2532E-53D0-4057-93EE-FB7A9E6CD17A}" srcId="{F53F059C-BD81-49D8-88EE-6A299AFB89E7}" destId="{D4F939F7-7144-4509-AA40-A0995A53B1BC}" srcOrd="55" destOrd="0" parTransId="{A1449A2E-9B73-4D4C-846F-D63D6E9EB348}" sibTransId="{28EB28AD-3F29-4E73-B42D-3A87CBF92138}"/>
    <dgm:cxn modelId="{8A3999A8-93B5-42E3-82A8-6A838CB4DDCF}" type="presOf" srcId="{A41CD076-AF08-4ACD-A41B-C5D31924B68A}" destId="{89A33E3F-F003-4148-B2DC-F3DE92044E51}" srcOrd="0" destOrd="0" presId="urn:microsoft.com/office/officeart/2005/8/layout/default"/>
    <dgm:cxn modelId="{2AD5470A-65F4-45CF-8DBA-82A9F3251975}" type="presOf" srcId="{867C3B56-ECE3-49B7-9574-7016B986971B}" destId="{92E2B3FF-85D4-42C0-BAE4-06ADD0B6C345}" srcOrd="0" destOrd="0" presId="urn:microsoft.com/office/officeart/2005/8/layout/default"/>
    <dgm:cxn modelId="{4FA29F70-D83F-4173-8A4C-BA27C0A0AB23}" type="presOf" srcId="{D05F4637-EEF4-45E6-8D55-0DA9548864D0}" destId="{657A42F1-96BE-475B-AEFA-62B364FC9ABA}" srcOrd="0" destOrd="0" presId="urn:microsoft.com/office/officeart/2005/8/layout/default"/>
    <dgm:cxn modelId="{28180358-7AE9-48A3-9460-E1729A639367}" srcId="{F53F059C-BD81-49D8-88EE-6A299AFB89E7}" destId="{CF0A2199-721B-43D2-8B81-7F74C83D0A18}" srcOrd="63" destOrd="0" parTransId="{6F8A8EEF-1EC5-4EDA-9C7A-A471CAF2B095}" sibTransId="{7123316E-65A1-4C84-852D-625F7DE2E0A7}"/>
    <dgm:cxn modelId="{CC3AFB29-398B-4899-9766-14BB3F84830E}" type="presOf" srcId="{022A5115-F05D-4201-8D2D-32956EA0B532}" destId="{F6DBD972-9650-4633-ADD2-09186419ADC4}" srcOrd="0" destOrd="0" presId="urn:microsoft.com/office/officeart/2005/8/layout/default"/>
    <dgm:cxn modelId="{7D10F04D-FF3E-45D4-81B3-D6DF94CD262E}" type="presOf" srcId="{344CC168-D748-44FD-B082-5EA592030C6E}" destId="{6A35F2BF-3EC3-499D-9E0B-DA33C6B62DC7}" srcOrd="0" destOrd="0" presId="urn:microsoft.com/office/officeart/2005/8/layout/default"/>
    <dgm:cxn modelId="{32E537FE-DB23-4821-8E00-BD5487D8013C}" type="presOf" srcId="{E4182E5A-AE04-4431-A6A4-20DD16FF26F7}" destId="{920CC7DC-D9F5-4AE4-A036-207CDAEAF349}" srcOrd="0" destOrd="0" presId="urn:microsoft.com/office/officeart/2005/8/layout/default"/>
    <dgm:cxn modelId="{CF594371-5BE4-420E-A5AF-224B7B6667AD}" type="presOf" srcId="{6574FEA9-338F-41BC-9D60-A29B927F9A8D}" destId="{C713F1EB-01D3-4405-9691-5CC52DFB58EA}" srcOrd="0" destOrd="0" presId="urn:microsoft.com/office/officeart/2005/8/layout/default"/>
    <dgm:cxn modelId="{14F452EB-6848-4E43-8971-78F70A663AC8}" srcId="{F53F059C-BD81-49D8-88EE-6A299AFB89E7}" destId="{05311B6B-9E09-49DC-9E97-05E43D6481E3}" srcOrd="7" destOrd="0" parTransId="{633790A0-E9D9-4B49-86B2-E989D260DEB3}" sibTransId="{FA4E9B5D-125C-48F5-A923-9AA75BD793A2}"/>
    <dgm:cxn modelId="{14DE76D1-D0A4-48E8-B215-039D4AC3AA83}" type="presOf" srcId="{F53F059C-BD81-49D8-88EE-6A299AFB89E7}" destId="{D777C7A1-14B8-4F47-B313-BFE5B56B6E51}" srcOrd="0" destOrd="0" presId="urn:microsoft.com/office/officeart/2005/8/layout/default"/>
    <dgm:cxn modelId="{24F9B6D1-00F5-47A6-A12C-E146390CB57D}" srcId="{F53F059C-BD81-49D8-88EE-6A299AFB89E7}" destId="{F7B9068A-2FD4-46F5-B238-C08DC9FEC482}" srcOrd="58" destOrd="0" parTransId="{1260964C-E165-4239-B9C6-DACC173C6036}" sibTransId="{800CD812-A75B-4022-98C3-DD65FE1F2CC6}"/>
    <dgm:cxn modelId="{64C2A7AD-1D94-42DE-98A2-CAC4AC0FA2D5}" srcId="{F53F059C-BD81-49D8-88EE-6A299AFB89E7}" destId="{A1B822F9-3B4A-4573-BE62-9099CB228731}" srcOrd="94" destOrd="0" parTransId="{78FE99D3-AFB7-4304-8982-0BCC07CD449C}" sibTransId="{CBE0E988-6F48-4509-9918-A7D4D7BFF48C}"/>
    <dgm:cxn modelId="{CC939C48-6846-4E75-B2EF-428D8BAD2778}" srcId="{F53F059C-BD81-49D8-88EE-6A299AFB89E7}" destId="{F8DDCB87-C538-418A-BFE5-A1560C6A47AE}" srcOrd="73" destOrd="0" parTransId="{EE6528EA-E70F-47FF-AA61-2FB0AFE58ABC}" sibTransId="{596502D9-128C-4D00-93D4-CEF23432419A}"/>
    <dgm:cxn modelId="{8367F3E9-60FB-43C4-83C7-ED3A08E55645}" srcId="{F53F059C-BD81-49D8-88EE-6A299AFB89E7}" destId="{4046072E-8166-4D28-B115-2FC38BF6699F}" srcOrd="5" destOrd="0" parTransId="{489E529B-E3A1-480C-8969-016AD0558558}" sibTransId="{632579A0-869B-4E54-BE02-10DA3D6F3625}"/>
    <dgm:cxn modelId="{494F345F-9364-4B2E-B2B3-84715522DBFE}" srcId="{F53F059C-BD81-49D8-88EE-6A299AFB89E7}" destId="{8078C683-E83B-4EC5-90EC-D42A0C48CFD6}" srcOrd="92" destOrd="0" parTransId="{7711AF9A-EAF2-4517-A4A1-5F5980976FCB}" sibTransId="{A27E4DCE-078C-4325-85E3-DF6B208BF6A5}"/>
    <dgm:cxn modelId="{F0D9C6E5-E07B-4B0C-88F8-FE0B2DD5125E}" srcId="{F53F059C-BD81-49D8-88EE-6A299AFB89E7}" destId="{3895D568-DD63-40D7-85D6-49B8B6FBD31F}" srcOrd="31" destOrd="0" parTransId="{50BEC763-2C2A-4C75-9EED-EE2FBD47B783}" sibTransId="{B15E9702-D2CB-4EE9-83A0-B019313298B9}"/>
    <dgm:cxn modelId="{DCA5A167-C4B2-4D6D-94B6-6532FC0EC6ED}" type="presOf" srcId="{A05AE897-BD05-4DF8-9638-4F1A84DBF9F2}" destId="{E57CC84D-ED74-4AE1-B6FE-B034C5C873ED}" srcOrd="0" destOrd="0" presId="urn:microsoft.com/office/officeart/2005/8/layout/default"/>
    <dgm:cxn modelId="{50331327-FD56-470B-837E-53566E4BC647}" srcId="{F53F059C-BD81-49D8-88EE-6A299AFB89E7}" destId="{953DDA68-4A88-4121-B4A4-B243A4C44EB7}" srcOrd="66" destOrd="0" parTransId="{F1374598-7EE1-4468-A0BA-A6A829DAE2E2}" sibTransId="{3379811E-F280-4971-A694-5689CE994B36}"/>
    <dgm:cxn modelId="{C3D3E3EA-CEF7-4882-8CE5-DA0EB44CBE38}" srcId="{F53F059C-BD81-49D8-88EE-6A299AFB89E7}" destId="{166D1E2F-1F8E-42E8-92C5-84B6A4CDBFF4}" srcOrd="13" destOrd="0" parTransId="{F982A4B1-247E-44DF-9EC5-3EC59E03A946}" sibTransId="{4A91499A-A0AE-4636-B392-A4F52300E801}"/>
    <dgm:cxn modelId="{157E3058-CD5D-414B-BA70-2AD0A6E0906F}" srcId="{F53F059C-BD81-49D8-88EE-6A299AFB89E7}" destId="{C3BBC294-8D5C-41C9-8FA0-90D20A47B2F0}" srcOrd="84" destOrd="0" parTransId="{247153A0-7387-4CCD-9F05-5B94D33B5EFD}" sibTransId="{25609378-7976-4A4F-A79D-8B101C7C443C}"/>
    <dgm:cxn modelId="{5E7B4572-1596-48EC-AE77-61A756DE22E5}" srcId="{F53F059C-BD81-49D8-88EE-6A299AFB89E7}" destId="{26F2CBDF-EB74-4AE3-9C58-24E9F765F2C5}" srcOrd="47" destOrd="0" parTransId="{D995C300-116B-4E95-9AA8-BBF3B8D2CF8F}" sibTransId="{2C5BAD97-FA39-447B-AAB6-38E902044778}"/>
    <dgm:cxn modelId="{50496D80-5A07-46D0-B587-1B254B98B2B0}" type="presOf" srcId="{38CED487-A189-42F3-9D4D-B2D674407587}" destId="{0EAB3462-8BDB-49D0-BE29-BDE355F75E1A}" srcOrd="0" destOrd="0" presId="urn:microsoft.com/office/officeart/2005/8/layout/default"/>
    <dgm:cxn modelId="{2D4BC0DB-CC02-41CC-8B15-46AA7471C056}" srcId="{F53F059C-BD81-49D8-88EE-6A299AFB89E7}" destId="{8458A7A5-27F0-408D-9D4F-CE4BE2D3ECB5}" srcOrd="64" destOrd="0" parTransId="{A5685018-86C5-4F66-B66C-1CED8F54FCA7}" sibTransId="{8F1CB3DF-033C-4841-BDBA-A7E721D64CFE}"/>
    <dgm:cxn modelId="{08024FE6-9B11-4BAF-B0C0-EB46EADE7AB3}" srcId="{F53F059C-BD81-49D8-88EE-6A299AFB89E7}" destId="{A301F95F-F6D4-44F6-AA7A-B9C869A8D203}" srcOrd="9" destOrd="0" parTransId="{8892D0B3-AE6F-4801-8E98-916A8318A15E}" sibTransId="{FB2B2016-B947-425C-B5B6-CEE922A7EB64}"/>
    <dgm:cxn modelId="{ACB32E91-AC77-4F3F-A359-BFB2CD9A1306}" srcId="{F53F059C-BD81-49D8-88EE-6A299AFB89E7}" destId="{12060259-5C59-4A5E-B68F-DDE9C5218AA2}" srcOrd="37" destOrd="0" parTransId="{5CC322D8-1601-4F28-AF0F-2558FDDE2970}" sibTransId="{951BA680-7B56-47DD-8CA3-BE57312144A8}"/>
    <dgm:cxn modelId="{408924F3-FE87-43AD-9100-4492DA309E40}" type="presOf" srcId="{F7B9068A-2FD4-46F5-B238-C08DC9FEC482}" destId="{143A55C6-C503-4BA8-B4DC-358B7C092BE6}" srcOrd="0" destOrd="0" presId="urn:microsoft.com/office/officeart/2005/8/layout/default"/>
    <dgm:cxn modelId="{5251B634-5B62-4216-8ADE-5F7AB84BC2EF}" type="presOf" srcId="{09B5EC26-09EE-48A0-8128-2D82156F5249}" destId="{6D205E0D-6D1C-4DD6-AA0D-FCD0383AC320}" srcOrd="0" destOrd="0" presId="urn:microsoft.com/office/officeart/2005/8/layout/default"/>
    <dgm:cxn modelId="{A24C3AD2-F182-481B-9ECE-6346176540AE}" type="presOf" srcId="{BEA1FA95-5DCB-47AB-A7BD-F24049EF24B3}" destId="{8353F52D-4639-491E-A2A0-27407E6AD214}" srcOrd="0" destOrd="0" presId="urn:microsoft.com/office/officeart/2005/8/layout/default"/>
    <dgm:cxn modelId="{EACB9E4C-39B5-472C-89EF-9FAF4AC3B70F}" srcId="{F53F059C-BD81-49D8-88EE-6A299AFB89E7}" destId="{70EA349B-C37D-4BDE-A421-37D22E839074}" srcOrd="67" destOrd="0" parTransId="{270D8FF1-AE70-41FF-B7B4-2BC737A82A83}" sibTransId="{12DB0FFE-F4C3-4F75-A404-E13315297A40}"/>
    <dgm:cxn modelId="{86D4B77E-8C54-494C-A7F8-ACFD5140D9DB}" srcId="{F53F059C-BD81-49D8-88EE-6A299AFB89E7}" destId="{D05F4637-EEF4-45E6-8D55-0DA9548864D0}" srcOrd="69" destOrd="0" parTransId="{70C5FA18-DE31-4092-8304-7AD0B03A8651}" sibTransId="{5D76B0E7-722B-4890-B286-F854A8976AE1}"/>
    <dgm:cxn modelId="{7255D200-2F9C-476D-83D8-8DFF4E7BB269}" srcId="{F53F059C-BD81-49D8-88EE-6A299AFB89E7}" destId="{E4672BBB-D145-45A5-9223-8DE8F1916EBE}" srcOrd="2" destOrd="0" parTransId="{573BF7EF-A477-45F5-B0BF-1C8B14A9F8FD}" sibTransId="{FFEA7F36-F932-4BC6-BDF9-0D164F822156}"/>
    <dgm:cxn modelId="{A79DBDF2-98DD-4FF4-B0E9-AA1678A90159}" type="presOf" srcId="{A442E575-7A3F-4F65-B49E-5C9FCEC3B025}" destId="{5BDED2D4-081F-4DFF-92B1-712BD65260BC}" srcOrd="0" destOrd="0" presId="urn:microsoft.com/office/officeart/2005/8/layout/default"/>
    <dgm:cxn modelId="{472D7BCF-1ABD-4DD4-801D-4170FE0CA4C3}" type="presOf" srcId="{94A47085-E857-48EE-97E2-E3A57D9BA534}" destId="{CF46810A-0BCC-45B9-B860-53AF7185C3D3}" srcOrd="0" destOrd="0" presId="urn:microsoft.com/office/officeart/2005/8/layout/default"/>
    <dgm:cxn modelId="{A72AA9E0-65BF-4C91-899C-FFFA80618A61}" type="presOf" srcId="{4E86C396-AF3D-4E62-81C8-704A4AA93E99}" destId="{86A1F542-3A06-4283-917A-5FB3EE02587A}" srcOrd="0" destOrd="0" presId="urn:microsoft.com/office/officeart/2005/8/layout/default"/>
    <dgm:cxn modelId="{335C5C58-B290-43D5-B916-A554B73D7A2E}" type="presOf" srcId="{CFE2B9D1-7F4F-4443-8586-C5947D743FBA}" destId="{0AB050E3-AF7B-4AB5-9FA1-99C4587773D5}" srcOrd="0" destOrd="0" presId="urn:microsoft.com/office/officeart/2005/8/layout/default"/>
    <dgm:cxn modelId="{0841E507-936C-423D-BE62-10542ADAA5D4}" type="presOf" srcId="{D7E104EE-431B-4480-BF36-6E8643C2C758}" destId="{172B3B17-DA86-477D-81FD-C510A748AEC2}" srcOrd="0" destOrd="0" presId="urn:microsoft.com/office/officeart/2005/8/layout/default"/>
    <dgm:cxn modelId="{AAD3F0E1-6BCA-4646-89BD-AFE59CD4C56D}" type="presOf" srcId="{7CD86DB4-F948-4F16-9775-244ADC232D9D}" destId="{2DBE443F-9495-4C7F-9902-C70B50E91C81}" srcOrd="0" destOrd="0" presId="urn:microsoft.com/office/officeart/2005/8/layout/default"/>
    <dgm:cxn modelId="{FB4FB044-8D87-4E9F-800A-D1ACC5422294}" srcId="{F53F059C-BD81-49D8-88EE-6A299AFB89E7}" destId="{867C3B56-ECE3-49B7-9574-7016B986971B}" srcOrd="1" destOrd="0" parTransId="{E54BC260-4EE0-4C52-961A-E9BAE83A8B8D}" sibTransId="{8EF4840B-DBF4-4483-9C7F-ADCA5F80FA25}"/>
    <dgm:cxn modelId="{AD012BA6-4BB7-4313-83C5-5266187417A7}" srcId="{F53F059C-BD81-49D8-88EE-6A299AFB89E7}" destId="{9500A06E-5954-4F24-97CE-9B56BC7386A7}" srcOrd="19" destOrd="0" parTransId="{9FB62797-9357-410A-B4AA-C01E73E9733C}" sibTransId="{D9CD5932-69EE-4C0C-9A2F-26BB44D3B4EF}"/>
    <dgm:cxn modelId="{D6CFCDF8-7D6F-4BA3-AA2E-7ADCE00B6673}" type="presOf" srcId="{12060259-5C59-4A5E-B68F-DDE9C5218AA2}" destId="{936C0076-EF20-4A7E-A63E-C825F73585A2}" srcOrd="0" destOrd="0" presId="urn:microsoft.com/office/officeart/2005/8/layout/default"/>
    <dgm:cxn modelId="{408B0EA7-F3F8-4E3B-AE00-BC49E6C96CDE}" type="presOf" srcId="{A1B822F9-3B4A-4573-BE62-9099CB228731}" destId="{1CE9322F-2D86-49A3-9738-14DFD0302ED5}" srcOrd="0" destOrd="0" presId="urn:microsoft.com/office/officeart/2005/8/layout/default"/>
    <dgm:cxn modelId="{D27BE837-EC82-4EDF-82E2-82EEC749DCB0}" srcId="{F53F059C-BD81-49D8-88EE-6A299AFB89E7}" destId="{C96858C6-153A-40DC-B601-C947979DBB53}" srcOrd="90" destOrd="0" parTransId="{B936C079-73C3-42DD-B8BC-F552B7783072}" sibTransId="{73EF5BD1-08FB-4AA7-B87D-8FC711075E6E}"/>
    <dgm:cxn modelId="{5693F50A-F34C-473B-BFEC-AC29869C98AB}" srcId="{F53F059C-BD81-49D8-88EE-6A299AFB89E7}" destId="{006FE3AD-603C-4FFE-838B-7804F138D09F}" srcOrd="96" destOrd="0" parTransId="{88684DF7-E1F4-4060-B478-59E9FF6586B0}" sibTransId="{DD309C8F-5AD3-44A1-954B-EC477BBF6F07}"/>
    <dgm:cxn modelId="{2E658268-C7F4-4D3A-93AB-6878D0D60E55}" srcId="{F53F059C-BD81-49D8-88EE-6A299AFB89E7}" destId="{039F3E95-84B2-4C3D-81D7-0B39B16A00C5}" srcOrd="79" destOrd="0" parTransId="{B3A569F3-D502-4F02-9A15-2671F0767807}" sibTransId="{70693619-1F7A-414E-9187-65E7E05278AE}"/>
    <dgm:cxn modelId="{329AEBB3-7880-4F23-9648-E45E94BD857F}" srcId="{F53F059C-BD81-49D8-88EE-6A299AFB89E7}" destId="{43ADD32B-0672-4D82-90B2-C48975DC2ABC}" srcOrd="53" destOrd="0" parTransId="{790B4ED1-250A-46D3-9D76-73D3CF39A669}" sibTransId="{2958B742-1F97-4F87-B0FE-4C7966BA13C6}"/>
    <dgm:cxn modelId="{A57A33C2-AFE0-4C6A-A213-7CC8D9C7B836}" type="presOf" srcId="{8078C683-E83B-4EC5-90EC-D42A0C48CFD6}" destId="{DF2B62B6-3BD9-45BF-9449-193A9ED0D910}" srcOrd="0" destOrd="0" presId="urn:microsoft.com/office/officeart/2005/8/layout/default"/>
    <dgm:cxn modelId="{D12C8E78-2D69-4A01-9969-832960BF99F1}" srcId="{F53F059C-BD81-49D8-88EE-6A299AFB89E7}" destId="{A7030662-C4D9-4A9C-9B37-29FBCF18CD9D}" srcOrd="29" destOrd="0" parTransId="{B450CD23-AAEC-4118-AD48-0854602740E8}" sibTransId="{FFFAEB14-72B8-45AE-9BA9-0A85EA0DC3EF}"/>
    <dgm:cxn modelId="{EDC4102D-AA4C-4257-9280-40971A1E02F3}" type="presOf" srcId="{C96858C6-153A-40DC-B601-C947979DBB53}" destId="{EBF7C3C6-B2AC-49F4-9332-C449BE688714}" srcOrd="0" destOrd="0" presId="urn:microsoft.com/office/officeart/2005/8/layout/default"/>
    <dgm:cxn modelId="{C18A0FFF-61D4-4D27-A35C-A4381A2EBA02}" type="presOf" srcId="{18E45FAE-5EF3-4C0C-AB53-9873305103F8}" destId="{EAA167C1-E8A8-43F2-8C76-90A42B9A1D2D}" srcOrd="0" destOrd="0" presId="urn:microsoft.com/office/officeart/2005/8/layout/default"/>
    <dgm:cxn modelId="{A10C79CE-C93D-4965-B6FE-477DFFDFE807}" type="presOf" srcId="{26F2CBDF-EB74-4AE3-9C58-24E9F765F2C5}" destId="{5BE60ADE-F830-4BEF-AF5B-DAEF11B0C839}" srcOrd="0" destOrd="0" presId="urn:microsoft.com/office/officeart/2005/8/layout/default"/>
    <dgm:cxn modelId="{ED624C2F-A662-4561-8F80-EA973D19F7F5}" type="presOf" srcId="{354FE250-C799-4E55-92E6-E3BE65EF2474}" destId="{0805E06F-C20B-4060-8B3E-12DA48569EE0}" srcOrd="0" destOrd="0" presId="urn:microsoft.com/office/officeart/2005/8/layout/default"/>
    <dgm:cxn modelId="{584281DB-3FE6-4C8E-98AA-4E4FF74047D4}" srcId="{F53F059C-BD81-49D8-88EE-6A299AFB89E7}" destId="{D26B2167-ABE8-4357-BCE8-E87FFEEA1E6B}" srcOrd="99" destOrd="0" parTransId="{C0421CCE-B0C2-4EA8-BEC8-C1624ABF35B7}" sibTransId="{8DAA9E35-5710-4F36-A541-C52EC953C1EF}"/>
    <dgm:cxn modelId="{F524FB4C-50C5-4AC3-9F7F-96E4EDA34BC1}" type="presOf" srcId="{E4672BBB-D145-45A5-9223-8DE8F1916EBE}" destId="{B2B52318-DAC7-4A7A-BAC0-E6F65CEFC49D}" srcOrd="0" destOrd="0" presId="urn:microsoft.com/office/officeart/2005/8/layout/default"/>
    <dgm:cxn modelId="{EF10708E-A00D-4C6E-BDD6-654847EB71E9}" srcId="{F53F059C-BD81-49D8-88EE-6A299AFB89E7}" destId="{95AC656C-5D93-4018-AB9A-28AB620E47A4}" srcOrd="100" destOrd="0" parTransId="{33149D0E-A508-4E2F-9F92-7905DFFE461B}" sibTransId="{10CEFF99-671B-45BD-BD52-783296A5B96B}"/>
    <dgm:cxn modelId="{7C05BA46-DF74-46D5-8100-7B7290124D46}" type="presOf" srcId="{0C9AC161-50FB-412A-8E40-56BC9DF22753}" destId="{2BEAFA1E-7840-49EB-BCA2-49DCAA735566}" srcOrd="0" destOrd="0" presId="urn:microsoft.com/office/officeart/2005/8/layout/default"/>
    <dgm:cxn modelId="{6313B988-F4FF-48F0-8D6A-34E3DCDF5817}" srcId="{F53F059C-BD81-49D8-88EE-6A299AFB89E7}" destId="{344CC168-D748-44FD-B082-5EA592030C6E}" srcOrd="38" destOrd="0" parTransId="{A9DB649F-B6F1-429D-85FA-A527BF869E03}" sibTransId="{9FF7C074-BFAD-44E6-8CFB-8DFD7F6232EB}"/>
    <dgm:cxn modelId="{ACA2F561-4ED1-4E8C-82F3-931E607D318C}" type="presOf" srcId="{4251709D-1BB0-4737-A08E-5F96EFB51C76}" destId="{36761D9B-8E92-40FB-B832-903CEA937267}" srcOrd="0" destOrd="0" presId="urn:microsoft.com/office/officeart/2005/8/layout/default"/>
    <dgm:cxn modelId="{63A78ABD-A3EE-4DF5-91BF-137E8962DA07}" type="presOf" srcId="{10514C31-1DCD-400D-A302-115376373665}" destId="{D28AF6D8-7E7D-43C1-827A-681C9911E3DB}" srcOrd="0" destOrd="0" presId="urn:microsoft.com/office/officeart/2005/8/layout/default"/>
    <dgm:cxn modelId="{DE185B4A-0A78-4693-ABAC-52C799392404}" srcId="{F53F059C-BD81-49D8-88EE-6A299AFB89E7}" destId="{D5A8B41E-A0F9-47FD-B3BE-2BAB12AD6D7D}" srcOrd="36" destOrd="0" parTransId="{AB9DC08B-A614-4BA3-A33F-6BA3120DD855}" sibTransId="{D2D9C78C-9E51-42E2-BC9B-C44416B802F2}"/>
    <dgm:cxn modelId="{9DC7C0A2-02AF-49FD-B263-C791AA10C1C1}" srcId="{F53F059C-BD81-49D8-88EE-6A299AFB89E7}" destId="{D7E104EE-431B-4480-BF36-6E8643C2C758}" srcOrd="21" destOrd="0" parTransId="{F86251B4-DD23-44FE-A957-64612C6502D1}" sibTransId="{FD1B8FDB-08BE-47D8-94F0-84C435B11528}"/>
    <dgm:cxn modelId="{BE056ACB-A10E-40BC-8790-C6BDDDB14024}" srcId="{F53F059C-BD81-49D8-88EE-6A299AFB89E7}" destId="{8E7A8736-318C-424A-9F0C-F2878861F176}" srcOrd="52" destOrd="0" parTransId="{B304193E-8F34-4082-A302-6DAF320D2FD1}" sibTransId="{EF240E0B-961B-4148-9065-2BFC5AED9031}"/>
    <dgm:cxn modelId="{3452BA0D-A4CE-4A08-95CB-6BB37D84F5B8}" srcId="{F53F059C-BD81-49D8-88EE-6A299AFB89E7}" destId="{9120552A-20C7-4016-8E90-25A288FB50B5}" srcOrd="88" destOrd="0" parTransId="{6E234201-EBF7-4620-B6FE-6A4BE66AED40}" sibTransId="{E829A055-E464-424B-AE25-45EECF8F1405}"/>
    <dgm:cxn modelId="{96E9CA0E-7B44-47D8-A3A8-A0654A419577}" srcId="{F53F059C-BD81-49D8-88EE-6A299AFB89E7}" destId="{DE491E92-3DAC-47A2-BF32-9A67BBBD1B27}" srcOrd="77" destOrd="0" parTransId="{46708FE0-3C5A-4B47-9AD6-86C30058DE6C}" sibTransId="{46AF0BA6-F2F9-413B-B940-4CB3618E3199}"/>
    <dgm:cxn modelId="{50658DA1-257E-4B10-B77F-A3ED20F25D12}" type="presOf" srcId="{DC937D73-DDE7-43C0-AF01-94BDA876F373}" destId="{D56D37AE-794F-4837-9F08-F021227F716B}" srcOrd="0" destOrd="0" presId="urn:microsoft.com/office/officeart/2005/8/layout/default"/>
    <dgm:cxn modelId="{82FD897E-9458-4BEF-ABFF-5A472B27D4B2}" type="presOf" srcId="{38437C85-70DA-4D41-ACF9-68881CD752DA}" destId="{FCF028EB-5A57-44D8-BBA5-40C02FE0AC87}" srcOrd="0" destOrd="0" presId="urn:microsoft.com/office/officeart/2005/8/layout/default"/>
    <dgm:cxn modelId="{CA54043D-6D38-4394-BF94-5F67663B48AB}" type="presOf" srcId="{8458A7A5-27F0-408D-9D4F-CE4BE2D3ECB5}" destId="{31D76AD4-C767-4B3A-8F46-44483694EDA7}" srcOrd="0" destOrd="0" presId="urn:microsoft.com/office/officeart/2005/8/layout/default"/>
    <dgm:cxn modelId="{ADA7FE36-0E82-4BB1-BF27-54F5A3E17E2E}" type="presOf" srcId="{F5B79E94-6C0D-4102-A346-D4EA8C212276}" destId="{E3AA46BD-F272-4BD3-B012-BE54938277A6}" srcOrd="0" destOrd="0" presId="urn:microsoft.com/office/officeart/2005/8/layout/default"/>
    <dgm:cxn modelId="{AA724983-48F0-49CD-A3E5-B812F2F611CA}" type="presOf" srcId="{402B7E86-FF92-4FB8-BCD6-C41C0220E2EB}" destId="{2364E0F8-B5C1-43C2-8D67-9C2BEA5526BF}" srcOrd="0" destOrd="0" presId="urn:microsoft.com/office/officeart/2005/8/layout/default"/>
    <dgm:cxn modelId="{E725051A-FAF9-4AA4-BBE9-49581D9B897B}" type="presOf" srcId="{039F3E95-84B2-4C3D-81D7-0B39B16A00C5}" destId="{47B9B922-5E8C-4282-8203-2E4427753DCC}" srcOrd="0" destOrd="0" presId="urn:microsoft.com/office/officeart/2005/8/layout/default"/>
    <dgm:cxn modelId="{AA3E47F1-EEDF-4C63-9A32-880ECBFF99C6}" srcId="{F53F059C-BD81-49D8-88EE-6A299AFB89E7}" destId="{52CDCDD6-6AA2-42D5-87E3-C39A711EAC81}" srcOrd="78" destOrd="0" parTransId="{E09C467C-9106-4733-9EE1-72F127CE237B}" sibTransId="{A0412CA0-15CF-4C7E-8AAE-0CD0FFAFDE11}"/>
    <dgm:cxn modelId="{042D71D9-97AC-408F-B391-086A6C11A853}" type="presOf" srcId="{52CDCDD6-6AA2-42D5-87E3-C39A711EAC81}" destId="{93BCBE41-DAD9-4A68-BD80-B2EAE8601D9B}" srcOrd="0" destOrd="0" presId="urn:microsoft.com/office/officeart/2005/8/layout/default"/>
    <dgm:cxn modelId="{FA43B417-1BC3-4DF8-8210-45DA66AE71A5}" srcId="{F53F059C-BD81-49D8-88EE-6A299AFB89E7}" destId="{C8128ED5-8322-4AA7-AE10-77D26265E8D6}" srcOrd="50" destOrd="0" parTransId="{1628DECD-877E-4367-B08F-96C16A0B50D8}" sibTransId="{ECF3E28B-8664-4FD0-9876-CC354CE891C0}"/>
    <dgm:cxn modelId="{FEDD5CB4-7DB7-4C70-96E0-A0E2E61FC85A}" type="presOf" srcId="{3895D568-DD63-40D7-85D6-49B8B6FBD31F}" destId="{65604F71-2505-4497-90F8-03004A9F7C53}" srcOrd="0" destOrd="0" presId="urn:microsoft.com/office/officeart/2005/8/layout/default"/>
    <dgm:cxn modelId="{C648FFD7-D015-4987-829B-81CE22C4B92E}" type="presOf" srcId="{DE491E92-3DAC-47A2-BF32-9A67BBBD1B27}" destId="{EE6EF075-1CFD-4B8F-B2D3-86C5DC98CB56}" srcOrd="0" destOrd="0" presId="urn:microsoft.com/office/officeart/2005/8/layout/default"/>
    <dgm:cxn modelId="{C65C6B82-356F-41C9-8F61-EEEEE7C9CF7B}" type="presOf" srcId="{CF0A2199-721B-43D2-8B81-7F74C83D0A18}" destId="{031F6314-1BF2-4217-9625-93265CEADE11}" srcOrd="0" destOrd="0" presId="urn:microsoft.com/office/officeart/2005/8/layout/default"/>
    <dgm:cxn modelId="{3107A9B7-E6D2-4C49-B4B1-FB2197EC6372}" type="presOf" srcId="{0C3F4F06-D03E-4C7E-B4B0-3A1F32B71661}" destId="{BBFF6C68-895E-4DDD-84B5-F64FB78599BC}" srcOrd="0" destOrd="0" presId="urn:microsoft.com/office/officeart/2005/8/layout/default"/>
    <dgm:cxn modelId="{42C2833F-B666-43AF-A9A5-539D894FBDB7}" srcId="{F53F059C-BD81-49D8-88EE-6A299AFB89E7}" destId="{9C6FCB4E-290B-4F5A-84A6-919C92FB0411}" srcOrd="25" destOrd="0" parTransId="{66E28CAA-4BB8-4B0D-B1B2-F2109429ABF2}" sibTransId="{2CA3D972-33FE-45EF-9919-32E8EC3E0CCF}"/>
    <dgm:cxn modelId="{42C5BBE2-AFB7-4DD8-9B75-000795BA4990}" type="presOf" srcId="{C0F3D7A1-C966-41C8-B7EB-9F0D98111119}" destId="{5955D37F-F89A-4DEB-9387-5B65D6E97571}" srcOrd="0" destOrd="0" presId="urn:microsoft.com/office/officeart/2005/8/layout/default"/>
    <dgm:cxn modelId="{7FBB3A3D-B31E-42BA-9FC9-1C97D15E8C15}" type="presOf" srcId="{6C416C43-453E-4AD5-B228-0A84226ACEDE}" destId="{B9CF8463-5B35-4B54-B017-55A21432E712}" srcOrd="0" destOrd="0" presId="urn:microsoft.com/office/officeart/2005/8/layout/default"/>
    <dgm:cxn modelId="{24FCACB2-15D4-4CDD-AD72-3AD5AF71BC86}" type="presOf" srcId="{34F64607-47D7-4F68-8A3C-8FA439B16F85}" destId="{47A77894-2D20-4D23-BC58-512BF9A4C0F3}" srcOrd="0" destOrd="0" presId="urn:microsoft.com/office/officeart/2005/8/layout/default"/>
    <dgm:cxn modelId="{F2FF27EB-0A62-445A-9900-9B74EAF13587}" srcId="{F53F059C-BD81-49D8-88EE-6A299AFB89E7}" destId="{402B7E86-FF92-4FB8-BCD6-C41C0220E2EB}" srcOrd="34" destOrd="0" parTransId="{0D66AE6A-5EDF-4190-BC52-62345915F4CD}" sibTransId="{2F05509D-2A77-4CF8-A210-44CDCDCD62F4}"/>
    <dgm:cxn modelId="{075146FF-6A03-4FD2-BEED-079E311AA2E9}" type="presOf" srcId="{B991FFA5-26DB-4FFB-9F2D-CBFA1F12E076}" destId="{82B87E79-642F-4F5C-8395-815EC7F9B82F}" srcOrd="0" destOrd="0" presId="urn:microsoft.com/office/officeart/2005/8/layout/default"/>
    <dgm:cxn modelId="{D9F30B2D-E062-4FEA-A4DD-1628889E6CA8}" srcId="{F53F059C-BD81-49D8-88EE-6A299AFB89E7}" destId="{F5DA56B9-64DB-4467-97CE-7D2D7C050BBC}" srcOrd="42" destOrd="0" parTransId="{9C7FABFB-34EC-434B-8F37-E684DE9C845A}" sibTransId="{820837C6-CCFD-4261-B9AA-CA95A559BD4B}"/>
    <dgm:cxn modelId="{2636AD00-2458-41FB-BA9D-83414BA23A3B}" srcId="{F53F059C-BD81-49D8-88EE-6A299AFB89E7}" destId="{FB6BEBF7-B2D6-4044-AA24-6BE463EE645A}" srcOrd="26" destOrd="0" parTransId="{82820618-AAE9-45A0-9FE4-0ECF7CFB79DA}" sibTransId="{87F0DF0F-0FA8-44F9-B817-9ED26549C2F0}"/>
    <dgm:cxn modelId="{5BB3FD37-E94E-4A63-81C0-A335DDE15F80}" srcId="{F53F059C-BD81-49D8-88EE-6A299AFB89E7}" destId="{BEA1FA95-5DCB-47AB-A7BD-F24049EF24B3}" srcOrd="4" destOrd="0" parTransId="{8250F03E-0FCC-4AA2-B6A4-D9964A05BDA1}" sibTransId="{21F81E6A-F069-476B-837E-0286C2763686}"/>
    <dgm:cxn modelId="{B78CED1A-0C5B-4548-9DE1-AA440D10038A}" srcId="{F53F059C-BD81-49D8-88EE-6A299AFB89E7}" destId="{CABF539A-5D20-4642-8F3C-4238C3F69A53}" srcOrd="51" destOrd="0" parTransId="{886A253C-3008-4477-A6B9-2B71030609FC}" sibTransId="{F677C48C-C49B-475B-BA4F-C60CCBA7FF19}"/>
    <dgm:cxn modelId="{5C4DFE62-8393-44D1-8290-8C3671F0FAA0}" type="presOf" srcId="{166D1E2F-1F8E-42E8-92C5-84B6A4CDBFF4}" destId="{1950A566-D350-4A11-8623-FDA5CB31B829}" srcOrd="0" destOrd="0" presId="urn:microsoft.com/office/officeart/2005/8/layout/default"/>
    <dgm:cxn modelId="{EA680DA4-56DA-48FC-A715-EA395E917503}" type="presOf" srcId="{A7030662-C4D9-4A9C-9B37-29FBCF18CD9D}" destId="{A7188910-07E8-4DE2-9B6C-16B5A0D241BD}" srcOrd="0" destOrd="0" presId="urn:microsoft.com/office/officeart/2005/8/layout/default"/>
    <dgm:cxn modelId="{6BBF7D7F-68C9-4358-B9AE-06BE00D6A8A0}" type="presOf" srcId="{D2A63F96-A908-4062-A6C9-6D482B8C2AE2}" destId="{E740B9FE-0D93-409F-987E-6BE6012E891E}" srcOrd="0" destOrd="0" presId="urn:microsoft.com/office/officeart/2005/8/layout/default"/>
    <dgm:cxn modelId="{0ABF73AA-2F02-48F7-8880-D1A1FFAC8C5E}" srcId="{F53F059C-BD81-49D8-88EE-6A299AFB89E7}" destId="{A442E575-7A3F-4F65-B49E-5C9FCEC3B025}" srcOrd="45" destOrd="0" parTransId="{B7809225-70BA-4816-A685-D53FDA758514}" sibTransId="{AFCF1531-4A1B-4EBC-B55C-6D93CF307631}"/>
    <dgm:cxn modelId="{197082C0-FB65-4F52-A78F-1423210A26C2}" srcId="{F53F059C-BD81-49D8-88EE-6A299AFB89E7}" destId="{BC515678-24CE-4DA1-8FB5-7FE8951ADA2E}" srcOrd="44" destOrd="0" parTransId="{C7C6E1DE-1B16-4E46-AE7C-530D0B2B114C}" sibTransId="{2E097ACE-A490-4B92-8654-6CDB365A287B}"/>
    <dgm:cxn modelId="{79A4F3C1-4606-43F3-A238-97F93D2369FA}" type="presOf" srcId="{BC515678-24CE-4DA1-8FB5-7FE8951ADA2E}" destId="{AE205FE0-6E83-427E-9784-B12D92AFDE79}" srcOrd="0" destOrd="0" presId="urn:microsoft.com/office/officeart/2005/8/layout/default"/>
    <dgm:cxn modelId="{65A62BFE-69B0-46FA-A716-5CC31C9D54EA}" srcId="{F53F059C-BD81-49D8-88EE-6A299AFB89E7}" destId="{557394F6-485F-4B80-8709-793DF5C1B88E}" srcOrd="46" destOrd="0" parTransId="{350A6B57-4672-4083-9C82-CBEC43B24825}" sibTransId="{A311609F-031F-4CEA-A3A8-A8589D7C3FA0}"/>
    <dgm:cxn modelId="{9FD11BBF-1567-4A03-B7BB-9D4710510869}" srcId="{F53F059C-BD81-49D8-88EE-6A299AFB89E7}" destId="{15529520-ED23-44EE-8EA6-18E312207466}" srcOrd="76" destOrd="0" parTransId="{B697A60A-EEAD-4252-BDD6-172F7E1E0D94}" sibTransId="{B4255E3A-65CD-4332-8900-C93F3696153B}"/>
    <dgm:cxn modelId="{04AC451C-FF55-4F7D-93EE-0C826ABBA472}" srcId="{F53F059C-BD81-49D8-88EE-6A299AFB89E7}" destId="{D2A63F96-A908-4062-A6C9-6D482B8C2AE2}" srcOrd="10" destOrd="0" parTransId="{1BB55B06-9DD6-4BA9-A3BA-44957F427CAD}" sibTransId="{F34BFA39-EB1A-488F-8CC7-B26EE40F2226}"/>
    <dgm:cxn modelId="{AF83607C-ABA5-4355-8E26-12F9D6FD9B90}" type="presOf" srcId="{F8DDCB87-C538-418A-BFE5-A1560C6A47AE}" destId="{87B54DDD-4F50-4B42-9F87-AAA7A2BE102C}" srcOrd="0" destOrd="0" presId="urn:microsoft.com/office/officeart/2005/8/layout/default"/>
    <dgm:cxn modelId="{9B30D890-DA52-4A88-87FC-366B23A90178}" type="presOf" srcId="{006FE3AD-603C-4FFE-838B-7804F138D09F}" destId="{FB134629-07B2-4E06-B23C-A562ED2CBDA5}" srcOrd="0" destOrd="0" presId="urn:microsoft.com/office/officeart/2005/8/layout/default"/>
    <dgm:cxn modelId="{703CBEBA-A0CE-4217-9FFF-56E4ACEFD246}" srcId="{F53F059C-BD81-49D8-88EE-6A299AFB89E7}" destId="{5CFCEB47-E979-4A3D-B958-8CD3B82877C4}" srcOrd="85" destOrd="0" parTransId="{BCEA630D-0084-4F0F-8E03-265528728731}" sibTransId="{F27CDC5D-D233-4567-A48C-0B57025747C0}"/>
    <dgm:cxn modelId="{52120146-5FB6-418E-9B0A-890BDC7A201E}" type="presOf" srcId="{3D8DCE10-D46F-474E-A431-9853603FD6C5}" destId="{F1E64F18-CC6D-41C2-8A6C-CCD45CE823AF}" srcOrd="0" destOrd="0" presId="urn:microsoft.com/office/officeart/2005/8/layout/default"/>
    <dgm:cxn modelId="{2062540C-DE15-45CE-B454-B58E4DD58F58}" srcId="{F53F059C-BD81-49D8-88EE-6A299AFB89E7}" destId="{C0F3D7A1-C966-41C8-B7EB-9F0D98111119}" srcOrd="93" destOrd="0" parTransId="{43A39773-97E0-4B81-B526-E12EC92E9553}" sibTransId="{01AC0EFC-775E-4FF7-B478-29357AEC47CE}"/>
    <dgm:cxn modelId="{8F5F2451-A144-4AD8-AEA6-B7AEE2F79740}" srcId="{F53F059C-BD81-49D8-88EE-6A299AFB89E7}" destId="{4E86C396-AF3D-4E62-81C8-704A4AA93E99}" srcOrd="54" destOrd="0" parTransId="{0192B6AA-545D-46C3-8D21-D516F32BAA75}" sibTransId="{DE756B06-53B5-4CAA-8E86-6632D34B8D48}"/>
    <dgm:cxn modelId="{09EE22A8-8A52-4B0C-9850-7B65BFB81E62}" srcId="{F53F059C-BD81-49D8-88EE-6A299AFB89E7}" destId="{FE6CD0ED-13C8-4B72-B74A-C361C29B1ED3}" srcOrd="75" destOrd="0" parTransId="{144B5DDE-EAAE-4BC2-B440-B3270B00E618}" sibTransId="{2795784C-5B66-48F6-BFB2-F0106A84D3DB}"/>
    <dgm:cxn modelId="{17CBB16A-5737-438A-9C39-05C7D75A1468}" type="presOf" srcId="{9500A06E-5954-4F24-97CE-9B56BC7386A7}" destId="{32317283-C649-4EAD-BA72-BA958AD00482}" srcOrd="0" destOrd="0" presId="urn:microsoft.com/office/officeart/2005/8/layout/default"/>
    <dgm:cxn modelId="{86548B4B-CD5C-469F-B6F7-1DB543E858F8}" type="presOf" srcId="{76170719-1B1B-48ED-B9EC-C8CD781C0B1C}" destId="{A9C7F333-37DB-4E6B-8638-16F6F80F810D}" srcOrd="0" destOrd="0" presId="urn:microsoft.com/office/officeart/2005/8/layout/default"/>
    <dgm:cxn modelId="{74738AB5-C505-493A-A397-3A5102B1CC61}" type="presOf" srcId="{9DC4EAED-AAD3-4BDB-B688-999AC2F90B4A}" destId="{B46E97DA-7BBA-406F-A24C-137E3AE68B99}" srcOrd="0" destOrd="0" presId="urn:microsoft.com/office/officeart/2005/8/layout/default"/>
    <dgm:cxn modelId="{BF05E7F1-CD27-444C-9DAC-766D0ED6E7FA}" srcId="{F53F059C-BD81-49D8-88EE-6A299AFB89E7}" destId="{77FE0211-AF67-48A4-BFE3-E51DFEB1A4D6}" srcOrd="20" destOrd="0" parTransId="{77D75D5A-587A-45A6-9E2C-4F6EC83AFCDF}" sibTransId="{5FB9EDB2-F2FD-49BC-BC98-E3A016BCD164}"/>
    <dgm:cxn modelId="{A69ADE9A-0B3C-43F4-9D01-D0F3B668431A}" srcId="{F53F059C-BD81-49D8-88EE-6A299AFB89E7}" destId="{AF59605A-A28B-408C-A2EE-54EB3CEB2EF1}" srcOrd="61" destOrd="0" parTransId="{0529D237-CE6A-4E15-BA48-CEC4E5667659}" sibTransId="{842F3530-DE30-4819-8310-ABE2437AD669}"/>
    <dgm:cxn modelId="{5A1A1C2F-8496-41DC-A29B-76275FAAC4C2}" type="presOf" srcId="{45F7D244-4B9B-4656-899C-E9657E781F10}" destId="{91ED94A1-9C70-411E-B2A4-817F6FDDBAB4}" srcOrd="0" destOrd="0" presId="urn:microsoft.com/office/officeart/2005/8/layout/default"/>
    <dgm:cxn modelId="{1719F7B1-03C0-48E8-9F3B-8D4FCBB4AFCC}" srcId="{F53F059C-BD81-49D8-88EE-6A299AFB89E7}" destId="{34F64607-47D7-4F68-8A3C-8FA439B16F85}" srcOrd="17" destOrd="0" parTransId="{DFE00289-67A4-456A-A486-3876D032C5E4}" sibTransId="{4060D4BD-22F5-4E14-B61D-FECE39A377B6}"/>
    <dgm:cxn modelId="{443B13BD-69C0-4B7B-A6CD-EB387CD6F673}" srcId="{F53F059C-BD81-49D8-88EE-6A299AFB89E7}" destId="{E4182E5A-AE04-4431-A6A4-20DD16FF26F7}" srcOrd="27" destOrd="0" parTransId="{97BB6D62-488D-4401-9CA9-5C76FEFE0847}" sibTransId="{8C952E9E-72C1-413B-9E8F-4C412F0EDD03}"/>
    <dgm:cxn modelId="{2A2E29C0-8223-4A98-B4A1-AF3B1011AF9C}" srcId="{F53F059C-BD81-49D8-88EE-6A299AFB89E7}" destId="{A2DA4F21-8742-40E6-96FC-49233C5F0E3F}" srcOrd="57" destOrd="0" parTransId="{170AF636-7F91-4141-A895-C3CD78F77689}" sibTransId="{D8EA4ADD-DE25-4C4E-A5E8-2DBE06215528}"/>
    <dgm:cxn modelId="{A36FBCA2-F311-4F01-B1D0-CEFD3DF52C76}" srcId="{F53F059C-BD81-49D8-88EE-6A299AFB89E7}" destId="{37C59CED-D982-41EE-BD59-5138EE56288E}" srcOrd="80" destOrd="0" parTransId="{9FB29288-FE11-43B4-BCEB-93EF4E4A9CCA}" sibTransId="{61F232A0-6C7F-43AA-8417-1FA9CA6DD587}"/>
    <dgm:cxn modelId="{FF4B1218-764E-4314-A993-95A1C0B9B6D5}" type="presOf" srcId="{9120552A-20C7-4016-8E90-25A288FB50B5}" destId="{0065B6D9-550B-4119-9691-5EC4076272D9}" srcOrd="0" destOrd="0" presId="urn:microsoft.com/office/officeart/2005/8/layout/default"/>
    <dgm:cxn modelId="{00A4BAB8-F75B-41D2-89DB-642C1FBDA7AA}" type="presOf" srcId="{D5A8B41E-A0F9-47FD-B3BE-2BAB12AD6D7D}" destId="{7638BFB2-F8A1-4A68-80D4-39B441158B72}" srcOrd="0" destOrd="0" presId="urn:microsoft.com/office/officeart/2005/8/layout/default"/>
    <dgm:cxn modelId="{6093FF0B-3D23-4C6F-92BE-7E1EF31679A6}" srcId="{F53F059C-BD81-49D8-88EE-6A299AFB89E7}" destId="{A05AE897-BD05-4DF8-9638-4F1A84DBF9F2}" srcOrd="87" destOrd="0" parTransId="{24DD0889-EDCC-46BF-B04C-E1FACE0BCBC4}" sibTransId="{DE94DF6E-17BC-4B9E-80E8-CA8BE95BE940}"/>
    <dgm:cxn modelId="{6C5739FF-0430-4055-8123-A3DD936C050D}" type="presOf" srcId="{FE6CD0ED-13C8-4B72-B74A-C361C29B1ED3}" destId="{CF953708-F2E0-4915-86C3-4C22BB71D5D8}" srcOrd="0" destOrd="0" presId="urn:microsoft.com/office/officeart/2005/8/layout/default"/>
    <dgm:cxn modelId="{D1B44ED1-1460-4EDB-A0AE-6CA956AAEA49}" srcId="{F53F059C-BD81-49D8-88EE-6A299AFB89E7}" destId="{6C416C43-453E-4AD5-B228-0A84226ACEDE}" srcOrd="56" destOrd="0" parTransId="{9B31B6E6-D586-4B45-9D98-30E13EF7B392}" sibTransId="{05DCE40E-627C-4AD3-8EDD-325114C6423C}"/>
    <dgm:cxn modelId="{AF902299-D983-4B21-8268-12EE5C35BAE4}" srcId="{F53F059C-BD81-49D8-88EE-6A299AFB89E7}" destId="{18E45FAE-5EF3-4C0C-AB53-9873305103F8}" srcOrd="81" destOrd="0" parTransId="{0009EBC3-848B-4684-9784-2C5E9485E0E6}" sibTransId="{1E4E1403-1811-4474-9256-B3409E28D9D8}"/>
    <dgm:cxn modelId="{25AE59D9-2F96-4345-A044-0EB1C44823A9}" srcId="{F53F059C-BD81-49D8-88EE-6A299AFB89E7}" destId="{516634BB-66BB-4FC4-9C43-D99CAA83473A}" srcOrd="0" destOrd="0" parTransId="{F78A828F-B840-40F9-97E7-4969E8864CAE}" sibTransId="{5F31D510-E29F-47AE-AC0D-2FCFC902FC1D}"/>
    <dgm:cxn modelId="{06E9B786-AFDA-48CB-8692-5EFD9EA8EFC7}" type="presOf" srcId="{51306F73-4201-4541-9E8C-E115001ECF28}" destId="{D2C14657-E8D6-4C6D-BE95-0DDD6A1CFDA8}" srcOrd="0" destOrd="0" presId="urn:microsoft.com/office/officeart/2005/8/layout/default"/>
    <dgm:cxn modelId="{60DD3550-7C7B-480C-9D5E-E065C2178DF8}" type="presOf" srcId="{516634BB-66BB-4FC4-9C43-D99CAA83473A}" destId="{B49DD593-5706-41C0-8A07-287C48EE310E}" srcOrd="0" destOrd="0" presId="urn:microsoft.com/office/officeart/2005/8/layout/default"/>
    <dgm:cxn modelId="{ECEA25EE-F934-43C9-B587-5D05ACE7E9E0}" type="presOf" srcId="{5CFCEB47-E979-4A3D-B958-8CD3B82877C4}" destId="{E8E53C6A-6441-4EE2-A2DA-90A818E0F100}" srcOrd="0" destOrd="0" presId="urn:microsoft.com/office/officeart/2005/8/layout/default"/>
    <dgm:cxn modelId="{2ACAC086-0E86-45B0-816A-A04DA61ECF05}" srcId="{F53F059C-BD81-49D8-88EE-6A299AFB89E7}" destId="{7208435B-5753-4FBD-B032-6E8F59210911}" srcOrd="95" destOrd="0" parTransId="{7FF79A94-A1F2-4CE3-8A1B-48F0853FA8F9}" sibTransId="{66E54FD4-5C95-44CF-BEFE-9D8A8BD070D0}"/>
    <dgm:cxn modelId="{98F74F99-8C19-4932-B78C-926D4A8E19BB}" type="presOf" srcId="{D26B2167-ABE8-4357-BCE8-E87FFEEA1E6B}" destId="{4B1AE847-8B38-439D-9F87-31259896D4E5}" srcOrd="0" destOrd="0" presId="urn:microsoft.com/office/officeart/2005/8/layout/default"/>
    <dgm:cxn modelId="{66856514-04A8-49E9-B4FD-0AC17719AB53}" srcId="{F53F059C-BD81-49D8-88EE-6A299AFB89E7}" destId="{1883AAD0-70A2-4A30-8032-CFA27F1DDE79}" srcOrd="28" destOrd="0" parTransId="{B1F14411-5C1E-45D8-968D-71CDA9EEB6CD}" sibTransId="{6D794D22-40F7-4F44-9075-20100E0E2941}"/>
    <dgm:cxn modelId="{3C54A7BF-5155-412E-8556-EF4BA99CE588}" srcId="{F53F059C-BD81-49D8-88EE-6A299AFB89E7}" destId="{364EBFBA-C403-4FC7-A307-A29AC1255046}" srcOrd="6" destOrd="0" parTransId="{6955816C-AFA9-491F-9C80-69C41A29153C}" sibTransId="{ADDB9AB8-4174-4C6B-B31E-218481C4B60D}"/>
    <dgm:cxn modelId="{F079B0B3-3099-48AA-9FBA-B0174227C3AC}" type="presOf" srcId="{93303FA8-F5D8-4ABF-B0B5-AB0EAD21A887}" destId="{E9090BA0-1C55-43B5-A8CB-5B800E996F0C}" srcOrd="0" destOrd="0" presId="urn:microsoft.com/office/officeart/2005/8/layout/default"/>
    <dgm:cxn modelId="{A8AEB23B-9A75-4456-A607-3F4EFC5F6705}" type="presOf" srcId="{05311B6B-9E09-49DC-9E97-05E43D6481E3}" destId="{8DC9FFCB-40AD-4DBA-801C-DC999C57D5B8}" srcOrd="0" destOrd="0" presId="urn:microsoft.com/office/officeart/2005/8/layout/default"/>
    <dgm:cxn modelId="{763BFB2F-710B-4085-ADF5-E35323511EC7}" srcId="{F53F059C-BD81-49D8-88EE-6A299AFB89E7}" destId="{A79A36AC-48BF-45F4-95BA-F7D173C7C4B7}" srcOrd="74" destOrd="0" parTransId="{44F9C6EC-17C4-4DAD-8008-5182057B8E0B}" sibTransId="{0A93EEA0-1A58-42E3-9C53-76E41F641AFE}"/>
    <dgm:cxn modelId="{E9D57CC8-777E-4C91-8153-045011F7D200}" type="presOf" srcId="{8E7A8736-318C-424A-9F0C-F2878861F176}" destId="{085C3DB6-423E-488A-9F88-798D363DA6FA}" srcOrd="0" destOrd="0" presId="urn:microsoft.com/office/officeart/2005/8/layout/default"/>
    <dgm:cxn modelId="{76265C02-81A7-4A4C-9357-29BDF22DFF24}" type="presOf" srcId="{1883AAD0-70A2-4A30-8032-CFA27F1DDE79}" destId="{A180F859-3BA3-45BE-98D6-9E7627046950}" srcOrd="0" destOrd="0" presId="urn:microsoft.com/office/officeart/2005/8/layout/default"/>
    <dgm:cxn modelId="{94B7F29D-6D9B-40DF-8342-1C7F17548193}" srcId="{F53F059C-BD81-49D8-88EE-6A299AFB89E7}" destId="{C1CF8D01-349A-44BF-9928-D251BAA084DA}" srcOrd="71" destOrd="0" parTransId="{21627440-2B73-47E4-ADE7-1D6928DAA6A6}" sibTransId="{E32DC16D-BC9F-4C96-8FEE-490CD1EC5C6C}"/>
    <dgm:cxn modelId="{F39CA160-5444-4F4D-8A55-EC2A815EEBB8}" srcId="{F53F059C-BD81-49D8-88EE-6A299AFB89E7}" destId="{38437C85-70DA-4D41-ACF9-68881CD752DA}" srcOrd="11" destOrd="0" parTransId="{124BD34B-2D7B-41B2-AB7B-0D0E9C1BAD1E}" sibTransId="{98773091-0C04-4765-BE93-191B7CF07376}"/>
    <dgm:cxn modelId="{34A75D3F-2939-4DFC-9D19-89A25534B177}" type="presOf" srcId="{37C59CED-D982-41EE-BD59-5138EE56288E}" destId="{902D9B35-E28F-480E-BC63-E8997E7FD6AB}" srcOrd="0" destOrd="0" presId="urn:microsoft.com/office/officeart/2005/8/layout/default"/>
    <dgm:cxn modelId="{0A943174-83F9-413A-B224-7E2ED1228C04}" srcId="{F53F059C-BD81-49D8-88EE-6A299AFB89E7}" destId="{B991FFA5-26DB-4FFB-9F2D-CBFA1F12E076}" srcOrd="40" destOrd="0" parTransId="{6EF63931-5DB3-46E3-A922-9B25E4FBE42D}" sibTransId="{48112E85-890E-43FA-A185-6005C0A09724}"/>
    <dgm:cxn modelId="{4E0774E9-753D-4EDA-857D-5A2DBDB42E96}" srcId="{F53F059C-BD81-49D8-88EE-6A299AFB89E7}" destId="{CDDE8B87-86F9-46B7-9FCF-5CC22D6B36EC}" srcOrd="23" destOrd="0" parTransId="{6371EB8E-A373-483C-BB99-4F060F656F83}" sibTransId="{F5B632D2-221C-492B-81EF-2FABD7B2DB71}"/>
    <dgm:cxn modelId="{528A1EEC-0733-4176-81B1-D9954F69DD69}" type="presParOf" srcId="{D777C7A1-14B8-4F47-B313-BFE5B56B6E51}" destId="{B49DD593-5706-41C0-8A07-287C48EE310E}" srcOrd="0" destOrd="0" presId="urn:microsoft.com/office/officeart/2005/8/layout/default"/>
    <dgm:cxn modelId="{22F54745-69DD-44F9-A8F7-D0B2D0277D16}" type="presParOf" srcId="{D777C7A1-14B8-4F47-B313-BFE5B56B6E51}" destId="{42F33DE1-95E5-497B-915A-6B9897F18FF4}" srcOrd="1" destOrd="0" presId="urn:microsoft.com/office/officeart/2005/8/layout/default"/>
    <dgm:cxn modelId="{C7860BAA-9CC9-4CAD-9057-68BD796A7F38}" type="presParOf" srcId="{D777C7A1-14B8-4F47-B313-BFE5B56B6E51}" destId="{92E2B3FF-85D4-42C0-BAE4-06ADD0B6C345}" srcOrd="2" destOrd="0" presId="urn:microsoft.com/office/officeart/2005/8/layout/default"/>
    <dgm:cxn modelId="{2ABDAEF6-F832-4D92-BA44-A7706313CAC7}" type="presParOf" srcId="{D777C7A1-14B8-4F47-B313-BFE5B56B6E51}" destId="{9105179D-FA8F-43CD-B245-A6BAA7CFFB98}" srcOrd="3" destOrd="0" presId="urn:microsoft.com/office/officeart/2005/8/layout/default"/>
    <dgm:cxn modelId="{0D35B50D-7724-4AD6-A796-824ED97FB7F8}" type="presParOf" srcId="{D777C7A1-14B8-4F47-B313-BFE5B56B6E51}" destId="{B2B52318-DAC7-4A7A-BAC0-E6F65CEFC49D}" srcOrd="4" destOrd="0" presId="urn:microsoft.com/office/officeart/2005/8/layout/default"/>
    <dgm:cxn modelId="{8BB093D0-8514-46E0-A19C-CE5EB94E7E65}" type="presParOf" srcId="{D777C7A1-14B8-4F47-B313-BFE5B56B6E51}" destId="{188E96BE-7C1B-406E-B508-4F2E6704216F}" srcOrd="5" destOrd="0" presId="urn:microsoft.com/office/officeart/2005/8/layout/default"/>
    <dgm:cxn modelId="{1998E4D8-D5ED-484D-8E26-C8552D13E6E5}" type="presParOf" srcId="{D777C7A1-14B8-4F47-B313-BFE5B56B6E51}" destId="{D2190F4A-FBE6-42C0-9FAC-1DE21B22C314}" srcOrd="6" destOrd="0" presId="urn:microsoft.com/office/officeart/2005/8/layout/default"/>
    <dgm:cxn modelId="{888AF2C4-8FA1-4601-AE32-6041CAD62E40}" type="presParOf" srcId="{D777C7A1-14B8-4F47-B313-BFE5B56B6E51}" destId="{66F8F04E-F449-45E3-9656-F0EA1B1D9926}" srcOrd="7" destOrd="0" presId="urn:microsoft.com/office/officeart/2005/8/layout/default"/>
    <dgm:cxn modelId="{D670A9FD-4615-463D-B967-0B1DA4A60511}" type="presParOf" srcId="{D777C7A1-14B8-4F47-B313-BFE5B56B6E51}" destId="{8353F52D-4639-491E-A2A0-27407E6AD214}" srcOrd="8" destOrd="0" presId="urn:microsoft.com/office/officeart/2005/8/layout/default"/>
    <dgm:cxn modelId="{EF6874BD-806B-486A-8A02-EECC5937F5C0}" type="presParOf" srcId="{D777C7A1-14B8-4F47-B313-BFE5B56B6E51}" destId="{82213575-3BC6-4CEF-988A-7C76C8413E16}" srcOrd="9" destOrd="0" presId="urn:microsoft.com/office/officeart/2005/8/layout/default"/>
    <dgm:cxn modelId="{09E7A552-F548-47CB-8220-FB1F9C47AADD}" type="presParOf" srcId="{D777C7A1-14B8-4F47-B313-BFE5B56B6E51}" destId="{83E07FDD-B07C-4FB1-B27D-68CA96CD0F3C}" srcOrd="10" destOrd="0" presId="urn:microsoft.com/office/officeart/2005/8/layout/default"/>
    <dgm:cxn modelId="{70121D0F-1BE4-4AA4-9D32-C2EB8AC27252}" type="presParOf" srcId="{D777C7A1-14B8-4F47-B313-BFE5B56B6E51}" destId="{3EFF0990-60C5-47D4-AFF8-CA4D21963157}" srcOrd="11" destOrd="0" presId="urn:microsoft.com/office/officeart/2005/8/layout/default"/>
    <dgm:cxn modelId="{94AB4284-B1B9-4470-A534-11A0BC24928C}" type="presParOf" srcId="{D777C7A1-14B8-4F47-B313-BFE5B56B6E51}" destId="{A529C2F9-8BD4-4561-8754-1ADDEE9ECA33}" srcOrd="12" destOrd="0" presId="urn:microsoft.com/office/officeart/2005/8/layout/default"/>
    <dgm:cxn modelId="{C68C7776-FBAA-4949-BD41-86150473E083}" type="presParOf" srcId="{D777C7A1-14B8-4F47-B313-BFE5B56B6E51}" destId="{2559DCA4-5B20-418B-AE48-F1704271581A}" srcOrd="13" destOrd="0" presId="urn:microsoft.com/office/officeart/2005/8/layout/default"/>
    <dgm:cxn modelId="{29CB3514-B770-4662-B390-8562AE3983DF}" type="presParOf" srcId="{D777C7A1-14B8-4F47-B313-BFE5B56B6E51}" destId="{8DC9FFCB-40AD-4DBA-801C-DC999C57D5B8}" srcOrd="14" destOrd="0" presId="urn:microsoft.com/office/officeart/2005/8/layout/default"/>
    <dgm:cxn modelId="{23CDE2BB-6181-4A8C-A327-17C81F92C7FD}" type="presParOf" srcId="{D777C7A1-14B8-4F47-B313-BFE5B56B6E51}" destId="{4B8558A2-0308-4C6E-84ED-04894E374261}" srcOrd="15" destOrd="0" presId="urn:microsoft.com/office/officeart/2005/8/layout/default"/>
    <dgm:cxn modelId="{8E799BBC-F882-449A-8F2E-BBC281EA2DD9}" type="presParOf" srcId="{D777C7A1-14B8-4F47-B313-BFE5B56B6E51}" destId="{0AB050E3-AF7B-4AB5-9FA1-99C4587773D5}" srcOrd="16" destOrd="0" presId="urn:microsoft.com/office/officeart/2005/8/layout/default"/>
    <dgm:cxn modelId="{8CD679DF-4636-435A-95E9-049BA202FCEE}" type="presParOf" srcId="{D777C7A1-14B8-4F47-B313-BFE5B56B6E51}" destId="{FC411DAB-B81E-4E42-94B5-5076DF3C237F}" srcOrd="17" destOrd="0" presId="urn:microsoft.com/office/officeart/2005/8/layout/default"/>
    <dgm:cxn modelId="{FD47E3E9-49BB-4A93-A616-8ECDB84FBA18}" type="presParOf" srcId="{D777C7A1-14B8-4F47-B313-BFE5B56B6E51}" destId="{3FF57312-BCAE-4005-B172-8A14166C4B85}" srcOrd="18" destOrd="0" presId="urn:microsoft.com/office/officeart/2005/8/layout/default"/>
    <dgm:cxn modelId="{A3E5B314-5227-477A-8B72-70125E0A28EF}" type="presParOf" srcId="{D777C7A1-14B8-4F47-B313-BFE5B56B6E51}" destId="{8EA033A4-8137-4AEC-94DD-1FA89CE2C71D}" srcOrd="19" destOrd="0" presId="urn:microsoft.com/office/officeart/2005/8/layout/default"/>
    <dgm:cxn modelId="{824F86AD-702D-4220-AE9A-DB83CE1137E2}" type="presParOf" srcId="{D777C7A1-14B8-4F47-B313-BFE5B56B6E51}" destId="{E740B9FE-0D93-409F-987E-6BE6012E891E}" srcOrd="20" destOrd="0" presId="urn:microsoft.com/office/officeart/2005/8/layout/default"/>
    <dgm:cxn modelId="{0B3EFAFC-0A91-4E96-A0C6-D40AF6591144}" type="presParOf" srcId="{D777C7A1-14B8-4F47-B313-BFE5B56B6E51}" destId="{995900AE-359A-47A6-A911-579923FD477A}" srcOrd="21" destOrd="0" presId="urn:microsoft.com/office/officeart/2005/8/layout/default"/>
    <dgm:cxn modelId="{2B307E18-5AB6-45DC-AD03-7AE44D80EA2A}" type="presParOf" srcId="{D777C7A1-14B8-4F47-B313-BFE5B56B6E51}" destId="{FCF028EB-5A57-44D8-BBA5-40C02FE0AC87}" srcOrd="22" destOrd="0" presId="urn:microsoft.com/office/officeart/2005/8/layout/default"/>
    <dgm:cxn modelId="{3B1861EF-F995-4DBA-A1B2-372D3E2F19AF}" type="presParOf" srcId="{D777C7A1-14B8-4F47-B313-BFE5B56B6E51}" destId="{175024F6-F1F4-406F-8232-9D32D8F4988E}" srcOrd="23" destOrd="0" presId="urn:microsoft.com/office/officeart/2005/8/layout/default"/>
    <dgm:cxn modelId="{EDC41C47-F1F6-4435-B5DA-907146346371}" type="presParOf" srcId="{D777C7A1-14B8-4F47-B313-BFE5B56B6E51}" destId="{22A3016E-1774-43C7-966B-530B2C57B30D}" srcOrd="24" destOrd="0" presId="urn:microsoft.com/office/officeart/2005/8/layout/default"/>
    <dgm:cxn modelId="{8FAACE5C-FDF0-445F-8796-CEB7B564B10E}" type="presParOf" srcId="{D777C7A1-14B8-4F47-B313-BFE5B56B6E51}" destId="{A4BA15F5-1A35-4D40-9918-07D8CC93BB22}" srcOrd="25" destOrd="0" presId="urn:microsoft.com/office/officeart/2005/8/layout/default"/>
    <dgm:cxn modelId="{0CCA4D23-3074-4B3B-9D42-2EAA64B9FED0}" type="presParOf" srcId="{D777C7A1-14B8-4F47-B313-BFE5B56B6E51}" destId="{1950A566-D350-4A11-8623-FDA5CB31B829}" srcOrd="26" destOrd="0" presId="urn:microsoft.com/office/officeart/2005/8/layout/default"/>
    <dgm:cxn modelId="{1F863947-99E4-424B-9709-CF48F6ED711E}" type="presParOf" srcId="{D777C7A1-14B8-4F47-B313-BFE5B56B6E51}" destId="{39C2B93F-221C-4BDD-A5FA-2A7DE32D5C2A}" srcOrd="27" destOrd="0" presId="urn:microsoft.com/office/officeart/2005/8/layout/default"/>
    <dgm:cxn modelId="{AD094DF6-9135-4DE3-A7F6-990B4E902EAA}" type="presParOf" srcId="{D777C7A1-14B8-4F47-B313-BFE5B56B6E51}" destId="{19869B89-5A41-4E1D-9844-245F4314D501}" srcOrd="28" destOrd="0" presId="urn:microsoft.com/office/officeart/2005/8/layout/default"/>
    <dgm:cxn modelId="{FC79B4A9-EB87-4546-B96B-075CF92A2C73}" type="presParOf" srcId="{D777C7A1-14B8-4F47-B313-BFE5B56B6E51}" destId="{C55C646D-8FB6-44F3-848F-E49BC22DC15C}" srcOrd="29" destOrd="0" presId="urn:microsoft.com/office/officeart/2005/8/layout/default"/>
    <dgm:cxn modelId="{07B2E3EC-AECD-4E8B-AAC9-A4024061F061}" type="presParOf" srcId="{D777C7A1-14B8-4F47-B313-BFE5B56B6E51}" destId="{C3B6266A-1E2A-4143-860E-771478E3866D}" srcOrd="30" destOrd="0" presId="urn:microsoft.com/office/officeart/2005/8/layout/default"/>
    <dgm:cxn modelId="{01CAF9F9-3CA1-4E35-820F-3B56D20E1FA9}" type="presParOf" srcId="{D777C7A1-14B8-4F47-B313-BFE5B56B6E51}" destId="{D4C2A9CB-BB50-42E9-ADA8-C8513DEA079C}" srcOrd="31" destOrd="0" presId="urn:microsoft.com/office/officeart/2005/8/layout/default"/>
    <dgm:cxn modelId="{1CF0115A-32AF-43DE-9EC1-A6D3B3FD2AC5}" type="presParOf" srcId="{D777C7A1-14B8-4F47-B313-BFE5B56B6E51}" destId="{2DBE443F-9495-4C7F-9902-C70B50E91C81}" srcOrd="32" destOrd="0" presId="urn:microsoft.com/office/officeart/2005/8/layout/default"/>
    <dgm:cxn modelId="{1518739E-075B-4F6F-9362-307947C3FFF0}" type="presParOf" srcId="{D777C7A1-14B8-4F47-B313-BFE5B56B6E51}" destId="{92AA7302-6188-4C57-AF6C-C11EBBE9EE8D}" srcOrd="33" destOrd="0" presId="urn:microsoft.com/office/officeart/2005/8/layout/default"/>
    <dgm:cxn modelId="{6D6C2ACA-B8AC-45B9-BF35-3879A02D2690}" type="presParOf" srcId="{D777C7A1-14B8-4F47-B313-BFE5B56B6E51}" destId="{47A77894-2D20-4D23-BC58-512BF9A4C0F3}" srcOrd="34" destOrd="0" presId="urn:microsoft.com/office/officeart/2005/8/layout/default"/>
    <dgm:cxn modelId="{A31B4840-DB63-408E-A7EE-34644332CC1C}" type="presParOf" srcId="{D777C7A1-14B8-4F47-B313-BFE5B56B6E51}" destId="{E6714D65-A067-4C85-9737-A978DE1FF1E4}" srcOrd="35" destOrd="0" presId="urn:microsoft.com/office/officeart/2005/8/layout/default"/>
    <dgm:cxn modelId="{D7CA0206-4CB3-43B0-98D2-68A8DE3FDAA9}" type="presParOf" srcId="{D777C7A1-14B8-4F47-B313-BFE5B56B6E51}" destId="{0805E06F-C20B-4060-8B3E-12DA48569EE0}" srcOrd="36" destOrd="0" presId="urn:microsoft.com/office/officeart/2005/8/layout/default"/>
    <dgm:cxn modelId="{8102D562-BC66-476F-BAEB-FBCC6AA4BAC1}" type="presParOf" srcId="{D777C7A1-14B8-4F47-B313-BFE5B56B6E51}" destId="{D0D42F9C-1BB4-4035-9A33-508C4F2E193A}" srcOrd="37" destOrd="0" presId="urn:microsoft.com/office/officeart/2005/8/layout/default"/>
    <dgm:cxn modelId="{496367B9-9AF4-4445-87EE-09D224790EC5}" type="presParOf" srcId="{D777C7A1-14B8-4F47-B313-BFE5B56B6E51}" destId="{32317283-C649-4EAD-BA72-BA958AD00482}" srcOrd="38" destOrd="0" presId="urn:microsoft.com/office/officeart/2005/8/layout/default"/>
    <dgm:cxn modelId="{8170224E-960F-4DE8-9B39-A5C350E6D9EB}" type="presParOf" srcId="{D777C7A1-14B8-4F47-B313-BFE5B56B6E51}" destId="{6F799271-A67B-4678-93F7-785CCC3C5822}" srcOrd="39" destOrd="0" presId="urn:microsoft.com/office/officeart/2005/8/layout/default"/>
    <dgm:cxn modelId="{FCBB0472-24FE-443A-A18A-0D5C9813D952}" type="presParOf" srcId="{D777C7A1-14B8-4F47-B313-BFE5B56B6E51}" destId="{ED618170-618F-4529-A9D1-93AB9E22537A}" srcOrd="40" destOrd="0" presId="urn:microsoft.com/office/officeart/2005/8/layout/default"/>
    <dgm:cxn modelId="{347A3E08-7323-48BE-A35E-574A9217806C}" type="presParOf" srcId="{D777C7A1-14B8-4F47-B313-BFE5B56B6E51}" destId="{DAE17FAE-EC3D-4438-B587-A102F3831050}" srcOrd="41" destOrd="0" presId="urn:microsoft.com/office/officeart/2005/8/layout/default"/>
    <dgm:cxn modelId="{07B97918-E1A6-427F-82F9-06C836E5AFC2}" type="presParOf" srcId="{D777C7A1-14B8-4F47-B313-BFE5B56B6E51}" destId="{172B3B17-DA86-477D-81FD-C510A748AEC2}" srcOrd="42" destOrd="0" presId="urn:microsoft.com/office/officeart/2005/8/layout/default"/>
    <dgm:cxn modelId="{2D684929-1239-496D-B99C-B38081407E6F}" type="presParOf" srcId="{D777C7A1-14B8-4F47-B313-BFE5B56B6E51}" destId="{562F2FCF-0664-4A7F-9882-B2D565572CC7}" srcOrd="43" destOrd="0" presId="urn:microsoft.com/office/officeart/2005/8/layout/default"/>
    <dgm:cxn modelId="{0D6A6AF8-5DC7-4AEC-8DBC-EDBE74678CF5}" type="presParOf" srcId="{D777C7A1-14B8-4F47-B313-BFE5B56B6E51}" destId="{99776B7B-83AD-45BF-8377-3768AB6F7A45}" srcOrd="44" destOrd="0" presId="urn:microsoft.com/office/officeart/2005/8/layout/default"/>
    <dgm:cxn modelId="{804B16B4-B01E-4C91-BDB3-81F86C2420CE}" type="presParOf" srcId="{D777C7A1-14B8-4F47-B313-BFE5B56B6E51}" destId="{EF366DB4-4DFF-405B-8A3B-1037AB8F8D71}" srcOrd="45" destOrd="0" presId="urn:microsoft.com/office/officeart/2005/8/layout/default"/>
    <dgm:cxn modelId="{B6A6BBC8-B4EC-48EE-9D9F-6E8C60FEC807}" type="presParOf" srcId="{D777C7A1-14B8-4F47-B313-BFE5B56B6E51}" destId="{6A03A17A-E9C8-46AD-95A4-2F5AEAD78088}" srcOrd="46" destOrd="0" presId="urn:microsoft.com/office/officeart/2005/8/layout/default"/>
    <dgm:cxn modelId="{77EA1B8C-5773-4347-9129-A7875C9BFB77}" type="presParOf" srcId="{D777C7A1-14B8-4F47-B313-BFE5B56B6E51}" destId="{BDC43F9B-E914-4989-A9E8-8947A47C6F97}" srcOrd="47" destOrd="0" presId="urn:microsoft.com/office/officeart/2005/8/layout/default"/>
    <dgm:cxn modelId="{B23E29C4-6572-4262-B541-5383EA4B9415}" type="presParOf" srcId="{D777C7A1-14B8-4F47-B313-BFE5B56B6E51}" destId="{E4398E76-E0C9-4259-98ED-93AFC16BFD71}" srcOrd="48" destOrd="0" presId="urn:microsoft.com/office/officeart/2005/8/layout/default"/>
    <dgm:cxn modelId="{E33C4947-AD8F-4FAD-A2DD-C49B18C85AEF}" type="presParOf" srcId="{D777C7A1-14B8-4F47-B313-BFE5B56B6E51}" destId="{3FF6089F-B10E-4984-9AB0-4969675BD6A8}" srcOrd="49" destOrd="0" presId="urn:microsoft.com/office/officeart/2005/8/layout/default"/>
    <dgm:cxn modelId="{53FA530B-67A4-4545-A49B-DBD009578A2D}" type="presParOf" srcId="{D777C7A1-14B8-4F47-B313-BFE5B56B6E51}" destId="{EFDFBE22-1326-4948-B017-93496E09F609}" srcOrd="50" destOrd="0" presId="urn:microsoft.com/office/officeart/2005/8/layout/default"/>
    <dgm:cxn modelId="{27EAE18A-1879-4576-B787-9028291E71C5}" type="presParOf" srcId="{D777C7A1-14B8-4F47-B313-BFE5B56B6E51}" destId="{652DE81C-8095-4888-89A8-88FECE877E80}" srcOrd="51" destOrd="0" presId="urn:microsoft.com/office/officeart/2005/8/layout/default"/>
    <dgm:cxn modelId="{89C8DBB6-570B-4474-9EA1-EB2615F5AC98}" type="presParOf" srcId="{D777C7A1-14B8-4F47-B313-BFE5B56B6E51}" destId="{E957F405-6A5E-4D02-819E-16E11937CE3D}" srcOrd="52" destOrd="0" presId="urn:microsoft.com/office/officeart/2005/8/layout/default"/>
    <dgm:cxn modelId="{AF74D73C-2F5B-40D3-B81D-E922D7EEEA5C}" type="presParOf" srcId="{D777C7A1-14B8-4F47-B313-BFE5B56B6E51}" destId="{96848743-774C-4319-8A54-B77F34FAD565}" srcOrd="53" destOrd="0" presId="urn:microsoft.com/office/officeart/2005/8/layout/default"/>
    <dgm:cxn modelId="{D298DE3E-92BD-4C31-9155-01AE422BA423}" type="presParOf" srcId="{D777C7A1-14B8-4F47-B313-BFE5B56B6E51}" destId="{920CC7DC-D9F5-4AE4-A036-207CDAEAF349}" srcOrd="54" destOrd="0" presId="urn:microsoft.com/office/officeart/2005/8/layout/default"/>
    <dgm:cxn modelId="{56A23F22-B067-4BBB-BD12-4D36668C9732}" type="presParOf" srcId="{D777C7A1-14B8-4F47-B313-BFE5B56B6E51}" destId="{6C436AB4-5D2B-4D4A-AB11-7600C594C33A}" srcOrd="55" destOrd="0" presId="urn:microsoft.com/office/officeart/2005/8/layout/default"/>
    <dgm:cxn modelId="{1FB8B4B4-7D7F-4576-AC0F-F34F5AEA0EC0}" type="presParOf" srcId="{D777C7A1-14B8-4F47-B313-BFE5B56B6E51}" destId="{A180F859-3BA3-45BE-98D6-9E7627046950}" srcOrd="56" destOrd="0" presId="urn:microsoft.com/office/officeart/2005/8/layout/default"/>
    <dgm:cxn modelId="{55AE83FD-F316-4C6F-A66E-30F2071CCDA8}" type="presParOf" srcId="{D777C7A1-14B8-4F47-B313-BFE5B56B6E51}" destId="{4D4B6FAF-39BA-40EB-8FC0-E29AF61C16A6}" srcOrd="57" destOrd="0" presId="urn:microsoft.com/office/officeart/2005/8/layout/default"/>
    <dgm:cxn modelId="{446BEC99-7796-4EE2-A0F5-CA2C563262F2}" type="presParOf" srcId="{D777C7A1-14B8-4F47-B313-BFE5B56B6E51}" destId="{A7188910-07E8-4DE2-9B6C-16B5A0D241BD}" srcOrd="58" destOrd="0" presId="urn:microsoft.com/office/officeart/2005/8/layout/default"/>
    <dgm:cxn modelId="{5928F591-51BE-4E73-9D5D-D11ED6434E83}" type="presParOf" srcId="{D777C7A1-14B8-4F47-B313-BFE5B56B6E51}" destId="{BA6D8A35-213D-44BA-9362-D75390D884D7}" srcOrd="59" destOrd="0" presId="urn:microsoft.com/office/officeart/2005/8/layout/default"/>
    <dgm:cxn modelId="{48FCD519-5AF9-468F-A919-C1BC3A3D7458}" type="presParOf" srcId="{D777C7A1-14B8-4F47-B313-BFE5B56B6E51}" destId="{A4E12A79-5710-4F36-915B-9746C234DCD5}" srcOrd="60" destOrd="0" presId="urn:microsoft.com/office/officeart/2005/8/layout/default"/>
    <dgm:cxn modelId="{AE3152F4-B565-4C8A-9F22-B01480626841}" type="presParOf" srcId="{D777C7A1-14B8-4F47-B313-BFE5B56B6E51}" destId="{623F0921-CE03-48DC-AA3E-BDF20393AF23}" srcOrd="61" destOrd="0" presId="urn:microsoft.com/office/officeart/2005/8/layout/default"/>
    <dgm:cxn modelId="{F94CC984-6617-4915-A910-909AF7EA2E70}" type="presParOf" srcId="{D777C7A1-14B8-4F47-B313-BFE5B56B6E51}" destId="{65604F71-2505-4497-90F8-03004A9F7C53}" srcOrd="62" destOrd="0" presId="urn:microsoft.com/office/officeart/2005/8/layout/default"/>
    <dgm:cxn modelId="{2A452947-83C4-4EFF-959B-94B6B4696AE5}" type="presParOf" srcId="{D777C7A1-14B8-4F47-B313-BFE5B56B6E51}" destId="{E8737BDA-6D16-4BE2-BCB0-ECC4C1A7274E}" srcOrd="63" destOrd="0" presId="urn:microsoft.com/office/officeart/2005/8/layout/default"/>
    <dgm:cxn modelId="{C5248351-3384-423F-99A2-2A0FD2DC58DD}" type="presParOf" srcId="{D777C7A1-14B8-4F47-B313-BFE5B56B6E51}" destId="{E3AA46BD-F272-4BD3-B012-BE54938277A6}" srcOrd="64" destOrd="0" presId="urn:microsoft.com/office/officeart/2005/8/layout/default"/>
    <dgm:cxn modelId="{70B4ABDB-C8ED-4804-80FC-34903EB67224}" type="presParOf" srcId="{D777C7A1-14B8-4F47-B313-BFE5B56B6E51}" destId="{77C1FC05-114B-494E-9CA6-C5A2B2557DD1}" srcOrd="65" destOrd="0" presId="urn:microsoft.com/office/officeart/2005/8/layout/default"/>
    <dgm:cxn modelId="{41D0AB75-FE24-459B-8E5B-BB7471572D89}" type="presParOf" srcId="{D777C7A1-14B8-4F47-B313-BFE5B56B6E51}" destId="{F1E64F18-CC6D-41C2-8A6C-CCD45CE823AF}" srcOrd="66" destOrd="0" presId="urn:microsoft.com/office/officeart/2005/8/layout/default"/>
    <dgm:cxn modelId="{E5D4DA3F-04B9-40DE-ABE6-9592521ADBD2}" type="presParOf" srcId="{D777C7A1-14B8-4F47-B313-BFE5B56B6E51}" destId="{651096E1-50D4-41B4-8D9C-CC306D635EC5}" srcOrd="67" destOrd="0" presId="urn:microsoft.com/office/officeart/2005/8/layout/default"/>
    <dgm:cxn modelId="{423ACBA0-4A46-4FAA-8586-50B27D054DFE}" type="presParOf" srcId="{D777C7A1-14B8-4F47-B313-BFE5B56B6E51}" destId="{2364E0F8-B5C1-43C2-8D67-9C2BEA5526BF}" srcOrd="68" destOrd="0" presId="urn:microsoft.com/office/officeart/2005/8/layout/default"/>
    <dgm:cxn modelId="{B4DBE0F2-0065-4671-8A96-6CE373E7C959}" type="presParOf" srcId="{D777C7A1-14B8-4F47-B313-BFE5B56B6E51}" destId="{01ACA0A4-AF31-4ECE-B93E-459AB64173BF}" srcOrd="69" destOrd="0" presId="urn:microsoft.com/office/officeart/2005/8/layout/default"/>
    <dgm:cxn modelId="{5CE7E27C-8B5E-423F-B0E3-65DF6E9748B0}" type="presParOf" srcId="{D777C7A1-14B8-4F47-B313-BFE5B56B6E51}" destId="{BBFF6C68-895E-4DDD-84B5-F64FB78599BC}" srcOrd="70" destOrd="0" presId="urn:microsoft.com/office/officeart/2005/8/layout/default"/>
    <dgm:cxn modelId="{9AA5E0FC-DB97-4F9B-8564-826164A290E2}" type="presParOf" srcId="{D777C7A1-14B8-4F47-B313-BFE5B56B6E51}" destId="{C64F87CE-24C5-41C5-9031-4BF5B2991B8C}" srcOrd="71" destOrd="0" presId="urn:microsoft.com/office/officeart/2005/8/layout/default"/>
    <dgm:cxn modelId="{997BFF70-A784-45F1-9D0F-EA4BE54534B2}" type="presParOf" srcId="{D777C7A1-14B8-4F47-B313-BFE5B56B6E51}" destId="{7638BFB2-F8A1-4A68-80D4-39B441158B72}" srcOrd="72" destOrd="0" presId="urn:microsoft.com/office/officeart/2005/8/layout/default"/>
    <dgm:cxn modelId="{8799227B-C6AC-4BEA-919D-402AE024B176}" type="presParOf" srcId="{D777C7A1-14B8-4F47-B313-BFE5B56B6E51}" destId="{BCF29A8F-EF89-4D1D-940F-D9A160FAF44C}" srcOrd="73" destOrd="0" presId="urn:microsoft.com/office/officeart/2005/8/layout/default"/>
    <dgm:cxn modelId="{97246B7A-3C74-4CB2-BB8F-2227B6E16F1C}" type="presParOf" srcId="{D777C7A1-14B8-4F47-B313-BFE5B56B6E51}" destId="{936C0076-EF20-4A7E-A63E-C825F73585A2}" srcOrd="74" destOrd="0" presId="urn:microsoft.com/office/officeart/2005/8/layout/default"/>
    <dgm:cxn modelId="{6519A738-74DC-4A14-ABC0-0B946A73D775}" type="presParOf" srcId="{D777C7A1-14B8-4F47-B313-BFE5B56B6E51}" destId="{C3C17D34-B0E6-41AA-B310-57902B413BBC}" srcOrd="75" destOrd="0" presId="urn:microsoft.com/office/officeart/2005/8/layout/default"/>
    <dgm:cxn modelId="{2CAEFF6F-E897-41B0-B6BC-AB61DA76B2BA}" type="presParOf" srcId="{D777C7A1-14B8-4F47-B313-BFE5B56B6E51}" destId="{6A35F2BF-3EC3-499D-9E0B-DA33C6B62DC7}" srcOrd="76" destOrd="0" presId="urn:microsoft.com/office/officeart/2005/8/layout/default"/>
    <dgm:cxn modelId="{906A459D-F9E4-41D6-869F-5B20C2FB642D}" type="presParOf" srcId="{D777C7A1-14B8-4F47-B313-BFE5B56B6E51}" destId="{82BFAE41-540B-4632-9A49-E6167F9EFF22}" srcOrd="77" destOrd="0" presId="urn:microsoft.com/office/officeart/2005/8/layout/default"/>
    <dgm:cxn modelId="{38F55349-19E1-4F4D-961E-98CE44D3C3F2}" type="presParOf" srcId="{D777C7A1-14B8-4F47-B313-BFE5B56B6E51}" destId="{D56D37AE-794F-4837-9F08-F021227F716B}" srcOrd="78" destOrd="0" presId="urn:microsoft.com/office/officeart/2005/8/layout/default"/>
    <dgm:cxn modelId="{2E2E2C49-B096-4B32-BB51-9E11E387154A}" type="presParOf" srcId="{D777C7A1-14B8-4F47-B313-BFE5B56B6E51}" destId="{BBA7C052-5823-49DC-A5D4-141FDEC30B57}" srcOrd="79" destOrd="0" presId="urn:microsoft.com/office/officeart/2005/8/layout/default"/>
    <dgm:cxn modelId="{824A41DF-AB12-4911-82E6-2D2E6378E4AC}" type="presParOf" srcId="{D777C7A1-14B8-4F47-B313-BFE5B56B6E51}" destId="{82B87E79-642F-4F5C-8395-815EC7F9B82F}" srcOrd="80" destOrd="0" presId="urn:microsoft.com/office/officeart/2005/8/layout/default"/>
    <dgm:cxn modelId="{A1A5317E-AD28-4AF0-9E85-F5994BF2BF3D}" type="presParOf" srcId="{D777C7A1-14B8-4F47-B313-BFE5B56B6E51}" destId="{EF9989F0-C04C-4CD0-831D-6CA8E7E617DA}" srcOrd="81" destOrd="0" presId="urn:microsoft.com/office/officeart/2005/8/layout/default"/>
    <dgm:cxn modelId="{A3FD0377-6722-46F6-A639-6073CE512562}" type="presParOf" srcId="{D777C7A1-14B8-4F47-B313-BFE5B56B6E51}" destId="{C713F1EB-01D3-4405-9691-5CC52DFB58EA}" srcOrd="82" destOrd="0" presId="urn:microsoft.com/office/officeart/2005/8/layout/default"/>
    <dgm:cxn modelId="{B714FE2F-D5E2-4D91-BE58-E5AB18A443D9}" type="presParOf" srcId="{D777C7A1-14B8-4F47-B313-BFE5B56B6E51}" destId="{F670D554-9964-4B96-8297-E53179A68C6C}" srcOrd="83" destOrd="0" presId="urn:microsoft.com/office/officeart/2005/8/layout/default"/>
    <dgm:cxn modelId="{8D8E8CE8-4327-47AC-81DE-A98893B825CE}" type="presParOf" srcId="{D777C7A1-14B8-4F47-B313-BFE5B56B6E51}" destId="{93FA1D67-A121-4AB1-B92B-BC807B9852B8}" srcOrd="84" destOrd="0" presId="urn:microsoft.com/office/officeart/2005/8/layout/default"/>
    <dgm:cxn modelId="{3A812DD5-D312-4A90-85CE-5C6B1A622C86}" type="presParOf" srcId="{D777C7A1-14B8-4F47-B313-BFE5B56B6E51}" destId="{0DFFFC7E-9F22-400C-BEE0-A503CEB940B3}" srcOrd="85" destOrd="0" presId="urn:microsoft.com/office/officeart/2005/8/layout/default"/>
    <dgm:cxn modelId="{42F6F09D-CF8D-487D-974B-7A3863DB33DE}" type="presParOf" srcId="{D777C7A1-14B8-4F47-B313-BFE5B56B6E51}" destId="{F6DBD972-9650-4633-ADD2-09186419ADC4}" srcOrd="86" destOrd="0" presId="urn:microsoft.com/office/officeart/2005/8/layout/default"/>
    <dgm:cxn modelId="{D2755A8E-758A-485A-BA97-A9A05BAE83D5}" type="presParOf" srcId="{D777C7A1-14B8-4F47-B313-BFE5B56B6E51}" destId="{37CF5EF5-2B64-4E57-8AB6-A40E33C0B689}" srcOrd="87" destOrd="0" presId="urn:microsoft.com/office/officeart/2005/8/layout/default"/>
    <dgm:cxn modelId="{6C0359D0-DF54-4236-A33A-7BC70B7A0487}" type="presParOf" srcId="{D777C7A1-14B8-4F47-B313-BFE5B56B6E51}" destId="{AE205FE0-6E83-427E-9784-B12D92AFDE79}" srcOrd="88" destOrd="0" presId="urn:microsoft.com/office/officeart/2005/8/layout/default"/>
    <dgm:cxn modelId="{A509FA5B-9FF5-462D-9951-F35EBDA4DA1E}" type="presParOf" srcId="{D777C7A1-14B8-4F47-B313-BFE5B56B6E51}" destId="{3E4E4D14-EBD6-41E7-BEA5-7952509F66C7}" srcOrd="89" destOrd="0" presId="urn:microsoft.com/office/officeart/2005/8/layout/default"/>
    <dgm:cxn modelId="{8551FFE6-0B41-4849-A0CF-D3F4A54B56C7}" type="presParOf" srcId="{D777C7A1-14B8-4F47-B313-BFE5B56B6E51}" destId="{5BDED2D4-081F-4DFF-92B1-712BD65260BC}" srcOrd="90" destOrd="0" presId="urn:microsoft.com/office/officeart/2005/8/layout/default"/>
    <dgm:cxn modelId="{3A21FD9F-D3CB-4B43-8413-7E953A557501}" type="presParOf" srcId="{D777C7A1-14B8-4F47-B313-BFE5B56B6E51}" destId="{226E344A-971F-440A-8699-9CBE8D6C4A03}" srcOrd="91" destOrd="0" presId="urn:microsoft.com/office/officeart/2005/8/layout/default"/>
    <dgm:cxn modelId="{1633A6C7-2E91-4699-83BF-CC7C3F57CA68}" type="presParOf" srcId="{D777C7A1-14B8-4F47-B313-BFE5B56B6E51}" destId="{53FA9976-3692-4CC3-9550-F7D3097ABFB0}" srcOrd="92" destOrd="0" presId="urn:microsoft.com/office/officeart/2005/8/layout/default"/>
    <dgm:cxn modelId="{87D50213-A528-4570-A54D-38EF5592CDA5}" type="presParOf" srcId="{D777C7A1-14B8-4F47-B313-BFE5B56B6E51}" destId="{306CCE73-225E-4962-8C1B-EA73F494093A}" srcOrd="93" destOrd="0" presId="urn:microsoft.com/office/officeart/2005/8/layout/default"/>
    <dgm:cxn modelId="{BB9A9D41-94C7-4F6E-934A-50BF4F7202B6}" type="presParOf" srcId="{D777C7A1-14B8-4F47-B313-BFE5B56B6E51}" destId="{5BE60ADE-F830-4BEF-AF5B-DAEF11B0C839}" srcOrd="94" destOrd="0" presId="urn:microsoft.com/office/officeart/2005/8/layout/default"/>
    <dgm:cxn modelId="{E34F620A-02E3-4FDA-8BF4-0C768BCC81C6}" type="presParOf" srcId="{D777C7A1-14B8-4F47-B313-BFE5B56B6E51}" destId="{13D94BAD-F2A6-409A-9580-99814172E93A}" srcOrd="95" destOrd="0" presId="urn:microsoft.com/office/officeart/2005/8/layout/default"/>
    <dgm:cxn modelId="{CDF97877-AB62-41FF-93F2-E261258C84F9}" type="presParOf" srcId="{D777C7A1-14B8-4F47-B313-BFE5B56B6E51}" destId="{2BEAFA1E-7840-49EB-BCA2-49DCAA735566}" srcOrd="96" destOrd="0" presId="urn:microsoft.com/office/officeart/2005/8/layout/default"/>
    <dgm:cxn modelId="{F2BE5DE3-E1B4-4F4A-B78F-DCFBDEAC6660}" type="presParOf" srcId="{D777C7A1-14B8-4F47-B313-BFE5B56B6E51}" destId="{C0F09CCB-8509-4C9D-AEB2-7C6307B151B3}" srcOrd="97" destOrd="0" presId="urn:microsoft.com/office/officeart/2005/8/layout/default"/>
    <dgm:cxn modelId="{C5572F9E-D664-4EBB-AA07-31CBDDC4E0F9}" type="presParOf" srcId="{D777C7A1-14B8-4F47-B313-BFE5B56B6E51}" destId="{D28AF6D8-7E7D-43C1-827A-681C9911E3DB}" srcOrd="98" destOrd="0" presId="urn:microsoft.com/office/officeart/2005/8/layout/default"/>
    <dgm:cxn modelId="{4A728608-E770-4103-9F48-148A130F5E42}" type="presParOf" srcId="{D777C7A1-14B8-4F47-B313-BFE5B56B6E51}" destId="{814AEC69-B9BA-466B-922B-1BB83CC69E09}" srcOrd="99" destOrd="0" presId="urn:microsoft.com/office/officeart/2005/8/layout/default"/>
    <dgm:cxn modelId="{B838E85A-8628-4AC2-9995-EF6C7A70DF64}" type="presParOf" srcId="{D777C7A1-14B8-4F47-B313-BFE5B56B6E51}" destId="{308942BA-AED7-4507-8A5B-CB97A0F32112}" srcOrd="100" destOrd="0" presId="urn:microsoft.com/office/officeart/2005/8/layout/default"/>
    <dgm:cxn modelId="{C910300D-B84E-4D99-84B1-30F353F4EDA2}" type="presParOf" srcId="{D777C7A1-14B8-4F47-B313-BFE5B56B6E51}" destId="{B620FAF6-3D5A-44B1-A2AC-70BB9EFB33BA}" srcOrd="101" destOrd="0" presId="urn:microsoft.com/office/officeart/2005/8/layout/default"/>
    <dgm:cxn modelId="{A556AB6C-02D5-4EAF-9A8E-41137A847DA3}" type="presParOf" srcId="{D777C7A1-14B8-4F47-B313-BFE5B56B6E51}" destId="{C2D61D1A-411A-49C3-88DA-A9906C1346F8}" srcOrd="102" destOrd="0" presId="urn:microsoft.com/office/officeart/2005/8/layout/default"/>
    <dgm:cxn modelId="{BC18B572-1EBA-4B52-8F8E-3D16F77CFFF5}" type="presParOf" srcId="{D777C7A1-14B8-4F47-B313-BFE5B56B6E51}" destId="{F3880DCF-B417-416E-A99F-9855A077EE3C}" srcOrd="103" destOrd="0" presId="urn:microsoft.com/office/officeart/2005/8/layout/default"/>
    <dgm:cxn modelId="{EE62E6B2-F2DE-4334-B9B7-655E872004ED}" type="presParOf" srcId="{D777C7A1-14B8-4F47-B313-BFE5B56B6E51}" destId="{085C3DB6-423E-488A-9F88-798D363DA6FA}" srcOrd="104" destOrd="0" presId="urn:microsoft.com/office/officeart/2005/8/layout/default"/>
    <dgm:cxn modelId="{46AF9421-83B7-47E6-8699-629B991EC08E}" type="presParOf" srcId="{D777C7A1-14B8-4F47-B313-BFE5B56B6E51}" destId="{DD7AAE5A-EA14-4556-91D5-2C8D415AB582}" srcOrd="105" destOrd="0" presId="urn:microsoft.com/office/officeart/2005/8/layout/default"/>
    <dgm:cxn modelId="{CBC4E0D8-7F1A-455C-A84A-4BB5C14AB57F}" type="presParOf" srcId="{D777C7A1-14B8-4F47-B313-BFE5B56B6E51}" destId="{5EF339EC-DB4E-499F-8674-9EFB9B545578}" srcOrd="106" destOrd="0" presId="urn:microsoft.com/office/officeart/2005/8/layout/default"/>
    <dgm:cxn modelId="{2BC2AE8A-7332-40A7-8697-49A9F91093D1}" type="presParOf" srcId="{D777C7A1-14B8-4F47-B313-BFE5B56B6E51}" destId="{1F9F4274-0AE2-4C10-BA09-6CF124A48C7E}" srcOrd="107" destOrd="0" presId="urn:microsoft.com/office/officeart/2005/8/layout/default"/>
    <dgm:cxn modelId="{8BB6583A-18A2-4047-954C-552CFC99194E}" type="presParOf" srcId="{D777C7A1-14B8-4F47-B313-BFE5B56B6E51}" destId="{86A1F542-3A06-4283-917A-5FB3EE02587A}" srcOrd="108" destOrd="0" presId="urn:microsoft.com/office/officeart/2005/8/layout/default"/>
    <dgm:cxn modelId="{B67CC962-0DE8-431F-990F-3CCEC82AAA1B}" type="presParOf" srcId="{D777C7A1-14B8-4F47-B313-BFE5B56B6E51}" destId="{E6AD5F3A-5A17-4545-BFF0-840FE1B18586}" srcOrd="109" destOrd="0" presId="urn:microsoft.com/office/officeart/2005/8/layout/default"/>
    <dgm:cxn modelId="{8B897A57-E7E9-496D-87F6-B152BB64371E}" type="presParOf" srcId="{D777C7A1-14B8-4F47-B313-BFE5B56B6E51}" destId="{EBB6A5B2-8BB4-4879-94C1-6D05DF898059}" srcOrd="110" destOrd="0" presId="urn:microsoft.com/office/officeart/2005/8/layout/default"/>
    <dgm:cxn modelId="{B15B24C1-4FA4-44BF-82AE-410B149F1581}" type="presParOf" srcId="{D777C7A1-14B8-4F47-B313-BFE5B56B6E51}" destId="{B4B8BA41-29AE-42AF-8A90-BD7F72F22953}" srcOrd="111" destOrd="0" presId="urn:microsoft.com/office/officeart/2005/8/layout/default"/>
    <dgm:cxn modelId="{C4E844E6-E153-48EB-85E9-00A5F779F16C}" type="presParOf" srcId="{D777C7A1-14B8-4F47-B313-BFE5B56B6E51}" destId="{B9CF8463-5B35-4B54-B017-55A21432E712}" srcOrd="112" destOrd="0" presId="urn:microsoft.com/office/officeart/2005/8/layout/default"/>
    <dgm:cxn modelId="{55FDE374-09D8-430C-8D1C-8693675A6094}" type="presParOf" srcId="{D777C7A1-14B8-4F47-B313-BFE5B56B6E51}" destId="{EF250FE2-3901-4B3A-A133-35CAE6D88B2D}" srcOrd="113" destOrd="0" presId="urn:microsoft.com/office/officeart/2005/8/layout/default"/>
    <dgm:cxn modelId="{D9C83A99-132A-42F4-9E3B-2BD4F4E59495}" type="presParOf" srcId="{D777C7A1-14B8-4F47-B313-BFE5B56B6E51}" destId="{9770C18F-235E-4E52-A685-8C79ED2D8C2A}" srcOrd="114" destOrd="0" presId="urn:microsoft.com/office/officeart/2005/8/layout/default"/>
    <dgm:cxn modelId="{A3A5D400-537D-468F-B39E-E0D4AC5F4F22}" type="presParOf" srcId="{D777C7A1-14B8-4F47-B313-BFE5B56B6E51}" destId="{11B9D212-F1CD-4B10-BB32-9AEB185B9C64}" srcOrd="115" destOrd="0" presId="urn:microsoft.com/office/officeart/2005/8/layout/default"/>
    <dgm:cxn modelId="{63C11C7C-B691-4694-8BE2-94296B9B4B08}" type="presParOf" srcId="{D777C7A1-14B8-4F47-B313-BFE5B56B6E51}" destId="{143A55C6-C503-4BA8-B4DC-358B7C092BE6}" srcOrd="116" destOrd="0" presId="urn:microsoft.com/office/officeart/2005/8/layout/default"/>
    <dgm:cxn modelId="{C7A867A4-5189-4F56-B684-A14A5E8289E6}" type="presParOf" srcId="{D777C7A1-14B8-4F47-B313-BFE5B56B6E51}" destId="{ABD77651-C9C8-49F3-B4A0-52F44EA3B2C7}" srcOrd="117" destOrd="0" presId="urn:microsoft.com/office/officeart/2005/8/layout/default"/>
    <dgm:cxn modelId="{0CB06F61-ED21-4775-AED5-38C70A181F69}" type="presParOf" srcId="{D777C7A1-14B8-4F47-B313-BFE5B56B6E51}" destId="{02684097-FA79-4EE8-A7FC-C3C8C4BB0410}" srcOrd="118" destOrd="0" presId="urn:microsoft.com/office/officeart/2005/8/layout/default"/>
    <dgm:cxn modelId="{1C667211-CEBF-4ABD-A183-302F4E090FD3}" type="presParOf" srcId="{D777C7A1-14B8-4F47-B313-BFE5B56B6E51}" destId="{251FE037-1488-4BA4-AEA8-7676EA4E37DF}" srcOrd="119" destOrd="0" presId="urn:microsoft.com/office/officeart/2005/8/layout/default"/>
    <dgm:cxn modelId="{21E5CAAF-8983-4EC0-ACED-058392AD11C8}" type="presParOf" srcId="{D777C7A1-14B8-4F47-B313-BFE5B56B6E51}" destId="{7895656E-9F68-497C-A862-E00D1567FA14}" srcOrd="120" destOrd="0" presId="urn:microsoft.com/office/officeart/2005/8/layout/default"/>
    <dgm:cxn modelId="{F26423AA-C396-42AD-B377-61ECD4B23950}" type="presParOf" srcId="{D777C7A1-14B8-4F47-B313-BFE5B56B6E51}" destId="{6653A7DE-3E96-46EF-99AF-542A7B6341DB}" srcOrd="121" destOrd="0" presId="urn:microsoft.com/office/officeart/2005/8/layout/default"/>
    <dgm:cxn modelId="{09B1061A-9A4D-4EA7-8EE0-1AA45341DABD}" type="presParOf" srcId="{D777C7A1-14B8-4F47-B313-BFE5B56B6E51}" destId="{AEFC3079-8AD6-4FA7-B55D-16994D026000}" srcOrd="122" destOrd="0" presId="urn:microsoft.com/office/officeart/2005/8/layout/default"/>
    <dgm:cxn modelId="{88C67C37-F909-4F42-B7EF-8A64399D2C27}" type="presParOf" srcId="{D777C7A1-14B8-4F47-B313-BFE5B56B6E51}" destId="{60D3C39A-6ED8-4231-944A-2690A9B900ED}" srcOrd="123" destOrd="0" presId="urn:microsoft.com/office/officeart/2005/8/layout/default"/>
    <dgm:cxn modelId="{90C35C65-CC91-4F43-8BA3-70B41C176077}" type="presParOf" srcId="{D777C7A1-14B8-4F47-B313-BFE5B56B6E51}" destId="{91ED94A1-9C70-411E-B2A4-817F6FDDBAB4}" srcOrd="124" destOrd="0" presId="urn:microsoft.com/office/officeart/2005/8/layout/default"/>
    <dgm:cxn modelId="{D132A024-E13F-4CB3-A0BA-9AACE964584C}" type="presParOf" srcId="{D777C7A1-14B8-4F47-B313-BFE5B56B6E51}" destId="{4B313483-3534-4292-8365-3DDE5FBA5C44}" srcOrd="125" destOrd="0" presId="urn:microsoft.com/office/officeart/2005/8/layout/default"/>
    <dgm:cxn modelId="{1BD7FF12-2E29-41B1-81D5-BDADA49E95EC}" type="presParOf" srcId="{D777C7A1-14B8-4F47-B313-BFE5B56B6E51}" destId="{031F6314-1BF2-4217-9625-93265CEADE11}" srcOrd="126" destOrd="0" presId="urn:microsoft.com/office/officeart/2005/8/layout/default"/>
    <dgm:cxn modelId="{2FA99439-F384-4F27-A8FA-581DD9B3A7A7}" type="presParOf" srcId="{D777C7A1-14B8-4F47-B313-BFE5B56B6E51}" destId="{90210649-76D4-4911-9041-58E30E958333}" srcOrd="127" destOrd="0" presId="urn:microsoft.com/office/officeart/2005/8/layout/default"/>
    <dgm:cxn modelId="{C61009E0-C614-42AF-B4B0-7338C4800E4E}" type="presParOf" srcId="{D777C7A1-14B8-4F47-B313-BFE5B56B6E51}" destId="{31D76AD4-C767-4B3A-8F46-44483694EDA7}" srcOrd="128" destOrd="0" presId="urn:microsoft.com/office/officeart/2005/8/layout/default"/>
    <dgm:cxn modelId="{2322BB72-D5F0-4C31-BDE9-E5A8F664B0BD}" type="presParOf" srcId="{D777C7A1-14B8-4F47-B313-BFE5B56B6E51}" destId="{A0D6C156-7E19-48D4-9DAD-68E8826815CA}" srcOrd="129" destOrd="0" presId="urn:microsoft.com/office/officeart/2005/8/layout/default"/>
    <dgm:cxn modelId="{94B47BCB-117E-4DB6-B812-533D928BA7B5}" type="presParOf" srcId="{D777C7A1-14B8-4F47-B313-BFE5B56B6E51}" destId="{B46E97DA-7BBA-406F-A24C-137E3AE68B99}" srcOrd="130" destOrd="0" presId="urn:microsoft.com/office/officeart/2005/8/layout/default"/>
    <dgm:cxn modelId="{6E5E7B4C-9F80-47C7-B500-F30D8EA9BB2B}" type="presParOf" srcId="{D777C7A1-14B8-4F47-B313-BFE5B56B6E51}" destId="{4E9DC651-AE97-4064-91C0-87EB6337C2A7}" srcOrd="131" destOrd="0" presId="urn:microsoft.com/office/officeart/2005/8/layout/default"/>
    <dgm:cxn modelId="{84CF2C0E-B96F-423F-88CF-42CE55AEC9DA}" type="presParOf" srcId="{D777C7A1-14B8-4F47-B313-BFE5B56B6E51}" destId="{DEE32A41-F70C-4396-BC21-94E8959CE69C}" srcOrd="132" destOrd="0" presId="urn:microsoft.com/office/officeart/2005/8/layout/default"/>
    <dgm:cxn modelId="{520E8B66-8782-479B-951B-11B70DAE91A5}" type="presParOf" srcId="{D777C7A1-14B8-4F47-B313-BFE5B56B6E51}" destId="{1DCA8E82-B069-44C5-9290-6B47F67DBA77}" srcOrd="133" destOrd="0" presId="urn:microsoft.com/office/officeart/2005/8/layout/default"/>
    <dgm:cxn modelId="{8FE2D0DB-41AD-4EEC-9828-54286DE073AB}" type="presParOf" srcId="{D777C7A1-14B8-4F47-B313-BFE5B56B6E51}" destId="{0B8A5515-B5C0-43DF-9898-84DB31FEFDBD}" srcOrd="134" destOrd="0" presId="urn:microsoft.com/office/officeart/2005/8/layout/default"/>
    <dgm:cxn modelId="{07BBA3A9-ADBC-4D4E-99AC-FDC3E3583623}" type="presParOf" srcId="{D777C7A1-14B8-4F47-B313-BFE5B56B6E51}" destId="{B17D841B-79A3-4DDC-8945-3DC54DD65D63}" srcOrd="135" destOrd="0" presId="urn:microsoft.com/office/officeart/2005/8/layout/default"/>
    <dgm:cxn modelId="{21A93F2E-7415-49E2-A227-DBCB84EBB26B}" type="presParOf" srcId="{D777C7A1-14B8-4F47-B313-BFE5B56B6E51}" destId="{CF46810A-0BCC-45B9-B860-53AF7185C3D3}" srcOrd="136" destOrd="0" presId="urn:microsoft.com/office/officeart/2005/8/layout/default"/>
    <dgm:cxn modelId="{693576D4-B03B-4D62-AD3D-80A948C2C59D}" type="presParOf" srcId="{D777C7A1-14B8-4F47-B313-BFE5B56B6E51}" destId="{FD5E76F3-B5A1-4F78-B447-181AF3F48356}" srcOrd="137" destOrd="0" presId="urn:microsoft.com/office/officeart/2005/8/layout/default"/>
    <dgm:cxn modelId="{065D1F7E-6276-4FFE-84A0-7EA751235C76}" type="presParOf" srcId="{D777C7A1-14B8-4F47-B313-BFE5B56B6E51}" destId="{657A42F1-96BE-475B-AEFA-62B364FC9ABA}" srcOrd="138" destOrd="0" presId="urn:microsoft.com/office/officeart/2005/8/layout/default"/>
    <dgm:cxn modelId="{0805A13D-0480-45AB-B5EA-DF3BEEC62894}" type="presParOf" srcId="{D777C7A1-14B8-4F47-B313-BFE5B56B6E51}" destId="{7CE7A2A6-7D27-47ED-8CF4-60A6482B1308}" srcOrd="139" destOrd="0" presId="urn:microsoft.com/office/officeart/2005/8/layout/default"/>
    <dgm:cxn modelId="{6990CF5E-3AE1-43E9-912E-2B698B6015D8}" type="presParOf" srcId="{D777C7A1-14B8-4F47-B313-BFE5B56B6E51}" destId="{71C28581-8EC1-49DB-957A-92E68903DBCC}" srcOrd="140" destOrd="0" presId="urn:microsoft.com/office/officeart/2005/8/layout/default"/>
    <dgm:cxn modelId="{67458408-1D72-482F-9EB6-0673D022D881}" type="presParOf" srcId="{D777C7A1-14B8-4F47-B313-BFE5B56B6E51}" destId="{C7D68489-B07D-4D98-B9AB-EBCBC155A67F}" srcOrd="141" destOrd="0" presId="urn:microsoft.com/office/officeart/2005/8/layout/default"/>
    <dgm:cxn modelId="{45020B73-07D3-4F80-9612-51FC66CFA693}" type="presParOf" srcId="{D777C7A1-14B8-4F47-B313-BFE5B56B6E51}" destId="{B429B6EB-7AD0-4507-8846-3D6C7264D585}" srcOrd="142" destOrd="0" presId="urn:microsoft.com/office/officeart/2005/8/layout/default"/>
    <dgm:cxn modelId="{214574BD-C91C-46D2-B375-2E6F0D978C5F}" type="presParOf" srcId="{D777C7A1-14B8-4F47-B313-BFE5B56B6E51}" destId="{D48B23FD-7F5F-4C23-99E8-BC339692A389}" srcOrd="143" destOrd="0" presId="urn:microsoft.com/office/officeart/2005/8/layout/default"/>
    <dgm:cxn modelId="{004F97FD-AADA-4A2B-99AA-B548806C07F8}" type="presParOf" srcId="{D777C7A1-14B8-4F47-B313-BFE5B56B6E51}" destId="{89A33E3F-F003-4148-B2DC-F3DE92044E51}" srcOrd="144" destOrd="0" presId="urn:microsoft.com/office/officeart/2005/8/layout/default"/>
    <dgm:cxn modelId="{42C77D5F-68E3-43AB-B3F5-31DC5ABD4ADD}" type="presParOf" srcId="{D777C7A1-14B8-4F47-B313-BFE5B56B6E51}" destId="{DC596F8F-EB1C-41F4-A689-21101CA904A7}" srcOrd="145" destOrd="0" presId="urn:microsoft.com/office/officeart/2005/8/layout/default"/>
    <dgm:cxn modelId="{59269ED5-8E5D-47A8-BFF4-8775B5078BDC}" type="presParOf" srcId="{D777C7A1-14B8-4F47-B313-BFE5B56B6E51}" destId="{87B54DDD-4F50-4B42-9F87-AAA7A2BE102C}" srcOrd="146" destOrd="0" presId="urn:microsoft.com/office/officeart/2005/8/layout/default"/>
    <dgm:cxn modelId="{25D401A1-00C3-41E8-939F-494AFE275A64}" type="presParOf" srcId="{D777C7A1-14B8-4F47-B313-BFE5B56B6E51}" destId="{BB40BCCA-C9E2-465D-A4F8-6B11271FBAA9}" srcOrd="147" destOrd="0" presId="urn:microsoft.com/office/officeart/2005/8/layout/default"/>
    <dgm:cxn modelId="{DD115DD6-AD1E-4BFA-9B63-DD239E89C056}" type="presParOf" srcId="{D777C7A1-14B8-4F47-B313-BFE5B56B6E51}" destId="{E9CA0434-B1B1-40F3-9690-9D84EDD916D8}" srcOrd="148" destOrd="0" presId="urn:microsoft.com/office/officeart/2005/8/layout/default"/>
    <dgm:cxn modelId="{184CBB75-2269-4DF2-8E2A-D4360B2A3BD4}" type="presParOf" srcId="{D777C7A1-14B8-4F47-B313-BFE5B56B6E51}" destId="{78983D4E-E633-41AC-AB62-45D5B05927DF}" srcOrd="149" destOrd="0" presId="urn:microsoft.com/office/officeart/2005/8/layout/default"/>
    <dgm:cxn modelId="{213E0827-D80F-4324-BADA-6A1DCD6283F7}" type="presParOf" srcId="{D777C7A1-14B8-4F47-B313-BFE5B56B6E51}" destId="{CF953708-F2E0-4915-86C3-4C22BB71D5D8}" srcOrd="150" destOrd="0" presId="urn:microsoft.com/office/officeart/2005/8/layout/default"/>
    <dgm:cxn modelId="{E14A38F0-5D7C-4936-85D5-F1A3430181EB}" type="presParOf" srcId="{D777C7A1-14B8-4F47-B313-BFE5B56B6E51}" destId="{DD8C6702-0CC3-4895-AD24-1E89A395B3C4}" srcOrd="151" destOrd="0" presId="urn:microsoft.com/office/officeart/2005/8/layout/default"/>
    <dgm:cxn modelId="{AE9806B7-C67A-485B-B5ED-6C07665092D4}" type="presParOf" srcId="{D777C7A1-14B8-4F47-B313-BFE5B56B6E51}" destId="{24BB9290-7652-47C5-BD03-FC7E0B2915B2}" srcOrd="152" destOrd="0" presId="urn:microsoft.com/office/officeart/2005/8/layout/default"/>
    <dgm:cxn modelId="{59C52B46-6AFC-42D4-8B79-12BA9B032614}" type="presParOf" srcId="{D777C7A1-14B8-4F47-B313-BFE5B56B6E51}" destId="{131344A3-3BFD-4BD7-9BFE-10C4401519A2}" srcOrd="153" destOrd="0" presId="urn:microsoft.com/office/officeart/2005/8/layout/default"/>
    <dgm:cxn modelId="{AAD0BAAF-2152-4737-A4CE-4BC357E1324F}" type="presParOf" srcId="{D777C7A1-14B8-4F47-B313-BFE5B56B6E51}" destId="{EE6EF075-1CFD-4B8F-B2D3-86C5DC98CB56}" srcOrd="154" destOrd="0" presId="urn:microsoft.com/office/officeart/2005/8/layout/default"/>
    <dgm:cxn modelId="{472BB82B-372B-4DAE-8B22-C176AC153F9C}" type="presParOf" srcId="{D777C7A1-14B8-4F47-B313-BFE5B56B6E51}" destId="{BA8722B0-56BC-46EF-A911-2F1E47321FD6}" srcOrd="155" destOrd="0" presId="urn:microsoft.com/office/officeart/2005/8/layout/default"/>
    <dgm:cxn modelId="{53F6B239-03A4-4927-9E75-08755CA3D67D}" type="presParOf" srcId="{D777C7A1-14B8-4F47-B313-BFE5B56B6E51}" destId="{93BCBE41-DAD9-4A68-BD80-B2EAE8601D9B}" srcOrd="156" destOrd="0" presId="urn:microsoft.com/office/officeart/2005/8/layout/default"/>
    <dgm:cxn modelId="{11C8A46A-036B-4761-B810-FB207A06F540}" type="presParOf" srcId="{D777C7A1-14B8-4F47-B313-BFE5B56B6E51}" destId="{BDEACC29-7256-4770-A5F8-49504AC41715}" srcOrd="157" destOrd="0" presId="urn:microsoft.com/office/officeart/2005/8/layout/default"/>
    <dgm:cxn modelId="{733DE669-9BEB-4F3F-AEAA-6BCEE22A2941}" type="presParOf" srcId="{D777C7A1-14B8-4F47-B313-BFE5B56B6E51}" destId="{47B9B922-5E8C-4282-8203-2E4427753DCC}" srcOrd="158" destOrd="0" presId="urn:microsoft.com/office/officeart/2005/8/layout/default"/>
    <dgm:cxn modelId="{FDCCE0BD-81FE-4CCC-A44D-26D120733F02}" type="presParOf" srcId="{D777C7A1-14B8-4F47-B313-BFE5B56B6E51}" destId="{56E19E35-C551-4808-B510-E84BC8352B45}" srcOrd="159" destOrd="0" presId="urn:microsoft.com/office/officeart/2005/8/layout/default"/>
    <dgm:cxn modelId="{0D69C633-21ED-4FEE-9BF0-DEFE8AC9C9D5}" type="presParOf" srcId="{D777C7A1-14B8-4F47-B313-BFE5B56B6E51}" destId="{902D9B35-E28F-480E-BC63-E8997E7FD6AB}" srcOrd="160" destOrd="0" presId="urn:microsoft.com/office/officeart/2005/8/layout/default"/>
    <dgm:cxn modelId="{37E1BC3F-468B-497E-ABB8-AB6876E8225C}" type="presParOf" srcId="{D777C7A1-14B8-4F47-B313-BFE5B56B6E51}" destId="{7EC7D776-8B77-4C35-A345-7333145B6A22}" srcOrd="161" destOrd="0" presId="urn:microsoft.com/office/officeart/2005/8/layout/default"/>
    <dgm:cxn modelId="{ABE0D139-4083-43FB-AA27-D4114A035D75}" type="presParOf" srcId="{D777C7A1-14B8-4F47-B313-BFE5B56B6E51}" destId="{EAA167C1-E8A8-43F2-8C76-90A42B9A1D2D}" srcOrd="162" destOrd="0" presId="urn:microsoft.com/office/officeart/2005/8/layout/default"/>
    <dgm:cxn modelId="{D823BD86-9C74-4AE3-BBE4-B9AD18A454D0}" type="presParOf" srcId="{D777C7A1-14B8-4F47-B313-BFE5B56B6E51}" destId="{4713390C-E6C7-4CE1-BD94-4696A66545EB}" srcOrd="163" destOrd="0" presId="urn:microsoft.com/office/officeart/2005/8/layout/default"/>
    <dgm:cxn modelId="{C68BBD31-ADE1-4CB2-8358-FC8F884541DE}" type="presParOf" srcId="{D777C7A1-14B8-4F47-B313-BFE5B56B6E51}" destId="{E9090BA0-1C55-43B5-A8CB-5B800E996F0C}" srcOrd="164" destOrd="0" presId="urn:microsoft.com/office/officeart/2005/8/layout/default"/>
    <dgm:cxn modelId="{B85E4FE8-2FBB-4A62-95C7-25F7D0EF2168}" type="presParOf" srcId="{D777C7A1-14B8-4F47-B313-BFE5B56B6E51}" destId="{F45DA2C5-C3D0-4B2B-9E38-E65BF74B8499}" srcOrd="165" destOrd="0" presId="urn:microsoft.com/office/officeart/2005/8/layout/default"/>
    <dgm:cxn modelId="{654BEB62-19DB-418F-8CDE-B641F8BD1713}" type="presParOf" srcId="{D777C7A1-14B8-4F47-B313-BFE5B56B6E51}" destId="{B5056965-0A7E-4DE8-9F2C-3335E827E23D}" srcOrd="166" destOrd="0" presId="urn:microsoft.com/office/officeart/2005/8/layout/default"/>
    <dgm:cxn modelId="{081BBE1E-6C0B-44DC-8294-86AEAD3B1C8A}" type="presParOf" srcId="{D777C7A1-14B8-4F47-B313-BFE5B56B6E51}" destId="{858EE55F-BB55-4C69-8AE0-6FADF59D70EE}" srcOrd="167" destOrd="0" presId="urn:microsoft.com/office/officeart/2005/8/layout/default"/>
    <dgm:cxn modelId="{58520BEA-4410-4CBC-AA98-174CD8FADADA}" type="presParOf" srcId="{D777C7A1-14B8-4F47-B313-BFE5B56B6E51}" destId="{C3F3842B-D211-4921-A55D-4B5844B681AD}" srcOrd="168" destOrd="0" presId="urn:microsoft.com/office/officeart/2005/8/layout/default"/>
    <dgm:cxn modelId="{CA41BF97-74FF-43A5-B5DA-DF080B772ACB}" type="presParOf" srcId="{D777C7A1-14B8-4F47-B313-BFE5B56B6E51}" destId="{5495C720-11B5-451C-8AC2-1642DFD4C88A}" srcOrd="169" destOrd="0" presId="urn:microsoft.com/office/officeart/2005/8/layout/default"/>
    <dgm:cxn modelId="{CCEB6282-8553-48D8-8BE3-01A28682F514}" type="presParOf" srcId="{D777C7A1-14B8-4F47-B313-BFE5B56B6E51}" destId="{E8E53C6A-6441-4EE2-A2DA-90A818E0F100}" srcOrd="170" destOrd="0" presId="urn:microsoft.com/office/officeart/2005/8/layout/default"/>
    <dgm:cxn modelId="{2E1E6A8E-E7F5-4ADB-8202-F57E07BAB1FB}" type="presParOf" srcId="{D777C7A1-14B8-4F47-B313-BFE5B56B6E51}" destId="{CA8EEDF4-7FA7-4979-A72C-08D7A71F2019}" srcOrd="171" destOrd="0" presId="urn:microsoft.com/office/officeart/2005/8/layout/default"/>
    <dgm:cxn modelId="{1E2E109E-2E1F-4DC3-86BC-CE5A924CDA51}" type="presParOf" srcId="{D777C7A1-14B8-4F47-B313-BFE5B56B6E51}" destId="{0EAB3462-8BDB-49D0-BE29-BDE355F75E1A}" srcOrd="172" destOrd="0" presId="urn:microsoft.com/office/officeart/2005/8/layout/default"/>
    <dgm:cxn modelId="{BB959E63-E48D-4004-A179-60CEBD437092}" type="presParOf" srcId="{D777C7A1-14B8-4F47-B313-BFE5B56B6E51}" destId="{4B3BD466-D310-4482-BC0A-915B190633C7}" srcOrd="173" destOrd="0" presId="urn:microsoft.com/office/officeart/2005/8/layout/default"/>
    <dgm:cxn modelId="{78781134-F932-45C3-80A8-5359E3107B56}" type="presParOf" srcId="{D777C7A1-14B8-4F47-B313-BFE5B56B6E51}" destId="{E57CC84D-ED74-4AE1-B6FE-B034C5C873ED}" srcOrd="174" destOrd="0" presId="urn:microsoft.com/office/officeart/2005/8/layout/default"/>
    <dgm:cxn modelId="{4BA89D44-6474-45D1-8153-8933DBB2B977}" type="presParOf" srcId="{D777C7A1-14B8-4F47-B313-BFE5B56B6E51}" destId="{1B3980D8-979C-4F6F-BFE0-0F74B29C86A1}" srcOrd="175" destOrd="0" presId="urn:microsoft.com/office/officeart/2005/8/layout/default"/>
    <dgm:cxn modelId="{458D1CD0-7D35-46F0-872E-3EE316579385}" type="presParOf" srcId="{D777C7A1-14B8-4F47-B313-BFE5B56B6E51}" destId="{0065B6D9-550B-4119-9691-5EC4076272D9}" srcOrd="176" destOrd="0" presId="urn:microsoft.com/office/officeart/2005/8/layout/default"/>
    <dgm:cxn modelId="{4A1ED428-293A-4479-A08A-20B96F3C1A42}" type="presParOf" srcId="{D777C7A1-14B8-4F47-B313-BFE5B56B6E51}" destId="{46B274CE-5E26-436B-8D0D-239C842BE6D4}" srcOrd="177" destOrd="0" presId="urn:microsoft.com/office/officeart/2005/8/layout/default"/>
    <dgm:cxn modelId="{D2DD775F-4BAB-46A4-AD0B-D5CBDCCC8114}" type="presParOf" srcId="{D777C7A1-14B8-4F47-B313-BFE5B56B6E51}" destId="{A9C7F333-37DB-4E6B-8638-16F6F80F810D}" srcOrd="178" destOrd="0" presId="urn:microsoft.com/office/officeart/2005/8/layout/default"/>
    <dgm:cxn modelId="{75FAC654-916A-4F16-A500-27A576D47399}" type="presParOf" srcId="{D777C7A1-14B8-4F47-B313-BFE5B56B6E51}" destId="{8C035E2E-54F8-4495-805E-E46DD4D93736}" srcOrd="179" destOrd="0" presId="urn:microsoft.com/office/officeart/2005/8/layout/default"/>
    <dgm:cxn modelId="{865C2D85-3F94-4D52-AF4B-159A8580209B}" type="presParOf" srcId="{D777C7A1-14B8-4F47-B313-BFE5B56B6E51}" destId="{EBF7C3C6-B2AC-49F4-9332-C449BE688714}" srcOrd="180" destOrd="0" presId="urn:microsoft.com/office/officeart/2005/8/layout/default"/>
    <dgm:cxn modelId="{C4269D4E-A301-4ED0-B089-4E0F70A1871E}" type="presParOf" srcId="{D777C7A1-14B8-4F47-B313-BFE5B56B6E51}" destId="{C38F2A2D-0C45-470A-9BFC-FDF3C9D979F9}" srcOrd="181" destOrd="0" presId="urn:microsoft.com/office/officeart/2005/8/layout/default"/>
    <dgm:cxn modelId="{C52DC46B-345A-4EE6-825B-C88D96DA279D}" type="presParOf" srcId="{D777C7A1-14B8-4F47-B313-BFE5B56B6E51}" destId="{36761D9B-8E92-40FB-B832-903CEA937267}" srcOrd="182" destOrd="0" presId="urn:microsoft.com/office/officeart/2005/8/layout/default"/>
    <dgm:cxn modelId="{8D7E4C0B-DEBF-4754-86B6-0CE4A45D8938}" type="presParOf" srcId="{D777C7A1-14B8-4F47-B313-BFE5B56B6E51}" destId="{35A9CA32-FFDD-4BC1-8A82-2F067BD7D44D}" srcOrd="183" destOrd="0" presId="urn:microsoft.com/office/officeart/2005/8/layout/default"/>
    <dgm:cxn modelId="{69EAB372-5C00-4B3C-B979-71649A4AD371}" type="presParOf" srcId="{D777C7A1-14B8-4F47-B313-BFE5B56B6E51}" destId="{DF2B62B6-3BD9-45BF-9449-193A9ED0D910}" srcOrd="184" destOrd="0" presId="urn:microsoft.com/office/officeart/2005/8/layout/default"/>
    <dgm:cxn modelId="{AA9FC10A-1CE6-4A86-A21D-A12811F71786}" type="presParOf" srcId="{D777C7A1-14B8-4F47-B313-BFE5B56B6E51}" destId="{1A6CC2A9-A778-4EAB-96C5-E1BA5D22814D}" srcOrd="185" destOrd="0" presId="urn:microsoft.com/office/officeart/2005/8/layout/default"/>
    <dgm:cxn modelId="{8D71D7D9-345B-4C81-92A1-AF8511D0736D}" type="presParOf" srcId="{D777C7A1-14B8-4F47-B313-BFE5B56B6E51}" destId="{5955D37F-F89A-4DEB-9387-5B65D6E97571}" srcOrd="186" destOrd="0" presId="urn:microsoft.com/office/officeart/2005/8/layout/default"/>
    <dgm:cxn modelId="{5FFFCBF4-DCEA-4F7A-A7AE-C6BAFDAF2A56}" type="presParOf" srcId="{D777C7A1-14B8-4F47-B313-BFE5B56B6E51}" destId="{643DBA1B-8251-47BF-8118-72D21D289741}" srcOrd="187" destOrd="0" presId="urn:microsoft.com/office/officeart/2005/8/layout/default"/>
    <dgm:cxn modelId="{97B04740-B135-43F4-BE3E-6F187CB7045A}" type="presParOf" srcId="{D777C7A1-14B8-4F47-B313-BFE5B56B6E51}" destId="{1CE9322F-2D86-49A3-9738-14DFD0302ED5}" srcOrd="188" destOrd="0" presId="urn:microsoft.com/office/officeart/2005/8/layout/default"/>
    <dgm:cxn modelId="{90E96E4C-EF00-4011-A3B2-035FB6269CF6}" type="presParOf" srcId="{D777C7A1-14B8-4F47-B313-BFE5B56B6E51}" destId="{7757E611-26E8-44FA-921F-1092AEC1EEE1}" srcOrd="189" destOrd="0" presId="urn:microsoft.com/office/officeart/2005/8/layout/default"/>
    <dgm:cxn modelId="{7A105420-8501-468A-99B3-52478E5A6E0E}" type="presParOf" srcId="{D777C7A1-14B8-4F47-B313-BFE5B56B6E51}" destId="{0CB17B40-A2D3-466D-9241-59A51008968A}" srcOrd="190" destOrd="0" presId="urn:microsoft.com/office/officeart/2005/8/layout/default"/>
    <dgm:cxn modelId="{F7271DC0-D6AA-43F5-B297-DFE713B52AD5}" type="presParOf" srcId="{D777C7A1-14B8-4F47-B313-BFE5B56B6E51}" destId="{4FBACF80-B6EE-4CBB-911C-FE004F6E87AC}" srcOrd="191" destOrd="0" presId="urn:microsoft.com/office/officeart/2005/8/layout/default"/>
    <dgm:cxn modelId="{B9F68E44-5349-48EC-A77E-6429A988B623}" type="presParOf" srcId="{D777C7A1-14B8-4F47-B313-BFE5B56B6E51}" destId="{FB134629-07B2-4E06-B23C-A562ED2CBDA5}" srcOrd="192" destOrd="0" presId="urn:microsoft.com/office/officeart/2005/8/layout/default"/>
    <dgm:cxn modelId="{41670738-2E96-4923-BC4E-1FFD3E1A5200}" type="presParOf" srcId="{D777C7A1-14B8-4F47-B313-BFE5B56B6E51}" destId="{8DD0DFB5-8582-46A5-936F-6148D0BFA5F1}" srcOrd="193" destOrd="0" presId="urn:microsoft.com/office/officeart/2005/8/layout/default"/>
    <dgm:cxn modelId="{B91F0705-A9F4-4820-AB9E-A053703167DD}" type="presParOf" srcId="{D777C7A1-14B8-4F47-B313-BFE5B56B6E51}" destId="{6D205E0D-6D1C-4DD6-AA0D-FCD0383AC320}" srcOrd="194" destOrd="0" presId="urn:microsoft.com/office/officeart/2005/8/layout/default"/>
    <dgm:cxn modelId="{416CA389-8F35-4708-849E-E693475A0573}" type="presParOf" srcId="{D777C7A1-14B8-4F47-B313-BFE5B56B6E51}" destId="{B0F30DD5-5411-41F6-AFFA-3643AEDF207D}" srcOrd="195" destOrd="0" presId="urn:microsoft.com/office/officeart/2005/8/layout/default"/>
    <dgm:cxn modelId="{CF4F4151-1074-4A57-823F-C976E44F88D1}" type="presParOf" srcId="{D777C7A1-14B8-4F47-B313-BFE5B56B6E51}" destId="{D2C14657-E8D6-4C6D-BE95-0DDD6A1CFDA8}" srcOrd="196" destOrd="0" presId="urn:microsoft.com/office/officeart/2005/8/layout/default"/>
    <dgm:cxn modelId="{DD80F25E-2324-4B55-8AD3-CD8D5AEE5B89}" type="presParOf" srcId="{D777C7A1-14B8-4F47-B313-BFE5B56B6E51}" destId="{58307092-05CF-4AC3-91AB-025C57673247}" srcOrd="197" destOrd="0" presId="urn:microsoft.com/office/officeart/2005/8/layout/default"/>
    <dgm:cxn modelId="{DECD5B77-C6BA-4293-A904-A14D2F022D51}" type="presParOf" srcId="{D777C7A1-14B8-4F47-B313-BFE5B56B6E51}" destId="{4B1AE847-8B38-439D-9F87-31259896D4E5}" srcOrd="198" destOrd="0" presId="urn:microsoft.com/office/officeart/2005/8/layout/default"/>
    <dgm:cxn modelId="{F65F57C0-4B7B-46B6-81A8-21E7DA2B6764}" type="presParOf" srcId="{D777C7A1-14B8-4F47-B313-BFE5B56B6E51}" destId="{4783505D-2B2B-4E2C-B059-CD1A3D8A24C9}" srcOrd="199" destOrd="0" presId="urn:microsoft.com/office/officeart/2005/8/layout/default"/>
    <dgm:cxn modelId="{A1FB71A7-84A0-4DEA-82DC-279257A3BB3C}" type="presParOf" srcId="{D777C7A1-14B8-4F47-B313-BFE5B56B6E51}" destId="{9218DFB2-2DAA-4B1E-B13B-E247563550A2}" srcOrd="20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DD593-5706-41C0-8A07-287C48EE310E}">
      <dsp:nvSpPr>
        <dsp:cNvPr id="0" name=""/>
        <dsp:cNvSpPr/>
      </dsp:nvSpPr>
      <dsp:spPr>
        <a:xfrm>
          <a:off x="2372" y="47475"/>
          <a:ext cx="659116" cy="39547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NT24k-8TX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372" y="47475"/>
        <a:ext cx="659116" cy="395470"/>
      </dsp:txXfrm>
    </dsp:sp>
    <dsp:sp modelId="{92E2B3FF-85D4-42C0-BAE4-06ADD0B6C345}">
      <dsp:nvSpPr>
        <dsp:cNvPr id="0" name=""/>
        <dsp:cNvSpPr/>
      </dsp:nvSpPr>
      <dsp:spPr>
        <a:xfrm>
          <a:off x="727401" y="47475"/>
          <a:ext cx="659116" cy="39547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NT24k-16TX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7401" y="47475"/>
        <a:ext cx="659116" cy="395470"/>
      </dsp:txXfrm>
    </dsp:sp>
    <dsp:sp modelId="{B2B52318-DAC7-4A7A-BAC0-E6F65CEFC49D}">
      <dsp:nvSpPr>
        <dsp:cNvPr id="0" name=""/>
        <dsp:cNvSpPr/>
      </dsp:nvSpPr>
      <dsp:spPr>
        <a:xfrm>
          <a:off x="1452429" y="47475"/>
          <a:ext cx="659116" cy="39547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NT24k-8TX-POE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1452429" y="47475"/>
        <a:ext cx="659116" cy="395470"/>
      </dsp:txXfrm>
    </dsp:sp>
    <dsp:sp modelId="{D2190F4A-FBE6-42C0-9FAC-1DE21B22C314}">
      <dsp:nvSpPr>
        <dsp:cNvPr id="0" name=""/>
        <dsp:cNvSpPr/>
      </dsp:nvSpPr>
      <dsp:spPr>
        <a:xfrm>
          <a:off x="2177457" y="47475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NT24k-10FX2-SC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177457" y="47475"/>
        <a:ext cx="659116" cy="395470"/>
      </dsp:txXfrm>
    </dsp:sp>
    <dsp:sp modelId="{8353F52D-4639-491E-A2A0-27407E6AD214}">
      <dsp:nvSpPr>
        <dsp:cNvPr id="0" name=""/>
        <dsp:cNvSpPr/>
      </dsp:nvSpPr>
      <dsp:spPr>
        <a:xfrm>
          <a:off x="2902486" y="47475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NT24k-10FX2-ST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902486" y="47475"/>
        <a:ext cx="659116" cy="395470"/>
      </dsp:txXfrm>
    </dsp:sp>
    <dsp:sp modelId="{83E07FDD-B07C-4FB1-B27D-68CA96CD0F3C}">
      <dsp:nvSpPr>
        <dsp:cNvPr id="0" name=""/>
        <dsp:cNvSpPr/>
      </dsp:nvSpPr>
      <dsp:spPr>
        <a:xfrm>
          <a:off x="3627514" y="47475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NT24k-10FXE2-SC-15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3627514" y="47475"/>
        <a:ext cx="659116" cy="395470"/>
      </dsp:txXfrm>
    </dsp:sp>
    <dsp:sp modelId="{A529C2F9-8BD4-4561-8754-1ADDEE9ECA33}">
      <dsp:nvSpPr>
        <dsp:cNvPr id="0" name=""/>
        <dsp:cNvSpPr/>
      </dsp:nvSpPr>
      <dsp:spPr>
        <a:xfrm>
          <a:off x="4352542" y="47475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NT24k-10FXE2-SC-40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4352542" y="47475"/>
        <a:ext cx="659116" cy="395470"/>
      </dsp:txXfrm>
    </dsp:sp>
    <dsp:sp modelId="{8DC9FFCB-40AD-4DBA-801C-DC999C57D5B8}">
      <dsp:nvSpPr>
        <dsp:cNvPr id="0" name=""/>
        <dsp:cNvSpPr/>
      </dsp:nvSpPr>
      <dsp:spPr>
        <a:xfrm>
          <a:off x="5077571" y="47475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NT24k-10FXE2-SC-80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077571" y="47475"/>
        <a:ext cx="659116" cy="395470"/>
      </dsp:txXfrm>
    </dsp:sp>
    <dsp:sp modelId="{0AB050E3-AF7B-4AB5-9FA1-99C4587773D5}">
      <dsp:nvSpPr>
        <dsp:cNvPr id="0" name=""/>
        <dsp:cNvSpPr/>
      </dsp:nvSpPr>
      <dsp:spPr>
        <a:xfrm>
          <a:off x="5802599" y="47475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NT24k-10FXE2-ST-15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802599" y="47475"/>
        <a:ext cx="659116" cy="395470"/>
      </dsp:txXfrm>
    </dsp:sp>
    <dsp:sp modelId="{3FF57312-BCAE-4005-B172-8A14166C4B85}">
      <dsp:nvSpPr>
        <dsp:cNvPr id="0" name=""/>
        <dsp:cNvSpPr/>
      </dsp:nvSpPr>
      <dsp:spPr>
        <a:xfrm>
          <a:off x="6527627" y="47475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NT24k-10FXE2-ST-40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6527627" y="47475"/>
        <a:ext cx="659116" cy="395470"/>
      </dsp:txXfrm>
    </dsp:sp>
    <dsp:sp modelId="{E740B9FE-0D93-409F-987E-6BE6012E891E}">
      <dsp:nvSpPr>
        <dsp:cNvPr id="0" name=""/>
        <dsp:cNvSpPr/>
      </dsp:nvSpPr>
      <dsp:spPr>
        <a:xfrm>
          <a:off x="7252656" y="47475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NT24k-10FXE2-ST-80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52656" y="47475"/>
        <a:ext cx="659116" cy="395470"/>
      </dsp:txXfrm>
    </dsp:sp>
    <dsp:sp modelId="{FCF028EB-5A57-44D8-BBA5-40C02FE0AC87}">
      <dsp:nvSpPr>
        <dsp:cNvPr id="0" name=""/>
        <dsp:cNvSpPr/>
      </dsp:nvSpPr>
      <dsp:spPr>
        <a:xfrm>
          <a:off x="7977684" y="47475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NT24k-10GX2-SC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977684" y="47475"/>
        <a:ext cx="659116" cy="395470"/>
      </dsp:txXfrm>
    </dsp:sp>
    <dsp:sp modelId="{22A3016E-1774-43C7-966B-530B2C57B30D}">
      <dsp:nvSpPr>
        <dsp:cNvPr id="0" name=""/>
        <dsp:cNvSpPr/>
      </dsp:nvSpPr>
      <dsp:spPr>
        <a:xfrm>
          <a:off x="2372" y="508857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NT24k-10GXE2-SC-10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372" y="508857"/>
        <a:ext cx="659116" cy="395470"/>
      </dsp:txXfrm>
    </dsp:sp>
    <dsp:sp modelId="{1950A566-D350-4A11-8623-FDA5CB31B829}">
      <dsp:nvSpPr>
        <dsp:cNvPr id="0" name=""/>
        <dsp:cNvSpPr/>
      </dsp:nvSpPr>
      <dsp:spPr>
        <a:xfrm>
          <a:off x="727401" y="508857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NT24k-10GXE2-SC-40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7401" y="508857"/>
        <a:ext cx="659116" cy="395470"/>
      </dsp:txXfrm>
    </dsp:sp>
    <dsp:sp modelId="{19869B89-5A41-4E1D-9844-245F4314D501}">
      <dsp:nvSpPr>
        <dsp:cNvPr id="0" name=""/>
        <dsp:cNvSpPr/>
      </dsp:nvSpPr>
      <dsp:spPr>
        <a:xfrm>
          <a:off x="1452429" y="508857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NT24k-10GXE2-SC-80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1452429" y="508857"/>
        <a:ext cx="659116" cy="395470"/>
      </dsp:txXfrm>
    </dsp:sp>
    <dsp:sp modelId="{C3B6266A-1E2A-4143-860E-771478E3866D}">
      <dsp:nvSpPr>
        <dsp:cNvPr id="0" name=""/>
        <dsp:cNvSpPr/>
      </dsp:nvSpPr>
      <dsp:spPr>
        <a:xfrm>
          <a:off x="2177457" y="508857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NT24k-11FX3-SC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177457" y="508857"/>
        <a:ext cx="659116" cy="395470"/>
      </dsp:txXfrm>
    </dsp:sp>
    <dsp:sp modelId="{2DBE443F-9495-4C7F-9902-C70B50E91C81}">
      <dsp:nvSpPr>
        <dsp:cNvPr id="0" name=""/>
        <dsp:cNvSpPr/>
      </dsp:nvSpPr>
      <dsp:spPr>
        <a:xfrm>
          <a:off x="2902486" y="508857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NT24k-11FX3-ST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902486" y="508857"/>
        <a:ext cx="659116" cy="395470"/>
      </dsp:txXfrm>
    </dsp:sp>
    <dsp:sp modelId="{47A77894-2D20-4D23-BC58-512BF9A4C0F3}">
      <dsp:nvSpPr>
        <dsp:cNvPr id="0" name=""/>
        <dsp:cNvSpPr/>
      </dsp:nvSpPr>
      <dsp:spPr>
        <a:xfrm>
          <a:off x="3627514" y="508857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NT24k-11FXE3-SC-15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3627514" y="508857"/>
        <a:ext cx="659116" cy="395470"/>
      </dsp:txXfrm>
    </dsp:sp>
    <dsp:sp modelId="{0805E06F-C20B-4060-8B3E-12DA48569EE0}">
      <dsp:nvSpPr>
        <dsp:cNvPr id="0" name=""/>
        <dsp:cNvSpPr/>
      </dsp:nvSpPr>
      <dsp:spPr>
        <a:xfrm>
          <a:off x="4352542" y="508857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NT24k-11FXE3-SC-40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4352542" y="508857"/>
        <a:ext cx="659116" cy="395470"/>
      </dsp:txXfrm>
    </dsp:sp>
    <dsp:sp modelId="{32317283-C649-4EAD-BA72-BA958AD00482}">
      <dsp:nvSpPr>
        <dsp:cNvPr id="0" name=""/>
        <dsp:cNvSpPr/>
      </dsp:nvSpPr>
      <dsp:spPr>
        <a:xfrm>
          <a:off x="5077571" y="508857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NT24k-11FXE3-SC-80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077571" y="508857"/>
        <a:ext cx="659116" cy="395470"/>
      </dsp:txXfrm>
    </dsp:sp>
    <dsp:sp modelId="{ED618170-618F-4529-A9D1-93AB9E22537A}">
      <dsp:nvSpPr>
        <dsp:cNvPr id="0" name=""/>
        <dsp:cNvSpPr/>
      </dsp:nvSpPr>
      <dsp:spPr>
        <a:xfrm>
          <a:off x="5802599" y="508857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NT24k-11FXE3-ST-15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802599" y="508857"/>
        <a:ext cx="659116" cy="395470"/>
      </dsp:txXfrm>
    </dsp:sp>
    <dsp:sp modelId="{172B3B17-DA86-477D-81FD-C510A748AEC2}">
      <dsp:nvSpPr>
        <dsp:cNvPr id="0" name=""/>
        <dsp:cNvSpPr/>
      </dsp:nvSpPr>
      <dsp:spPr>
        <a:xfrm>
          <a:off x="6527627" y="508857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NT24k-11FXE3-ST-40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6527627" y="508857"/>
        <a:ext cx="659116" cy="395470"/>
      </dsp:txXfrm>
    </dsp:sp>
    <dsp:sp modelId="{99776B7B-83AD-45BF-8377-3768AB6F7A45}">
      <dsp:nvSpPr>
        <dsp:cNvPr id="0" name=""/>
        <dsp:cNvSpPr/>
      </dsp:nvSpPr>
      <dsp:spPr>
        <a:xfrm>
          <a:off x="7252656" y="508857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NT24k-11FXE3-ST-80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52656" y="508857"/>
        <a:ext cx="659116" cy="395470"/>
      </dsp:txXfrm>
    </dsp:sp>
    <dsp:sp modelId="{6A03A17A-E9C8-46AD-95A4-2F5AEAD78088}">
      <dsp:nvSpPr>
        <dsp:cNvPr id="0" name=""/>
        <dsp:cNvSpPr/>
      </dsp:nvSpPr>
      <dsp:spPr>
        <a:xfrm>
          <a:off x="7977684" y="508857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NT24k-11GX3-SC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977684" y="508857"/>
        <a:ext cx="659116" cy="395470"/>
      </dsp:txXfrm>
    </dsp:sp>
    <dsp:sp modelId="{E4398E76-E0C9-4259-98ED-93AFC16BFD71}">
      <dsp:nvSpPr>
        <dsp:cNvPr id="0" name=""/>
        <dsp:cNvSpPr/>
      </dsp:nvSpPr>
      <dsp:spPr>
        <a:xfrm>
          <a:off x="2372" y="970239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NT24k-11GXE3-SC-10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372" y="970239"/>
        <a:ext cx="659116" cy="395470"/>
      </dsp:txXfrm>
    </dsp:sp>
    <dsp:sp modelId="{EFDFBE22-1326-4948-B017-93496E09F609}">
      <dsp:nvSpPr>
        <dsp:cNvPr id="0" name=""/>
        <dsp:cNvSpPr/>
      </dsp:nvSpPr>
      <dsp:spPr>
        <a:xfrm>
          <a:off x="727401" y="970239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NT24k-11GXE3-SC-40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7401" y="970239"/>
        <a:ext cx="659116" cy="395470"/>
      </dsp:txXfrm>
    </dsp:sp>
    <dsp:sp modelId="{E957F405-6A5E-4D02-819E-16E11937CE3D}">
      <dsp:nvSpPr>
        <dsp:cNvPr id="0" name=""/>
        <dsp:cNvSpPr/>
      </dsp:nvSpPr>
      <dsp:spPr>
        <a:xfrm>
          <a:off x="1452429" y="970239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NT24k-11GXE3-SC-80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1452429" y="970239"/>
        <a:ext cx="659116" cy="395470"/>
      </dsp:txXfrm>
    </dsp:sp>
    <dsp:sp modelId="{920CC7DC-D9F5-4AE4-A036-207CDAEAF349}">
      <dsp:nvSpPr>
        <dsp:cNvPr id="0" name=""/>
        <dsp:cNvSpPr/>
      </dsp:nvSpPr>
      <dsp:spPr>
        <a:xfrm>
          <a:off x="2177457" y="970239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NT24k-12FX4-SC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177457" y="970239"/>
        <a:ext cx="659116" cy="395470"/>
      </dsp:txXfrm>
    </dsp:sp>
    <dsp:sp modelId="{A180F859-3BA3-45BE-98D6-9E7627046950}">
      <dsp:nvSpPr>
        <dsp:cNvPr id="0" name=""/>
        <dsp:cNvSpPr/>
      </dsp:nvSpPr>
      <dsp:spPr>
        <a:xfrm>
          <a:off x="2902486" y="970239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NT24k-12FX4-ST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902486" y="970239"/>
        <a:ext cx="659116" cy="395470"/>
      </dsp:txXfrm>
    </dsp:sp>
    <dsp:sp modelId="{A7188910-07E8-4DE2-9B6C-16B5A0D241BD}">
      <dsp:nvSpPr>
        <dsp:cNvPr id="0" name=""/>
        <dsp:cNvSpPr/>
      </dsp:nvSpPr>
      <dsp:spPr>
        <a:xfrm>
          <a:off x="3627514" y="970239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NT24k-12FXE4-SC-15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3627514" y="970239"/>
        <a:ext cx="659116" cy="395470"/>
      </dsp:txXfrm>
    </dsp:sp>
    <dsp:sp modelId="{A4E12A79-5710-4F36-915B-9746C234DCD5}">
      <dsp:nvSpPr>
        <dsp:cNvPr id="0" name=""/>
        <dsp:cNvSpPr/>
      </dsp:nvSpPr>
      <dsp:spPr>
        <a:xfrm>
          <a:off x="4352542" y="970239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NT24k-12FXE4-SC-40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4352542" y="970239"/>
        <a:ext cx="659116" cy="395470"/>
      </dsp:txXfrm>
    </dsp:sp>
    <dsp:sp modelId="{65604F71-2505-4497-90F8-03004A9F7C53}">
      <dsp:nvSpPr>
        <dsp:cNvPr id="0" name=""/>
        <dsp:cNvSpPr/>
      </dsp:nvSpPr>
      <dsp:spPr>
        <a:xfrm>
          <a:off x="5077571" y="970239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NT24k-12FXE4-SC-80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077571" y="970239"/>
        <a:ext cx="659116" cy="395470"/>
      </dsp:txXfrm>
    </dsp:sp>
    <dsp:sp modelId="{E3AA46BD-F272-4BD3-B012-BE54938277A6}">
      <dsp:nvSpPr>
        <dsp:cNvPr id="0" name=""/>
        <dsp:cNvSpPr/>
      </dsp:nvSpPr>
      <dsp:spPr>
        <a:xfrm>
          <a:off x="5802599" y="970239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NT24k-12FXE4-ST-15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802599" y="970239"/>
        <a:ext cx="659116" cy="395470"/>
      </dsp:txXfrm>
    </dsp:sp>
    <dsp:sp modelId="{F1E64F18-CC6D-41C2-8A6C-CCD45CE823AF}">
      <dsp:nvSpPr>
        <dsp:cNvPr id="0" name=""/>
        <dsp:cNvSpPr/>
      </dsp:nvSpPr>
      <dsp:spPr>
        <a:xfrm>
          <a:off x="6527627" y="970239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NT24k-12FXE4-ST-40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6527627" y="970239"/>
        <a:ext cx="659116" cy="395470"/>
      </dsp:txXfrm>
    </dsp:sp>
    <dsp:sp modelId="{2364E0F8-B5C1-43C2-8D67-9C2BEA5526BF}">
      <dsp:nvSpPr>
        <dsp:cNvPr id="0" name=""/>
        <dsp:cNvSpPr/>
      </dsp:nvSpPr>
      <dsp:spPr>
        <a:xfrm>
          <a:off x="7252656" y="970239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NT24k-12FXE4-ST-80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52656" y="970239"/>
        <a:ext cx="659116" cy="395470"/>
      </dsp:txXfrm>
    </dsp:sp>
    <dsp:sp modelId="{BBFF6C68-895E-4DDD-84B5-F64FB78599BC}">
      <dsp:nvSpPr>
        <dsp:cNvPr id="0" name=""/>
        <dsp:cNvSpPr/>
      </dsp:nvSpPr>
      <dsp:spPr>
        <a:xfrm>
          <a:off x="7977684" y="970239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NT24k-12GX4-SC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977684" y="970239"/>
        <a:ext cx="659116" cy="395470"/>
      </dsp:txXfrm>
    </dsp:sp>
    <dsp:sp modelId="{7638BFB2-F8A1-4A68-80D4-39B441158B72}">
      <dsp:nvSpPr>
        <dsp:cNvPr id="0" name=""/>
        <dsp:cNvSpPr/>
      </dsp:nvSpPr>
      <dsp:spPr>
        <a:xfrm>
          <a:off x="2372" y="1431620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NT24k-12GXE4-SC-10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372" y="1431620"/>
        <a:ext cx="659116" cy="395470"/>
      </dsp:txXfrm>
    </dsp:sp>
    <dsp:sp modelId="{936C0076-EF20-4A7E-A63E-C825F73585A2}">
      <dsp:nvSpPr>
        <dsp:cNvPr id="0" name=""/>
        <dsp:cNvSpPr/>
      </dsp:nvSpPr>
      <dsp:spPr>
        <a:xfrm>
          <a:off x="727401" y="1431620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NT24k-12GXE4-SC-40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7401" y="1431620"/>
        <a:ext cx="659116" cy="395470"/>
      </dsp:txXfrm>
    </dsp:sp>
    <dsp:sp modelId="{6A35F2BF-3EC3-499D-9E0B-DA33C6B62DC7}">
      <dsp:nvSpPr>
        <dsp:cNvPr id="0" name=""/>
        <dsp:cNvSpPr/>
      </dsp:nvSpPr>
      <dsp:spPr>
        <a:xfrm>
          <a:off x="1452429" y="1431620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NT24k-12GXE4-SC-80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1452429" y="1431620"/>
        <a:ext cx="659116" cy="395470"/>
      </dsp:txXfrm>
    </dsp:sp>
    <dsp:sp modelId="{D56D37AE-794F-4837-9F08-F021227F716B}">
      <dsp:nvSpPr>
        <dsp:cNvPr id="0" name=""/>
        <dsp:cNvSpPr/>
      </dsp:nvSpPr>
      <dsp:spPr>
        <a:xfrm>
          <a:off x="2177457" y="1431620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NT24k-14FX6-SC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177457" y="1431620"/>
        <a:ext cx="659116" cy="395470"/>
      </dsp:txXfrm>
    </dsp:sp>
    <dsp:sp modelId="{82B87E79-642F-4F5C-8395-815EC7F9B82F}">
      <dsp:nvSpPr>
        <dsp:cNvPr id="0" name=""/>
        <dsp:cNvSpPr/>
      </dsp:nvSpPr>
      <dsp:spPr>
        <a:xfrm>
          <a:off x="2902486" y="1431620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NT24k-14FX6-ST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902486" y="1431620"/>
        <a:ext cx="659116" cy="395470"/>
      </dsp:txXfrm>
    </dsp:sp>
    <dsp:sp modelId="{C713F1EB-01D3-4405-9691-5CC52DFB58EA}">
      <dsp:nvSpPr>
        <dsp:cNvPr id="0" name=""/>
        <dsp:cNvSpPr/>
      </dsp:nvSpPr>
      <dsp:spPr>
        <a:xfrm>
          <a:off x="3627514" y="1431620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NT24k-14FXE6-SC-15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3627514" y="1431620"/>
        <a:ext cx="659116" cy="395470"/>
      </dsp:txXfrm>
    </dsp:sp>
    <dsp:sp modelId="{93FA1D67-A121-4AB1-B92B-BC807B9852B8}">
      <dsp:nvSpPr>
        <dsp:cNvPr id="0" name=""/>
        <dsp:cNvSpPr/>
      </dsp:nvSpPr>
      <dsp:spPr>
        <a:xfrm>
          <a:off x="4352542" y="1431620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NT24k-14FXE6-SC-40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4352542" y="1431620"/>
        <a:ext cx="659116" cy="395470"/>
      </dsp:txXfrm>
    </dsp:sp>
    <dsp:sp modelId="{F6DBD972-9650-4633-ADD2-09186419ADC4}">
      <dsp:nvSpPr>
        <dsp:cNvPr id="0" name=""/>
        <dsp:cNvSpPr/>
      </dsp:nvSpPr>
      <dsp:spPr>
        <a:xfrm>
          <a:off x="5077571" y="1431620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NT24k-14FXE6-SC-80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077571" y="1431620"/>
        <a:ext cx="659116" cy="395470"/>
      </dsp:txXfrm>
    </dsp:sp>
    <dsp:sp modelId="{AE205FE0-6E83-427E-9784-B12D92AFDE79}">
      <dsp:nvSpPr>
        <dsp:cNvPr id="0" name=""/>
        <dsp:cNvSpPr/>
      </dsp:nvSpPr>
      <dsp:spPr>
        <a:xfrm>
          <a:off x="5802599" y="1431620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NT24k-14FXE6-ST-15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802599" y="1431620"/>
        <a:ext cx="659116" cy="395470"/>
      </dsp:txXfrm>
    </dsp:sp>
    <dsp:sp modelId="{5BDED2D4-081F-4DFF-92B1-712BD65260BC}">
      <dsp:nvSpPr>
        <dsp:cNvPr id="0" name=""/>
        <dsp:cNvSpPr/>
      </dsp:nvSpPr>
      <dsp:spPr>
        <a:xfrm>
          <a:off x="6527627" y="1431620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NT24k-14FXE6-ST-40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6527627" y="1431620"/>
        <a:ext cx="659116" cy="395470"/>
      </dsp:txXfrm>
    </dsp:sp>
    <dsp:sp modelId="{53FA9976-3692-4CC3-9550-F7D3097ABFB0}">
      <dsp:nvSpPr>
        <dsp:cNvPr id="0" name=""/>
        <dsp:cNvSpPr/>
      </dsp:nvSpPr>
      <dsp:spPr>
        <a:xfrm>
          <a:off x="7252656" y="1431620"/>
          <a:ext cx="659116" cy="39547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NT24k-14FXE6-ST-80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52656" y="1431620"/>
        <a:ext cx="659116" cy="395470"/>
      </dsp:txXfrm>
    </dsp:sp>
    <dsp:sp modelId="{5BE60ADE-F830-4BEF-AF5B-DAEF11B0C839}">
      <dsp:nvSpPr>
        <dsp:cNvPr id="0" name=""/>
        <dsp:cNvSpPr/>
      </dsp:nvSpPr>
      <dsp:spPr>
        <a:xfrm>
          <a:off x="7977684" y="1431620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NT24k-14GX6-SC 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977684" y="1431620"/>
        <a:ext cx="659116" cy="395470"/>
      </dsp:txXfrm>
    </dsp:sp>
    <dsp:sp modelId="{2BEAFA1E-7840-49EB-BCA2-49DCAA735566}">
      <dsp:nvSpPr>
        <dsp:cNvPr id="0" name=""/>
        <dsp:cNvSpPr/>
      </dsp:nvSpPr>
      <dsp:spPr>
        <a:xfrm>
          <a:off x="2372" y="1893002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NT24k-14GXE6-SC-10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372" y="1893002"/>
        <a:ext cx="659116" cy="395470"/>
      </dsp:txXfrm>
    </dsp:sp>
    <dsp:sp modelId="{D28AF6D8-7E7D-43C1-827A-681C9911E3DB}">
      <dsp:nvSpPr>
        <dsp:cNvPr id="0" name=""/>
        <dsp:cNvSpPr/>
      </dsp:nvSpPr>
      <dsp:spPr>
        <a:xfrm>
          <a:off x="727401" y="1893002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NT24k-14GXE6-SC-40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7401" y="1893002"/>
        <a:ext cx="659116" cy="395470"/>
      </dsp:txXfrm>
    </dsp:sp>
    <dsp:sp modelId="{308942BA-AED7-4507-8A5B-CB97A0F32112}">
      <dsp:nvSpPr>
        <dsp:cNvPr id="0" name=""/>
        <dsp:cNvSpPr/>
      </dsp:nvSpPr>
      <dsp:spPr>
        <a:xfrm>
          <a:off x="1452429" y="1893002"/>
          <a:ext cx="659116" cy="3954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NT24k-14GXE6-SC-80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1452429" y="1893002"/>
        <a:ext cx="659116" cy="395470"/>
      </dsp:txXfrm>
    </dsp:sp>
    <dsp:sp modelId="{C2D61D1A-411A-49C3-88DA-A9906C1346F8}">
      <dsp:nvSpPr>
        <dsp:cNvPr id="0" name=""/>
        <dsp:cNvSpPr/>
      </dsp:nvSpPr>
      <dsp:spPr>
        <a:xfrm>
          <a:off x="2177457" y="1893002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NT24k-10FX2-SC-POE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177457" y="1893002"/>
        <a:ext cx="659116" cy="395470"/>
      </dsp:txXfrm>
    </dsp:sp>
    <dsp:sp modelId="{085C3DB6-423E-488A-9F88-798D363DA6FA}">
      <dsp:nvSpPr>
        <dsp:cNvPr id="0" name=""/>
        <dsp:cNvSpPr/>
      </dsp:nvSpPr>
      <dsp:spPr>
        <a:xfrm>
          <a:off x="2902486" y="1893002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NT24k-10FX2-ST-POE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902486" y="1893002"/>
        <a:ext cx="659116" cy="395470"/>
      </dsp:txXfrm>
    </dsp:sp>
    <dsp:sp modelId="{5EF339EC-DB4E-499F-8674-9EFB9B545578}">
      <dsp:nvSpPr>
        <dsp:cNvPr id="0" name=""/>
        <dsp:cNvSpPr/>
      </dsp:nvSpPr>
      <dsp:spPr>
        <a:xfrm>
          <a:off x="3627514" y="1893002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NT24k-10FXE2-SC-15-POE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3627514" y="1893002"/>
        <a:ext cx="659116" cy="395470"/>
      </dsp:txXfrm>
    </dsp:sp>
    <dsp:sp modelId="{86A1F542-3A06-4283-917A-5FB3EE02587A}">
      <dsp:nvSpPr>
        <dsp:cNvPr id="0" name=""/>
        <dsp:cNvSpPr/>
      </dsp:nvSpPr>
      <dsp:spPr>
        <a:xfrm>
          <a:off x="4352542" y="1893002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NT24k-10FXE2-SC-40-POE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4352542" y="1893002"/>
        <a:ext cx="659116" cy="395470"/>
      </dsp:txXfrm>
    </dsp:sp>
    <dsp:sp modelId="{EBB6A5B2-8BB4-4879-94C1-6D05DF898059}">
      <dsp:nvSpPr>
        <dsp:cNvPr id="0" name=""/>
        <dsp:cNvSpPr/>
      </dsp:nvSpPr>
      <dsp:spPr>
        <a:xfrm>
          <a:off x="5077571" y="1893002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NT24k-10FXE2-SC-80-POE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077571" y="1893002"/>
        <a:ext cx="659116" cy="395470"/>
      </dsp:txXfrm>
    </dsp:sp>
    <dsp:sp modelId="{B9CF8463-5B35-4B54-B017-55A21432E712}">
      <dsp:nvSpPr>
        <dsp:cNvPr id="0" name=""/>
        <dsp:cNvSpPr/>
      </dsp:nvSpPr>
      <dsp:spPr>
        <a:xfrm>
          <a:off x="5802599" y="1893002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NT24k-10FXE2-ST-15-POE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802599" y="1893002"/>
        <a:ext cx="659116" cy="395470"/>
      </dsp:txXfrm>
    </dsp:sp>
    <dsp:sp modelId="{9770C18F-235E-4E52-A685-8C79ED2D8C2A}">
      <dsp:nvSpPr>
        <dsp:cNvPr id="0" name=""/>
        <dsp:cNvSpPr/>
      </dsp:nvSpPr>
      <dsp:spPr>
        <a:xfrm>
          <a:off x="6527627" y="1893002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NT24k-10FXE2-ST-40-POE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6527627" y="1893002"/>
        <a:ext cx="659116" cy="395470"/>
      </dsp:txXfrm>
    </dsp:sp>
    <dsp:sp modelId="{143A55C6-C503-4BA8-B4DC-358B7C092BE6}">
      <dsp:nvSpPr>
        <dsp:cNvPr id="0" name=""/>
        <dsp:cNvSpPr/>
      </dsp:nvSpPr>
      <dsp:spPr>
        <a:xfrm>
          <a:off x="7252656" y="1893002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NT24k-10FXE2-ST-80-POE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52656" y="1893002"/>
        <a:ext cx="659116" cy="395470"/>
      </dsp:txXfrm>
    </dsp:sp>
    <dsp:sp modelId="{02684097-FA79-4EE8-A7FC-C3C8C4BB0410}">
      <dsp:nvSpPr>
        <dsp:cNvPr id="0" name=""/>
        <dsp:cNvSpPr/>
      </dsp:nvSpPr>
      <dsp:spPr>
        <a:xfrm>
          <a:off x="7977684" y="1893002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NT24k-10GX2-SC-POE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977684" y="1893002"/>
        <a:ext cx="659116" cy="395470"/>
      </dsp:txXfrm>
    </dsp:sp>
    <dsp:sp modelId="{7895656E-9F68-497C-A862-E00D1567FA14}">
      <dsp:nvSpPr>
        <dsp:cNvPr id="0" name=""/>
        <dsp:cNvSpPr/>
      </dsp:nvSpPr>
      <dsp:spPr>
        <a:xfrm>
          <a:off x="2372" y="2354384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NT24k-10GXE2-SC-10-POE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372" y="2354384"/>
        <a:ext cx="659116" cy="395470"/>
      </dsp:txXfrm>
    </dsp:sp>
    <dsp:sp modelId="{AEFC3079-8AD6-4FA7-B55D-16994D026000}">
      <dsp:nvSpPr>
        <dsp:cNvPr id="0" name=""/>
        <dsp:cNvSpPr/>
      </dsp:nvSpPr>
      <dsp:spPr>
        <a:xfrm>
          <a:off x="727401" y="2354384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NT24k-10GXE2-SC-40-POE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7401" y="2354384"/>
        <a:ext cx="659116" cy="395470"/>
      </dsp:txXfrm>
    </dsp:sp>
    <dsp:sp modelId="{91ED94A1-9C70-411E-B2A4-817F6FDDBAB4}">
      <dsp:nvSpPr>
        <dsp:cNvPr id="0" name=""/>
        <dsp:cNvSpPr/>
      </dsp:nvSpPr>
      <dsp:spPr>
        <a:xfrm>
          <a:off x="1452429" y="2354384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NT24k-10GXE2-SC-80-POE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1452429" y="2354384"/>
        <a:ext cx="659116" cy="395470"/>
      </dsp:txXfrm>
    </dsp:sp>
    <dsp:sp modelId="{031F6314-1BF2-4217-9625-93265CEADE11}">
      <dsp:nvSpPr>
        <dsp:cNvPr id="0" name=""/>
        <dsp:cNvSpPr/>
      </dsp:nvSpPr>
      <dsp:spPr>
        <a:xfrm>
          <a:off x="2177457" y="2354384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NT24k-11FX3-SC-POE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177457" y="2354384"/>
        <a:ext cx="659116" cy="395470"/>
      </dsp:txXfrm>
    </dsp:sp>
    <dsp:sp modelId="{31D76AD4-C767-4B3A-8F46-44483694EDA7}">
      <dsp:nvSpPr>
        <dsp:cNvPr id="0" name=""/>
        <dsp:cNvSpPr/>
      </dsp:nvSpPr>
      <dsp:spPr>
        <a:xfrm>
          <a:off x="2902486" y="2354384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NT24k-11FX3-ST-POE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902486" y="2354384"/>
        <a:ext cx="659116" cy="395470"/>
      </dsp:txXfrm>
    </dsp:sp>
    <dsp:sp modelId="{B46E97DA-7BBA-406F-A24C-137E3AE68B99}">
      <dsp:nvSpPr>
        <dsp:cNvPr id="0" name=""/>
        <dsp:cNvSpPr/>
      </dsp:nvSpPr>
      <dsp:spPr>
        <a:xfrm>
          <a:off x="3627514" y="2354384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NT24k-11FXE3-SC-15-POE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3627514" y="2354384"/>
        <a:ext cx="659116" cy="395470"/>
      </dsp:txXfrm>
    </dsp:sp>
    <dsp:sp modelId="{DEE32A41-F70C-4396-BC21-94E8959CE69C}">
      <dsp:nvSpPr>
        <dsp:cNvPr id="0" name=""/>
        <dsp:cNvSpPr/>
      </dsp:nvSpPr>
      <dsp:spPr>
        <a:xfrm>
          <a:off x="4352542" y="2354384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NT24k-11FXE3-SC-40-POE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4352542" y="2354384"/>
        <a:ext cx="659116" cy="395470"/>
      </dsp:txXfrm>
    </dsp:sp>
    <dsp:sp modelId="{0B8A5515-B5C0-43DF-9898-84DB31FEFDBD}">
      <dsp:nvSpPr>
        <dsp:cNvPr id="0" name=""/>
        <dsp:cNvSpPr/>
      </dsp:nvSpPr>
      <dsp:spPr>
        <a:xfrm>
          <a:off x="5077571" y="2354384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NT24k-11FXE3-SC-80-POE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077571" y="2354384"/>
        <a:ext cx="659116" cy="395470"/>
      </dsp:txXfrm>
    </dsp:sp>
    <dsp:sp modelId="{CF46810A-0BCC-45B9-B860-53AF7185C3D3}">
      <dsp:nvSpPr>
        <dsp:cNvPr id="0" name=""/>
        <dsp:cNvSpPr/>
      </dsp:nvSpPr>
      <dsp:spPr>
        <a:xfrm>
          <a:off x="5802599" y="2354384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NT24k-11FXE3-ST-15-POE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802599" y="2354384"/>
        <a:ext cx="659116" cy="395470"/>
      </dsp:txXfrm>
    </dsp:sp>
    <dsp:sp modelId="{657A42F1-96BE-475B-AEFA-62B364FC9ABA}">
      <dsp:nvSpPr>
        <dsp:cNvPr id="0" name=""/>
        <dsp:cNvSpPr/>
      </dsp:nvSpPr>
      <dsp:spPr>
        <a:xfrm>
          <a:off x="6527627" y="2354384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NT24k-11FXE3-ST-40-POE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6527627" y="2354384"/>
        <a:ext cx="659116" cy="395470"/>
      </dsp:txXfrm>
    </dsp:sp>
    <dsp:sp modelId="{71C28581-8EC1-49DB-957A-92E68903DBCC}">
      <dsp:nvSpPr>
        <dsp:cNvPr id="0" name=""/>
        <dsp:cNvSpPr/>
      </dsp:nvSpPr>
      <dsp:spPr>
        <a:xfrm>
          <a:off x="7252656" y="2354384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NT24k-11FXE3-ST-80-POE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52656" y="2354384"/>
        <a:ext cx="659116" cy="395470"/>
      </dsp:txXfrm>
    </dsp:sp>
    <dsp:sp modelId="{B429B6EB-7AD0-4507-8846-3D6C7264D585}">
      <dsp:nvSpPr>
        <dsp:cNvPr id="0" name=""/>
        <dsp:cNvSpPr/>
      </dsp:nvSpPr>
      <dsp:spPr>
        <a:xfrm>
          <a:off x="7977684" y="2354384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NT24k-11GX3-SC-POE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977684" y="2354384"/>
        <a:ext cx="659116" cy="395470"/>
      </dsp:txXfrm>
    </dsp:sp>
    <dsp:sp modelId="{89A33E3F-F003-4148-B2DC-F3DE92044E51}">
      <dsp:nvSpPr>
        <dsp:cNvPr id="0" name=""/>
        <dsp:cNvSpPr/>
      </dsp:nvSpPr>
      <dsp:spPr>
        <a:xfrm>
          <a:off x="2372" y="2815765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NT24k-11GXE3-SC-10-POE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372" y="2815765"/>
        <a:ext cx="659116" cy="395470"/>
      </dsp:txXfrm>
    </dsp:sp>
    <dsp:sp modelId="{87B54DDD-4F50-4B42-9F87-AAA7A2BE102C}">
      <dsp:nvSpPr>
        <dsp:cNvPr id="0" name=""/>
        <dsp:cNvSpPr/>
      </dsp:nvSpPr>
      <dsp:spPr>
        <a:xfrm>
          <a:off x="727401" y="2815765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NT24k-11GXE3-SC-40-POE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7401" y="2815765"/>
        <a:ext cx="659116" cy="395470"/>
      </dsp:txXfrm>
    </dsp:sp>
    <dsp:sp modelId="{E9CA0434-B1B1-40F3-9690-9D84EDD916D8}">
      <dsp:nvSpPr>
        <dsp:cNvPr id="0" name=""/>
        <dsp:cNvSpPr/>
      </dsp:nvSpPr>
      <dsp:spPr>
        <a:xfrm>
          <a:off x="1452429" y="2815765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NT24k-11GXE3-SC-80-POE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1452429" y="2815765"/>
        <a:ext cx="659116" cy="395470"/>
      </dsp:txXfrm>
    </dsp:sp>
    <dsp:sp modelId="{CF953708-F2E0-4915-86C3-4C22BB71D5D8}">
      <dsp:nvSpPr>
        <dsp:cNvPr id="0" name=""/>
        <dsp:cNvSpPr/>
      </dsp:nvSpPr>
      <dsp:spPr>
        <a:xfrm>
          <a:off x="2177457" y="2815765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NT24k-12FX4-SC-POE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177457" y="2815765"/>
        <a:ext cx="659116" cy="395470"/>
      </dsp:txXfrm>
    </dsp:sp>
    <dsp:sp modelId="{24BB9290-7652-47C5-BD03-FC7E0B2915B2}">
      <dsp:nvSpPr>
        <dsp:cNvPr id="0" name=""/>
        <dsp:cNvSpPr/>
      </dsp:nvSpPr>
      <dsp:spPr>
        <a:xfrm>
          <a:off x="2902486" y="2815765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NT24k-12FX4-ST-POE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902486" y="2815765"/>
        <a:ext cx="659116" cy="395470"/>
      </dsp:txXfrm>
    </dsp:sp>
    <dsp:sp modelId="{EE6EF075-1CFD-4B8F-B2D3-86C5DC98CB56}">
      <dsp:nvSpPr>
        <dsp:cNvPr id="0" name=""/>
        <dsp:cNvSpPr/>
      </dsp:nvSpPr>
      <dsp:spPr>
        <a:xfrm>
          <a:off x="3627514" y="2815765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NT24k-12FXE4-SC-15-POE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3627514" y="2815765"/>
        <a:ext cx="659116" cy="395470"/>
      </dsp:txXfrm>
    </dsp:sp>
    <dsp:sp modelId="{93BCBE41-DAD9-4A68-BD80-B2EAE8601D9B}">
      <dsp:nvSpPr>
        <dsp:cNvPr id="0" name=""/>
        <dsp:cNvSpPr/>
      </dsp:nvSpPr>
      <dsp:spPr>
        <a:xfrm>
          <a:off x="4352542" y="2815765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NT24k-12FXE4-SC-40-POE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4352542" y="2815765"/>
        <a:ext cx="659116" cy="395470"/>
      </dsp:txXfrm>
    </dsp:sp>
    <dsp:sp modelId="{47B9B922-5E8C-4282-8203-2E4427753DCC}">
      <dsp:nvSpPr>
        <dsp:cNvPr id="0" name=""/>
        <dsp:cNvSpPr/>
      </dsp:nvSpPr>
      <dsp:spPr>
        <a:xfrm>
          <a:off x="5077571" y="2815765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NT24k-12FXE4-SC-80-POE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077571" y="2815765"/>
        <a:ext cx="659116" cy="395470"/>
      </dsp:txXfrm>
    </dsp:sp>
    <dsp:sp modelId="{902D9B35-E28F-480E-BC63-E8997E7FD6AB}">
      <dsp:nvSpPr>
        <dsp:cNvPr id="0" name=""/>
        <dsp:cNvSpPr/>
      </dsp:nvSpPr>
      <dsp:spPr>
        <a:xfrm>
          <a:off x="5802599" y="2815765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NT24k-12FXE4-ST-15-POE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802599" y="2815765"/>
        <a:ext cx="659116" cy="395470"/>
      </dsp:txXfrm>
    </dsp:sp>
    <dsp:sp modelId="{EAA167C1-E8A8-43F2-8C76-90A42B9A1D2D}">
      <dsp:nvSpPr>
        <dsp:cNvPr id="0" name=""/>
        <dsp:cNvSpPr/>
      </dsp:nvSpPr>
      <dsp:spPr>
        <a:xfrm>
          <a:off x="6527627" y="2815765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NT24k-12FXE4-ST-40-POE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6527627" y="2815765"/>
        <a:ext cx="659116" cy="395470"/>
      </dsp:txXfrm>
    </dsp:sp>
    <dsp:sp modelId="{E9090BA0-1C55-43B5-A8CB-5B800E996F0C}">
      <dsp:nvSpPr>
        <dsp:cNvPr id="0" name=""/>
        <dsp:cNvSpPr/>
      </dsp:nvSpPr>
      <dsp:spPr>
        <a:xfrm>
          <a:off x="7252656" y="2815765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NT24k-12FXE4-ST-80-POE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52656" y="2815765"/>
        <a:ext cx="659116" cy="395470"/>
      </dsp:txXfrm>
    </dsp:sp>
    <dsp:sp modelId="{B5056965-0A7E-4DE8-9F2C-3335E827E23D}">
      <dsp:nvSpPr>
        <dsp:cNvPr id="0" name=""/>
        <dsp:cNvSpPr/>
      </dsp:nvSpPr>
      <dsp:spPr>
        <a:xfrm>
          <a:off x="7977684" y="2815765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NT24k-12GX4-SC-POE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977684" y="2815765"/>
        <a:ext cx="659116" cy="395470"/>
      </dsp:txXfrm>
    </dsp:sp>
    <dsp:sp modelId="{C3F3842B-D211-4921-A55D-4B5844B681AD}">
      <dsp:nvSpPr>
        <dsp:cNvPr id="0" name=""/>
        <dsp:cNvSpPr/>
      </dsp:nvSpPr>
      <dsp:spPr>
        <a:xfrm>
          <a:off x="2372" y="3277147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NT24k-12GXE4-SC-10-POE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372" y="3277147"/>
        <a:ext cx="659116" cy="395470"/>
      </dsp:txXfrm>
    </dsp:sp>
    <dsp:sp modelId="{E8E53C6A-6441-4EE2-A2DA-90A818E0F100}">
      <dsp:nvSpPr>
        <dsp:cNvPr id="0" name=""/>
        <dsp:cNvSpPr/>
      </dsp:nvSpPr>
      <dsp:spPr>
        <a:xfrm>
          <a:off x="727401" y="3277147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NT24k-12GXE4-SC-40-POE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7401" y="3277147"/>
        <a:ext cx="659116" cy="395470"/>
      </dsp:txXfrm>
    </dsp:sp>
    <dsp:sp modelId="{0EAB3462-8BDB-49D0-BE29-BDE355F75E1A}">
      <dsp:nvSpPr>
        <dsp:cNvPr id="0" name=""/>
        <dsp:cNvSpPr/>
      </dsp:nvSpPr>
      <dsp:spPr>
        <a:xfrm>
          <a:off x="1452429" y="3277147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NT24k-12GXE4-SC-80-POE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1452429" y="3277147"/>
        <a:ext cx="659116" cy="395470"/>
      </dsp:txXfrm>
    </dsp:sp>
    <dsp:sp modelId="{E57CC84D-ED74-4AE1-B6FE-B034C5C873ED}">
      <dsp:nvSpPr>
        <dsp:cNvPr id="0" name=""/>
        <dsp:cNvSpPr/>
      </dsp:nvSpPr>
      <dsp:spPr>
        <a:xfrm>
          <a:off x="2177457" y="3277147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NT24k-14FX6-SC-POE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177457" y="3277147"/>
        <a:ext cx="659116" cy="395470"/>
      </dsp:txXfrm>
    </dsp:sp>
    <dsp:sp modelId="{0065B6D9-550B-4119-9691-5EC4076272D9}">
      <dsp:nvSpPr>
        <dsp:cNvPr id="0" name=""/>
        <dsp:cNvSpPr/>
      </dsp:nvSpPr>
      <dsp:spPr>
        <a:xfrm>
          <a:off x="2902486" y="3277147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NT24k-14FX6-ST-POE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902486" y="3277147"/>
        <a:ext cx="659116" cy="395470"/>
      </dsp:txXfrm>
    </dsp:sp>
    <dsp:sp modelId="{A9C7F333-37DB-4E6B-8638-16F6F80F810D}">
      <dsp:nvSpPr>
        <dsp:cNvPr id="0" name=""/>
        <dsp:cNvSpPr/>
      </dsp:nvSpPr>
      <dsp:spPr>
        <a:xfrm>
          <a:off x="3627514" y="3277147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NT24k-14FXE6-SC-15-POE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3627514" y="3277147"/>
        <a:ext cx="659116" cy="395470"/>
      </dsp:txXfrm>
    </dsp:sp>
    <dsp:sp modelId="{EBF7C3C6-B2AC-49F4-9332-C449BE688714}">
      <dsp:nvSpPr>
        <dsp:cNvPr id="0" name=""/>
        <dsp:cNvSpPr/>
      </dsp:nvSpPr>
      <dsp:spPr>
        <a:xfrm>
          <a:off x="4352542" y="3277147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NT24k-14FXE6-SC-40-POE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4352542" y="3277147"/>
        <a:ext cx="659116" cy="395470"/>
      </dsp:txXfrm>
    </dsp:sp>
    <dsp:sp modelId="{36761D9B-8E92-40FB-B832-903CEA937267}">
      <dsp:nvSpPr>
        <dsp:cNvPr id="0" name=""/>
        <dsp:cNvSpPr/>
      </dsp:nvSpPr>
      <dsp:spPr>
        <a:xfrm>
          <a:off x="5077571" y="3277147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NT24k-14FXE6-SC-80-POE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077571" y="3277147"/>
        <a:ext cx="659116" cy="395470"/>
      </dsp:txXfrm>
    </dsp:sp>
    <dsp:sp modelId="{DF2B62B6-3BD9-45BF-9449-193A9ED0D910}">
      <dsp:nvSpPr>
        <dsp:cNvPr id="0" name=""/>
        <dsp:cNvSpPr/>
      </dsp:nvSpPr>
      <dsp:spPr>
        <a:xfrm>
          <a:off x="5802599" y="3277147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NT24k-14FXE6-ST-15-POE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802599" y="3277147"/>
        <a:ext cx="659116" cy="395470"/>
      </dsp:txXfrm>
    </dsp:sp>
    <dsp:sp modelId="{5955D37F-F89A-4DEB-9387-5B65D6E97571}">
      <dsp:nvSpPr>
        <dsp:cNvPr id="0" name=""/>
        <dsp:cNvSpPr/>
      </dsp:nvSpPr>
      <dsp:spPr>
        <a:xfrm>
          <a:off x="6527627" y="3277147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NT24k-14FXE6-ST-40-POE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6527627" y="3277147"/>
        <a:ext cx="659116" cy="395470"/>
      </dsp:txXfrm>
    </dsp:sp>
    <dsp:sp modelId="{1CE9322F-2D86-49A3-9738-14DFD0302ED5}">
      <dsp:nvSpPr>
        <dsp:cNvPr id="0" name=""/>
        <dsp:cNvSpPr/>
      </dsp:nvSpPr>
      <dsp:spPr>
        <a:xfrm>
          <a:off x="7252656" y="3277147"/>
          <a:ext cx="659116" cy="395470"/>
        </a:xfrm>
        <a:prstGeom prst="rect">
          <a:avLst/>
        </a:prstGeom>
        <a:pattFill prst="pct90">
          <a:fgClr>
            <a:schemeClr val="accent3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NT24k-14FXE6-ST-80-POE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252656" y="3277147"/>
        <a:ext cx="659116" cy="395470"/>
      </dsp:txXfrm>
    </dsp:sp>
    <dsp:sp modelId="{0CB17B40-A2D3-466D-9241-59A51008968A}">
      <dsp:nvSpPr>
        <dsp:cNvPr id="0" name=""/>
        <dsp:cNvSpPr/>
      </dsp:nvSpPr>
      <dsp:spPr>
        <a:xfrm>
          <a:off x="7977684" y="3277147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NT24k-14GX6-SC-POE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7977684" y="3277147"/>
        <a:ext cx="659116" cy="395470"/>
      </dsp:txXfrm>
    </dsp:sp>
    <dsp:sp modelId="{FB134629-07B2-4E06-B23C-A562ED2CBDA5}">
      <dsp:nvSpPr>
        <dsp:cNvPr id="0" name=""/>
        <dsp:cNvSpPr/>
      </dsp:nvSpPr>
      <dsp:spPr>
        <a:xfrm>
          <a:off x="2539971" y="3738529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NT24k-14GXE6-SC-10-POE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2539971" y="3738529"/>
        <a:ext cx="659116" cy="395470"/>
      </dsp:txXfrm>
    </dsp:sp>
    <dsp:sp modelId="{6D205E0D-6D1C-4DD6-AA0D-FCD0383AC320}">
      <dsp:nvSpPr>
        <dsp:cNvPr id="0" name=""/>
        <dsp:cNvSpPr/>
      </dsp:nvSpPr>
      <dsp:spPr>
        <a:xfrm>
          <a:off x="3265000" y="3738529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libri"/>
              <a:ea typeface="+mn-ea"/>
              <a:cs typeface="+mn-cs"/>
            </a:rPr>
            <a:t>NT24k-14GXE6-SC-40-POE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3265000" y="3738529"/>
        <a:ext cx="659116" cy="395470"/>
      </dsp:txXfrm>
    </dsp:sp>
    <dsp:sp modelId="{D2C14657-E8D6-4C6D-BE95-0DDD6A1CFDA8}">
      <dsp:nvSpPr>
        <dsp:cNvPr id="0" name=""/>
        <dsp:cNvSpPr/>
      </dsp:nvSpPr>
      <dsp:spPr>
        <a:xfrm>
          <a:off x="3990028" y="3738529"/>
          <a:ext cx="659116" cy="395470"/>
        </a:xfrm>
        <a:prstGeom prst="rect">
          <a:avLst/>
        </a:prstGeom>
        <a:pattFill prst="pct90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NT24k-14GXE6-SC-80-POE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3990028" y="3738529"/>
        <a:ext cx="659116" cy="395470"/>
      </dsp:txXfrm>
    </dsp:sp>
    <dsp:sp modelId="{4B1AE847-8B38-439D-9F87-31259896D4E5}">
      <dsp:nvSpPr>
        <dsp:cNvPr id="0" name=""/>
        <dsp:cNvSpPr/>
      </dsp:nvSpPr>
      <dsp:spPr>
        <a:xfrm>
          <a:off x="4715057" y="3738529"/>
          <a:ext cx="659116" cy="395470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NT24k-12SFP-DM4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4715057" y="3738529"/>
        <a:ext cx="659116" cy="395470"/>
      </dsp:txXfrm>
    </dsp:sp>
    <dsp:sp modelId="{9218DFB2-2DAA-4B1E-B13B-E247563550A2}">
      <dsp:nvSpPr>
        <dsp:cNvPr id="0" name=""/>
        <dsp:cNvSpPr/>
      </dsp:nvSpPr>
      <dsp:spPr>
        <a:xfrm>
          <a:off x="5440085" y="3738529"/>
          <a:ext cx="659116" cy="395470"/>
        </a:xfrm>
        <a:prstGeom prst="rect">
          <a:avLst/>
        </a:prstGeom>
        <a:pattFill prst="pct90">
          <a:fgClr>
            <a:schemeClr val="accent5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>
              <a:latin typeface="Calibri"/>
              <a:ea typeface="+mn-ea"/>
              <a:cs typeface="+mn-cs"/>
            </a:rPr>
            <a:t>NT24k-12SFP-DM4-POE     </a:t>
          </a:r>
          <a:endParaRPr lang="en-US" sz="700" b="1" kern="1200" dirty="0">
            <a:latin typeface="Calibri"/>
            <a:ea typeface="+mn-ea"/>
            <a:cs typeface="+mn-cs"/>
          </a:endParaRPr>
        </a:p>
      </dsp:txBody>
      <dsp:txXfrm>
        <a:off x="5440085" y="3738529"/>
        <a:ext cx="659116" cy="395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>
                <a:cs typeface="Helvetica"/>
              </a:rPr>
              <a:t>© Red Lion Controls Inc.</a:t>
            </a:r>
            <a:endParaRPr lang="en-US" dirty="0"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592E-EC57-4EEB-8A40-DDD6A6BE063D}" type="slidenum">
              <a:rPr lang="en-US" smtClean="0">
                <a:cs typeface="Helvetica"/>
              </a:rPr>
              <a:pPr/>
              <a:t>‹#›</a:t>
            </a:fld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9304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Helvetica"/>
              </a:defRPr>
            </a:lvl1pPr>
          </a:lstStyle>
          <a:p>
            <a:r>
              <a:rPr lang="en-US" dirty="0" smtClean="0"/>
              <a:t>© Red Lion Controls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Helvetica"/>
              </a:defRPr>
            </a:lvl1pPr>
          </a:lstStyle>
          <a:p>
            <a:fld id="{7BF0D3B6-466C-4664-83B6-DA65A8BB20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60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2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1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77DCC653-1029-4C76-8B87-A3028F4036FF}" type="datetime1">
              <a:rPr lang="en-US" smtClean="0"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Red Lion Controls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8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6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4"/>
            <a:ext cx="7829793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900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8289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20352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30733" cy="3729959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3948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79269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68778" y="1484419"/>
            <a:ext cx="782584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71484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44977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8991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9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8949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63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75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Thank You. Questions?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30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89324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5074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620000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43405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461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52549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 The information in this presentation is under embargo until June 9, 2015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49" r:id="rId2"/>
    <p:sldLayoutId id="2147483665" r:id="rId3"/>
    <p:sldLayoutId id="2147483691" r:id="rId4"/>
    <p:sldLayoutId id="2147483663" r:id="rId5"/>
    <p:sldLayoutId id="2147483650" r:id="rId6"/>
    <p:sldLayoutId id="2147483695" r:id="rId7"/>
    <p:sldLayoutId id="2147483725" r:id="rId8"/>
    <p:sldLayoutId id="2147483726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52549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 The information in this presentation is under embargo until June 9, 2015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Right Triangle 15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27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9" r:id="rId2"/>
    <p:sldLayoutId id="2147483700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" y="0"/>
            <a:ext cx="9145182" cy="941137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0"/>
              <a:ext cx="9144000" cy="2850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732" y="588593"/>
              <a:ext cx="132920" cy="35254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300146"/>
              <a:ext cx="243830" cy="288352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114"/>
              <a:ext cx="354107" cy="289420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605" y="288932"/>
              <a:ext cx="247667" cy="28034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0" y="284592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48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696" r:id="rId3"/>
    <p:sldLayoutId id="2147483717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microsoft.com/office/2007/relationships/hdphoto" Target="../media/hdphoto3.wdp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microsoft.com/office/2007/relationships/hdphoto" Target="../media/hdphoto5.wdp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5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microsoft.com/office/2007/relationships/hdphoto" Target="../media/hdphoto4.wdp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Diane Davis | June 2015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6480" y="4335998"/>
            <a:ext cx="7777520" cy="585216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dirty="0" smtClean="0"/>
              <a:t>Newest Wave </a:t>
            </a:r>
            <a:r>
              <a:rPr lang="en-US" dirty="0"/>
              <a:t>of </a:t>
            </a:r>
            <a:r>
              <a:rPr lang="en-US" dirty="0" smtClean="0">
                <a:latin typeface="+mn-lt"/>
              </a:rPr>
              <a:t>98</a:t>
            </a:r>
            <a:r>
              <a:rPr lang="en-US" dirty="0" smtClean="0"/>
              <a:t> NT24k™ Switches</a:t>
            </a:r>
            <a:endParaRPr lang="en-US" sz="3200" b="1" dirty="0">
              <a:ea typeface="+mn-e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48598"/>
            <a:ext cx="9144000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NOTE: Due to bandwidth-induced audio problems, the audio portion is via phone only. To connect via phone, select the audio option at the top of your monitor,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and follow the dial-in instructions.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366480" y="3646508"/>
            <a:ext cx="4179296" cy="584200"/>
          </a:xfrm>
          <a:prstGeom prst="rect">
            <a:avLst/>
          </a:prstGeom>
          <a:noFill/>
        </p:spPr>
        <p:txBody>
          <a:bodyPr anchor="b"/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WELCOME.</a:t>
            </a:r>
          </a:p>
          <a:p>
            <a:pPr>
              <a:lnSpc>
                <a:spcPts val="2700"/>
              </a:lnSpc>
            </a:pP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webcast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ill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egin shortly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891">
            <a:off x="24317" y="4848627"/>
            <a:ext cx="1694683" cy="18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9194" y="2432649"/>
            <a:ext cx="1834678" cy="15184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Inexpensive cabling carries both data and power</a:t>
            </a:r>
          </a:p>
          <a:p>
            <a:r>
              <a:rPr lang="en-US" dirty="0" smtClean="0"/>
              <a:t>Eliminates need to run power to Ethernet-enabled devices</a:t>
            </a:r>
          </a:p>
          <a:p>
            <a:r>
              <a:rPr lang="en-US" dirty="0" smtClean="0"/>
              <a:t>Simplifies wiring			</a:t>
            </a:r>
          </a:p>
          <a:p>
            <a:r>
              <a:rPr lang="en-US" dirty="0" smtClean="0"/>
              <a:t>Saves labor and material cost</a:t>
            </a:r>
          </a:p>
          <a:p>
            <a:r>
              <a:rPr lang="en-US" dirty="0" smtClean="0"/>
              <a:t>Applications include:</a:t>
            </a:r>
          </a:p>
          <a:p>
            <a:pPr lvl="1">
              <a:lnSpc>
                <a:spcPts val="1700"/>
              </a:lnSpc>
            </a:pPr>
            <a:r>
              <a:rPr lang="en-US" sz="1800" dirty="0" smtClean="0"/>
              <a:t>IP cameras</a:t>
            </a:r>
          </a:p>
          <a:p>
            <a:pPr lvl="1">
              <a:lnSpc>
                <a:spcPts val="1700"/>
              </a:lnSpc>
            </a:pPr>
            <a:r>
              <a:rPr lang="en-US" sz="1800" dirty="0" smtClean="0"/>
              <a:t>VoIP phones</a:t>
            </a:r>
          </a:p>
          <a:p>
            <a:pPr lvl="1">
              <a:lnSpc>
                <a:spcPts val="1700"/>
              </a:lnSpc>
            </a:pPr>
            <a:r>
              <a:rPr lang="en-US" sz="1800" dirty="0" smtClean="0"/>
              <a:t>Wireless access points</a:t>
            </a:r>
          </a:p>
          <a:p>
            <a:pPr lvl="1">
              <a:lnSpc>
                <a:spcPts val="1700"/>
              </a:lnSpc>
            </a:pPr>
            <a:r>
              <a:rPr lang="en-US" sz="1800" dirty="0" smtClean="0"/>
              <a:t>Industrial devices (sensors, meters, etc.)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085" y="4192339"/>
            <a:ext cx="1715571" cy="1566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784"/>
          <a:stretch/>
        </p:blipFill>
        <p:spPr>
          <a:xfrm>
            <a:off x="2701103" y="5322027"/>
            <a:ext cx="2111716" cy="1166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16"/>
          <a:stretch/>
        </p:blipFill>
        <p:spPr>
          <a:xfrm>
            <a:off x="4132560" y="5905484"/>
            <a:ext cx="2111716" cy="595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Power over</a:t>
            </a:r>
            <a:r>
              <a:rPr lang="en-US" sz="3600" b="1" baseline="0" dirty="0" smtClean="0">
                <a:solidFill>
                  <a:schemeClr val="bg1"/>
                </a:solidFill>
              </a:rPr>
              <a:t> Ethernet (</a:t>
            </a:r>
            <a:r>
              <a:rPr lang="en-US" sz="3600" b="1" baseline="0" dirty="0" err="1" smtClean="0">
                <a:solidFill>
                  <a:schemeClr val="bg1"/>
                </a:solidFill>
              </a:rPr>
              <a:t>PoE</a:t>
            </a:r>
            <a:r>
              <a:rPr lang="en-US" sz="3600" b="1" baseline="0" dirty="0" smtClean="0">
                <a:solidFill>
                  <a:schemeClr val="bg1"/>
                </a:solidFill>
              </a:rPr>
              <a:t>) Benefits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66247"/>
              </p:ext>
            </p:extLst>
          </p:nvPr>
        </p:nvGraphicFramePr>
        <p:xfrm>
          <a:off x="1073277" y="1784013"/>
          <a:ext cx="7747320" cy="235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80"/>
                <a:gridCol w="2298470"/>
                <a:gridCol w="2298470"/>
              </a:tblGrid>
              <a:tr h="3921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PoE (IEEE 802.3af)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PoE+ (IEEE 802.3at)</a:t>
                      </a:r>
                      <a:endParaRPr lang="en-US" dirty="0"/>
                    </a:p>
                  </a:txBody>
                  <a:tcPr/>
                </a:tc>
              </a:tr>
              <a:tr h="3921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Max power delivered by</a:t>
                      </a:r>
                      <a:r>
                        <a:rPr lang="en-US" b="1" baseline="0" dirty="0" smtClean="0"/>
                        <a:t> PSE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15.40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34.20 W</a:t>
                      </a:r>
                      <a:endParaRPr lang="en-US" dirty="0"/>
                    </a:p>
                  </a:txBody>
                  <a:tcPr/>
                </a:tc>
              </a:tr>
              <a:tr h="3921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 available at PD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12.95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25.5 W</a:t>
                      </a:r>
                      <a:endParaRPr lang="en-US" dirty="0"/>
                    </a:p>
                  </a:txBody>
                  <a:tcPr/>
                </a:tc>
              </a:tr>
              <a:tr h="3921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Voltage range (at PSE)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44-57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50-57 VDC</a:t>
                      </a:r>
                      <a:endParaRPr lang="en-US" dirty="0"/>
                    </a:p>
                  </a:txBody>
                  <a:tcPr/>
                </a:tc>
              </a:tr>
              <a:tr h="3921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Maximum current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 mA</a:t>
                      </a:r>
                      <a:endParaRPr lang="en-US" dirty="0"/>
                    </a:p>
                  </a:txBody>
                  <a:tcPr/>
                </a:tc>
              </a:tr>
              <a:tr h="3921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 management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Three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Four</a:t>
                      </a:r>
                      <a:r>
                        <a:rPr lang="en-US" baseline="0" dirty="0" smtClean="0"/>
                        <a:t> levels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14400" y="293688"/>
            <a:ext cx="8229600" cy="1143000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600" b="1" i="0" kern="1200" baseline="0" dirty="0" smtClean="0">
                <a:solidFill>
                  <a:srgbClr val="FFFFFF"/>
                </a:solidFill>
                <a:effectLst/>
                <a:latin typeface="Corbel"/>
                <a:ea typeface="+mn-ea"/>
                <a:cs typeface="Helvetica"/>
              </a:rPr>
              <a:t>Power over Ethernet (</a:t>
            </a:r>
            <a:r>
              <a:rPr lang="en-US" sz="3600" b="1" i="0" kern="1200" baseline="0" dirty="0" err="1" smtClean="0">
                <a:solidFill>
                  <a:srgbClr val="FFFFFF"/>
                </a:solidFill>
                <a:effectLst/>
                <a:latin typeface="Corbel"/>
                <a:ea typeface="+mn-ea"/>
                <a:cs typeface="Helvetica"/>
              </a:rPr>
              <a:t>PoE</a:t>
            </a:r>
            <a:r>
              <a:rPr lang="en-US" sz="3600" b="1" i="0" kern="1200" baseline="0" dirty="0" smtClean="0">
                <a:solidFill>
                  <a:srgbClr val="FFFFFF"/>
                </a:solidFill>
                <a:effectLst/>
                <a:latin typeface="Corbel"/>
                <a:ea typeface="+mn-ea"/>
                <a:cs typeface="Helvetica"/>
              </a:rPr>
              <a:t>) Comparison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1</a:t>
            </a:r>
            <a:r>
              <a:rPr lang="en-US" dirty="0" smtClean="0"/>
              <a:t>8 New NT24k™ Fiber Models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902" y="1477145"/>
            <a:ext cx="908489" cy="11887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391" y="1477145"/>
            <a:ext cx="880534" cy="11887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828" y="1477145"/>
            <a:ext cx="986926" cy="11887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842" y="1477145"/>
            <a:ext cx="855878" cy="11887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671" y="1477145"/>
            <a:ext cx="898473" cy="11887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144" y="1477145"/>
            <a:ext cx="901975" cy="11887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870" y="1477145"/>
            <a:ext cx="876226" cy="11887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7103" y="1477145"/>
            <a:ext cx="891822" cy="11887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87" y="3029755"/>
            <a:ext cx="1088718" cy="11887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505" y="3029755"/>
            <a:ext cx="1047834" cy="11887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339" y="3029755"/>
            <a:ext cx="1075172" cy="11887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533" y="3029755"/>
            <a:ext cx="1055456" cy="11887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720" y="3029755"/>
            <a:ext cx="1055764" cy="11887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484" y="3029755"/>
            <a:ext cx="1086522" cy="11887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006" y="3029755"/>
            <a:ext cx="1057232" cy="11887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0238" y="3029755"/>
            <a:ext cx="1059780" cy="11887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689" y="4637280"/>
            <a:ext cx="892918" cy="11887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3127" y="4637280"/>
            <a:ext cx="1039908" cy="118872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213619" y="5871502"/>
            <a:ext cx="1130438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b="1" dirty="0"/>
              <a:t>NT24k-12SFP-DM4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83919" y="5871502"/>
            <a:ext cx="1372492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50" b="1" dirty="0" smtClean="0"/>
              <a:t>NT24k-12SFP-DM4-POE</a:t>
            </a:r>
            <a:endParaRPr lang="en-US" sz="950" b="1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7160"/>
              </p:ext>
            </p:extLst>
          </p:nvPr>
        </p:nvGraphicFramePr>
        <p:xfrm>
          <a:off x="1134902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NT24k-10FX2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76912"/>
              </p:ext>
            </p:extLst>
          </p:nvPr>
        </p:nvGraphicFramePr>
        <p:xfrm>
          <a:off x="2045574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NT24k-10FX3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124116"/>
              </p:ext>
            </p:extLst>
          </p:nvPr>
        </p:nvGraphicFramePr>
        <p:xfrm>
          <a:off x="2959567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NT24k-10FX4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95003"/>
              </p:ext>
            </p:extLst>
          </p:nvPr>
        </p:nvGraphicFramePr>
        <p:xfrm>
          <a:off x="3856425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NT24k-10FX6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79054"/>
              </p:ext>
            </p:extLst>
          </p:nvPr>
        </p:nvGraphicFramePr>
        <p:xfrm>
          <a:off x="5143685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NT24k-10GX2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19072"/>
              </p:ext>
            </p:extLst>
          </p:nvPr>
        </p:nvGraphicFramePr>
        <p:xfrm>
          <a:off x="6054357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NT24k-10GX3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93011"/>
              </p:ext>
            </p:extLst>
          </p:nvPr>
        </p:nvGraphicFramePr>
        <p:xfrm>
          <a:off x="6968350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NT24k-10GX4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17724"/>
              </p:ext>
            </p:extLst>
          </p:nvPr>
        </p:nvGraphicFramePr>
        <p:xfrm>
          <a:off x="7865208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NT24k-10GX6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99031"/>
              </p:ext>
            </p:extLst>
          </p:nvPr>
        </p:nvGraphicFramePr>
        <p:xfrm>
          <a:off x="152346" y="4251573"/>
          <a:ext cx="1186159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59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NT24k-10FX2-POE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92626"/>
              </p:ext>
            </p:extLst>
          </p:nvPr>
        </p:nvGraphicFramePr>
        <p:xfrm>
          <a:off x="1264257" y="4251573"/>
          <a:ext cx="1122082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082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NT24k-10FX3-POE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36470"/>
              </p:ext>
            </p:extLst>
          </p:nvPr>
        </p:nvGraphicFramePr>
        <p:xfrm>
          <a:off x="2314084" y="4251573"/>
          <a:ext cx="1116207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07"/>
              </a:tblGrid>
              <a:tr h="303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NT24k-10FX4-POE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84523"/>
              </p:ext>
            </p:extLst>
          </p:nvPr>
        </p:nvGraphicFramePr>
        <p:xfrm>
          <a:off x="3325906" y="4251573"/>
          <a:ext cx="121787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871"/>
              </a:tblGrid>
              <a:tr h="250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NT24k-10FX6-POE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25548"/>
              </p:ext>
            </p:extLst>
          </p:nvPr>
        </p:nvGraphicFramePr>
        <p:xfrm>
          <a:off x="4681955" y="4251573"/>
          <a:ext cx="1164529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529"/>
              </a:tblGrid>
              <a:tr h="226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NT24k-10GX2-POE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66985"/>
              </p:ext>
            </p:extLst>
          </p:nvPr>
        </p:nvGraphicFramePr>
        <p:xfrm>
          <a:off x="5778925" y="4251573"/>
          <a:ext cx="115408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081"/>
              </a:tblGrid>
              <a:tr h="266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NT24k-10GX3-POE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99314"/>
              </p:ext>
            </p:extLst>
          </p:nvPr>
        </p:nvGraphicFramePr>
        <p:xfrm>
          <a:off x="6857163" y="4251573"/>
          <a:ext cx="113994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40"/>
              </a:tblGrid>
              <a:tr h="313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NT24k-10GX4-POE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3720"/>
              </p:ext>
            </p:extLst>
          </p:nvPr>
        </p:nvGraphicFramePr>
        <p:xfrm>
          <a:off x="7969096" y="4251573"/>
          <a:ext cx="1126269" cy="53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269"/>
              </a:tblGrid>
              <a:tr h="530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NT24k-10GX6-POE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3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Compact industrial design</a:t>
            </a:r>
          </a:p>
          <a:p>
            <a:r>
              <a:rPr lang="en-US" dirty="0" smtClean="0"/>
              <a:t>IEEE 802.3 compliant</a:t>
            </a:r>
          </a:p>
          <a:p>
            <a:r>
              <a:rPr lang="en-US" dirty="0" smtClean="0"/>
              <a:t>Managed operation</a:t>
            </a:r>
          </a:p>
          <a:p>
            <a:r>
              <a:rPr lang="en-US" dirty="0" smtClean="0"/>
              <a:t>Extended environmental specifications</a:t>
            </a:r>
          </a:p>
          <a:p>
            <a:r>
              <a:rPr lang="en-US" dirty="0" smtClean="0"/>
              <a:t>Supports full/half duplex operation</a:t>
            </a:r>
          </a:p>
          <a:p>
            <a:r>
              <a:rPr lang="en-US" dirty="0" smtClean="0"/>
              <a:t>Auto sensing 10/100/1000Base-T(X), duplex and MDIX</a:t>
            </a:r>
          </a:p>
          <a:p>
            <a:r>
              <a:rPr lang="en-US" dirty="0" smtClean="0"/>
              <a:t>ESD and surge protection on all built-in ports</a:t>
            </a:r>
          </a:p>
          <a:p>
            <a:r>
              <a:rPr lang="en-US" dirty="0" smtClean="0"/>
              <a:t>Store-and-forward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NT24k™ Switch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Full wire-speed communication	</a:t>
            </a:r>
          </a:p>
          <a:p>
            <a:r>
              <a:rPr lang="en-US" dirty="0" smtClean="0"/>
              <a:t>LED </a:t>
            </a:r>
            <a:r>
              <a:rPr lang="en-US" dirty="0"/>
              <a:t>s</a:t>
            </a:r>
            <a:r>
              <a:rPr lang="en-US" dirty="0" smtClean="0"/>
              <a:t>tatus </a:t>
            </a:r>
            <a:r>
              <a:rPr lang="en-US" dirty="0"/>
              <a:t>i</a:t>
            </a:r>
            <a:r>
              <a:rPr lang="en-US" dirty="0" smtClean="0"/>
              <a:t>ndicators</a:t>
            </a:r>
          </a:p>
          <a:p>
            <a:r>
              <a:rPr lang="en-US" dirty="0" smtClean="0"/>
              <a:t>USB configuration port</a:t>
            </a:r>
          </a:p>
          <a:p>
            <a:r>
              <a:rPr lang="en-US" dirty="0" smtClean="0"/>
              <a:t>Configurable alarm contact</a:t>
            </a:r>
          </a:p>
          <a:p>
            <a:r>
              <a:rPr lang="en-US" dirty="0" smtClean="0"/>
              <a:t>Hardened metal enclosure</a:t>
            </a:r>
          </a:p>
          <a:p>
            <a:r>
              <a:rPr lang="en-US" dirty="0" smtClean="0"/>
              <a:t>Fast 38 second boot time</a:t>
            </a:r>
          </a:p>
          <a:p>
            <a:r>
              <a:rPr lang="en-US" dirty="0" smtClean="0"/>
              <a:t>High tolerance to shock (200 g) and vibration (50 g) </a:t>
            </a:r>
          </a:p>
          <a:p>
            <a:r>
              <a:rPr lang="en-US" dirty="0" smtClean="0"/>
              <a:t>MTBF &gt; 2 million hours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NT24k™ Switch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SD and XML configuration backup and recovery options</a:t>
            </a:r>
          </a:p>
          <a:p>
            <a:r>
              <a:rPr lang="en-US" smtClean="0"/>
              <a:t>Jumbo frame support</a:t>
            </a:r>
          </a:p>
          <a:p>
            <a:r>
              <a:rPr lang="en-US" smtClean="0"/>
              <a:t>Supports up to 16k MAC addresses</a:t>
            </a:r>
          </a:p>
          <a:p>
            <a:r>
              <a:rPr lang="en-US" smtClean="0"/>
              <a:t>Fully managed features: </a:t>
            </a:r>
          </a:p>
          <a:p>
            <a:pPr lvl="1"/>
            <a:r>
              <a:rPr lang="en-US" smtClean="0"/>
              <a:t>Multi-member N-Ring™ technology with ~30ms healing</a:t>
            </a:r>
          </a:p>
          <a:p>
            <a:pPr lvl="1"/>
            <a:r>
              <a:rPr lang="en-US" smtClean="0"/>
              <a:t>Detailed ring map and fault location charting</a:t>
            </a:r>
          </a:p>
          <a:p>
            <a:pPr lvl="1"/>
            <a:r>
              <a:rPr lang="en-US" smtClean="0"/>
              <a:t>N-Link™ redundant ring technology</a:t>
            </a:r>
          </a:p>
          <a:p>
            <a:pPr lvl="1"/>
            <a:r>
              <a:rPr lang="en-US" smtClean="0"/>
              <a:t>N-View™ monitoring technology</a:t>
            </a:r>
          </a:p>
          <a:p>
            <a:pPr lvl="1"/>
            <a:r>
              <a:rPr lang="en-US" smtClean="0"/>
              <a:t>EtherNet/IP™ CIP™ messaging</a:t>
            </a:r>
          </a:p>
          <a:p>
            <a:pPr lvl="1"/>
            <a:r>
              <a:rPr lang="en-US" smtClean="0"/>
              <a:t>SNMP v1, v2, v3</a:t>
            </a:r>
          </a:p>
          <a:p>
            <a:pPr lvl="1"/>
            <a:r>
              <a:rPr lang="en-US" smtClean="0"/>
              <a:t>Web configuration and management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NT24k™ Switch Features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8575" y="6427410"/>
            <a:ext cx="4543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EtherNet/IP and CIP are trademarks of 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ODVA.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IGMP auto configuration</a:t>
            </a:r>
          </a:p>
          <a:p>
            <a:r>
              <a:rPr lang="en-US" dirty="0" smtClean="0"/>
              <a:t>802.1Q tag VLAN and port VLAN</a:t>
            </a:r>
          </a:p>
          <a:p>
            <a:r>
              <a:rPr lang="en-US" dirty="0" smtClean="0"/>
              <a:t>802.1p </a:t>
            </a:r>
            <a:r>
              <a:rPr lang="en-US" dirty="0" err="1" smtClean="0"/>
              <a:t>QoS</a:t>
            </a:r>
            <a:r>
              <a:rPr lang="en-US" dirty="0" smtClean="0"/>
              <a:t> and port </a:t>
            </a:r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smtClean="0"/>
              <a:t>802.1d, 802.1w, 802.1D RSTP</a:t>
            </a:r>
          </a:p>
          <a:p>
            <a:r>
              <a:rPr lang="en-US" dirty="0" smtClean="0"/>
              <a:t>Port </a:t>
            </a:r>
            <a:r>
              <a:rPr lang="en-US" dirty="0" err="1" smtClean="0"/>
              <a:t>trunking</a:t>
            </a:r>
            <a:r>
              <a:rPr lang="en-US" dirty="0" smtClean="0"/>
              <a:t>/port mirroring</a:t>
            </a:r>
          </a:p>
          <a:p>
            <a:r>
              <a:rPr lang="en-US" dirty="0" smtClean="0"/>
              <a:t>DHCP client</a:t>
            </a:r>
          </a:p>
          <a:p>
            <a:r>
              <a:rPr lang="en-US" dirty="0" smtClean="0"/>
              <a:t>Local port IP addressing</a:t>
            </a:r>
          </a:p>
          <a:p>
            <a:r>
              <a:rPr lang="en-US" dirty="0" smtClean="0"/>
              <a:t>Event logging</a:t>
            </a:r>
          </a:p>
          <a:p>
            <a:r>
              <a:rPr lang="en-US" dirty="0" smtClean="0"/>
              <a:t>IEEE 802.1x with RADIUS remote server authentication</a:t>
            </a:r>
          </a:p>
          <a:p>
            <a:r>
              <a:rPr lang="en-US" dirty="0" smtClean="0"/>
              <a:t>SNTP (Simple Network Time Protocol)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NT24k™ Switch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Redundant power inputs 10-49 VDC	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-40°C to 85°C operating temperature</a:t>
            </a:r>
          </a:p>
          <a:p>
            <a:r>
              <a:rPr lang="en-US" dirty="0" smtClean="0"/>
              <a:t>Optional accessories</a:t>
            </a:r>
          </a:p>
          <a:p>
            <a:pPr lvl="1"/>
            <a:r>
              <a:rPr lang="en-US" dirty="0" smtClean="0"/>
              <a:t>NTPS-24-1.3      	DIN-rail power supply, 1.3 Amp @ 24V</a:t>
            </a:r>
          </a:p>
          <a:p>
            <a:pPr lvl="1"/>
            <a:r>
              <a:rPr lang="en-US" dirty="0" smtClean="0"/>
              <a:t>NTCD-CFG  		NT24k configuration recovery device</a:t>
            </a:r>
          </a:p>
          <a:p>
            <a:pPr lvl="1"/>
            <a:r>
              <a:rPr lang="en-US" dirty="0" smtClean="0"/>
              <a:t>NT24k-NM-PMK  	Panel mount kit</a:t>
            </a:r>
          </a:p>
          <a:p>
            <a:pPr lvl="1"/>
            <a:r>
              <a:rPr lang="en-US" dirty="0" smtClean="0"/>
              <a:t>URMK 		Universal rack mount kit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NT24k™ Switches (non-</a:t>
            </a:r>
            <a:r>
              <a:rPr lang="en-US" dirty="0" err="1" smtClean="0"/>
              <a:t>PoE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083" y="2414946"/>
            <a:ext cx="1250475" cy="1402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6" b="89776" l="6102" r="95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489" y="1162077"/>
            <a:ext cx="1226743" cy="166886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8 Gigabit copper ports, all support </a:t>
            </a:r>
            <a:r>
              <a:rPr lang="en-US" dirty="0" err="1" smtClean="0">
                <a:solidFill>
                  <a:schemeClr val="accent1"/>
                </a:solidFill>
              </a:rPr>
              <a:t>PoE</a:t>
            </a:r>
            <a:r>
              <a:rPr lang="en-US" dirty="0" smtClean="0">
                <a:solidFill>
                  <a:schemeClr val="accent1"/>
                </a:solidFill>
              </a:rPr>
              <a:t>+</a:t>
            </a:r>
          </a:p>
          <a:p>
            <a:pPr lvl="1"/>
            <a:r>
              <a:rPr lang="en-US" dirty="0" err="1" smtClean="0"/>
              <a:t>PoE</a:t>
            </a:r>
            <a:r>
              <a:rPr lang="en-US" dirty="0" smtClean="0"/>
              <a:t>+ (240 watt power budget) IEEE 802.3af/at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Redundant power inputs 22-49 VDC </a:t>
            </a:r>
          </a:p>
          <a:p>
            <a:pPr lvl="1"/>
            <a:r>
              <a:rPr lang="en-US" dirty="0" smtClean="0"/>
              <a:t>Boosts power to meet </a:t>
            </a:r>
            <a:r>
              <a:rPr lang="en-US" dirty="0" err="1" smtClean="0"/>
              <a:t>PoE</a:t>
            </a:r>
            <a:r>
              <a:rPr lang="en-US" dirty="0" smtClean="0"/>
              <a:t> output requirements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-40°C to 80°C operating temperature</a:t>
            </a:r>
          </a:p>
          <a:p>
            <a:r>
              <a:rPr lang="en-US" dirty="0" smtClean="0"/>
              <a:t>Accessories/Options</a:t>
            </a:r>
          </a:p>
          <a:p>
            <a:pPr lvl="1"/>
            <a:r>
              <a:rPr lang="en-US" dirty="0" smtClean="0"/>
              <a:t>NTPS-24-20       	DIN-rail power supply, 20 Amp @ 24V</a:t>
            </a:r>
          </a:p>
          <a:p>
            <a:pPr lvl="1"/>
            <a:r>
              <a:rPr lang="en-US" dirty="0" smtClean="0"/>
              <a:t>NTPS-48-10       	DIN-rail power supply, 10 Amp @ 48V</a:t>
            </a:r>
          </a:p>
          <a:p>
            <a:pPr lvl="1"/>
            <a:r>
              <a:rPr lang="en-US" dirty="0" smtClean="0"/>
              <a:t>NTCD-CFG         	NT24k configuration recovery device</a:t>
            </a:r>
          </a:p>
          <a:p>
            <a:pPr lvl="1"/>
            <a:r>
              <a:rPr lang="en-US" dirty="0" smtClean="0"/>
              <a:t>NT24k-NM-PMK  	Panel mount kit</a:t>
            </a:r>
          </a:p>
          <a:p>
            <a:pPr lvl="1"/>
            <a:r>
              <a:rPr lang="en-US" dirty="0" smtClean="0"/>
              <a:t>URMK		Universal rack mount kit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NT24k™ Switches (with </a:t>
            </a:r>
            <a:r>
              <a:rPr lang="en-US" dirty="0" err="1" smtClean="0"/>
              <a:t>PoE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FCC</a:t>
            </a:r>
          </a:p>
          <a:p>
            <a:r>
              <a:rPr lang="en-US" dirty="0" smtClean="0"/>
              <a:t>CE</a:t>
            </a:r>
          </a:p>
          <a:p>
            <a:r>
              <a:rPr lang="en-US" dirty="0" smtClean="0"/>
              <a:t>UL Class I, Division 2 Listing </a:t>
            </a:r>
          </a:p>
          <a:p>
            <a:r>
              <a:rPr lang="en-US" dirty="0" smtClean="0"/>
              <a:t>ABS for maritime applications </a:t>
            </a:r>
            <a:endParaRPr lang="en-US" dirty="0"/>
          </a:p>
          <a:p>
            <a:r>
              <a:rPr lang="en-US" dirty="0" smtClean="0"/>
              <a:t>RoHS compliant</a:t>
            </a:r>
          </a:p>
          <a:p>
            <a:r>
              <a:rPr lang="en-US" dirty="0"/>
              <a:t>EN50155/EN50161 rail certification 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 smtClean="0">
                <a:solidFill>
                  <a:schemeClr val="accent1"/>
                </a:solidFill>
              </a:rPr>
              <a:t>planned)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NT24k™ Regulatory &amp; Certifications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26" y="1323840"/>
            <a:ext cx="1371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18" y="2762115"/>
            <a:ext cx="152760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72" y="3420017"/>
            <a:ext cx="817108" cy="8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NT24k™ Product 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84" b="81141" l="1098" r="98204">
                        <a14:foregroundMark x1="15768" y1="33597" x2="17365" y2="45959"/>
                        <a14:foregroundMark x1="58982" y1="32488" x2="58982" y2="44057"/>
                        <a14:foregroundMark x1="6986" y1="74643" x2="85030" y2="73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037" y="3680787"/>
            <a:ext cx="3241477" cy="2904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0313" y="6006706"/>
            <a:ext cx="193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Modular Switches</a:t>
            </a:r>
          </a:p>
          <a:p>
            <a:pPr algn="ctr"/>
            <a:r>
              <a:rPr lang="en-US" sz="1400" dirty="0" smtClean="0"/>
              <a:t>(May 2013)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632509" y="1329961"/>
            <a:ext cx="3131210" cy="3283745"/>
            <a:chOff x="5632509" y="1329961"/>
            <a:chExt cx="3131210" cy="328374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509" y="1329961"/>
              <a:ext cx="3131210" cy="256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10514" y="3751932"/>
              <a:ext cx="21845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Compact </a:t>
              </a:r>
              <a:br>
                <a:rPr lang="en-US" b="1" dirty="0" smtClean="0"/>
              </a:br>
              <a:r>
                <a:rPr lang="en-US" b="1" dirty="0" smtClean="0"/>
                <a:t>Fiber &amp; </a:t>
              </a:r>
              <a:r>
                <a:rPr lang="en-US" b="1" dirty="0" err="1" smtClean="0"/>
                <a:t>PoE</a:t>
              </a:r>
              <a:r>
                <a:rPr lang="en-US" b="1" dirty="0" smtClean="0"/>
                <a:t> Switches</a:t>
              </a:r>
            </a:p>
            <a:p>
              <a:pPr algn="ctr"/>
              <a:r>
                <a:rPr lang="en-US" sz="1400" dirty="0" smtClean="0"/>
                <a:t>(June 2015)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5739" y="1838116"/>
            <a:ext cx="2604574" cy="2301158"/>
            <a:chOff x="1035739" y="1838116"/>
            <a:chExt cx="2604574" cy="2301158"/>
          </a:xfrm>
        </p:grpSpPr>
        <p:sp>
          <p:nvSpPr>
            <p:cNvPr id="4" name="TextBox 3"/>
            <p:cNvSpPr txBox="1"/>
            <p:nvPr/>
          </p:nvSpPr>
          <p:spPr>
            <a:xfrm>
              <a:off x="1179918" y="3277500"/>
              <a:ext cx="194558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Compact </a:t>
              </a:r>
              <a:br>
                <a:rPr lang="en-US" b="1" dirty="0" smtClean="0"/>
              </a:br>
              <a:r>
                <a:rPr lang="en-US" b="1" dirty="0" smtClean="0"/>
                <a:t>Copper Switches</a:t>
              </a:r>
            </a:p>
            <a:p>
              <a:pPr algn="ctr"/>
              <a:r>
                <a:rPr lang="en-US" sz="1400" dirty="0" smtClean="0"/>
                <a:t>(February 2015)</a:t>
              </a:r>
              <a:endParaRPr lang="en-US" sz="14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739" y="1838116"/>
              <a:ext cx="2604574" cy="137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NT24k™ Switch Portfolio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902" y="1477145"/>
            <a:ext cx="908489" cy="11887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391" y="1477145"/>
            <a:ext cx="880534" cy="11887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828" y="1477145"/>
            <a:ext cx="986926" cy="11887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842" y="1477145"/>
            <a:ext cx="855878" cy="11887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671" y="1477145"/>
            <a:ext cx="898473" cy="11887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144" y="1477145"/>
            <a:ext cx="901975" cy="11887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870" y="1477145"/>
            <a:ext cx="876226" cy="11887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7103" y="1477145"/>
            <a:ext cx="891822" cy="11887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87" y="3029755"/>
            <a:ext cx="1088718" cy="11887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505" y="3029755"/>
            <a:ext cx="1047834" cy="11887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339" y="3029755"/>
            <a:ext cx="1075172" cy="11887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533" y="3029755"/>
            <a:ext cx="1055456" cy="11887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720" y="3029755"/>
            <a:ext cx="1055764" cy="11887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484" y="3029755"/>
            <a:ext cx="1086522" cy="11887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006" y="3012337"/>
            <a:ext cx="1057232" cy="11887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0238" y="3003628"/>
            <a:ext cx="1059780" cy="11887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249" y="4637280"/>
            <a:ext cx="892918" cy="11887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687" y="4637280"/>
            <a:ext cx="1039908" cy="118872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836179" y="5871502"/>
            <a:ext cx="1026243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50" b="1" dirty="0" smtClean="0"/>
              <a:t>NT24k-12SFP-DM4</a:t>
            </a:r>
            <a:endParaRPr lang="en-US" sz="850" b="1" dirty="0"/>
          </a:p>
        </p:txBody>
      </p:sp>
      <p:sp>
        <p:nvSpPr>
          <p:cNvPr id="45" name="Rectangle 44"/>
          <p:cNvSpPr/>
          <p:nvPr/>
        </p:nvSpPr>
        <p:spPr>
          <a:xfrm>
            <a:off x="1880352" y="5871502"/>
            <a:ext cx="1244251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50" b="1" dirty="0" smtClean="0"/>
              <a:t>NT24k-12SFP-DM4-POE</a:t>
            </a:r>
            <a:endParaRPr lang="en-US" sz="85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153" y="4637279"/>
            <a:ext cx="1033413" cy="1188720"/>
          </a:xfrm>
          <a:prstGeom prst="rect">
            <a:avLst/>
          </a:prstGeom>
        </p:spPr>
      </p:pic>
      <p:pic>
        <p:nvPicPr>
          <p:cNvPr id="29" name="Picture 2" descr="E:\Projects\Redstone_Manowar\Photography\Edited photography\NT24k-8TX JPEG\NT24k-8TX_L.jpg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50" b="96154" l="6965" r="92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4048" y="4637280"/>
            <a:ext cx="836859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944078" y="5871502"/>
            <a:ext cx="675185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50" b="1" dirty="0" smtClean="0"/>
              <a:t>NT24k-8TX</a:t>
            </a:r>
            <a:endParaRPr lang="en-US" sz="850" b="1" dirty="0"/>
          </a:p>
        </p:txBody>
      </p:sp>
      <p:sp>
        <p:nvSpPr>
          <p:cNvPr id="46" name="Rectangle 45"/>
          <p:cNvSpPr/>
          <p:nvPr/>
        </p:nvSpPr>
        <p:spPr>
          <a:xfrm>
            <a:off x="5846484" y="5871502"/>
            <a:ext cx="729687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50" b="1" dirty="0" smtClean="0"/>
              <a:t>NT24k-16TX</a:t>
            </a:r>
            <a:endParaRPr lang="en-US" sz="850" b="1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57632"/>
              </p:ext>
            </p:extLst>
          </p:nvPr>
        </p:nvGraphicFramePr>
        <p:xfrm>
          <a:off x="1134902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NT24k-10FX2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65445"/>
              </p:ext>
            </p:extLst>
          </p:nvPr>
        </p:nvGraphicFramePr>
        <p:xfrm>
          <a:off x="2045574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NT24k-10FX3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21355"/>
              </p:ext>
            </p:extLst>
          </p:nvPr>
        </p:nvGraphicFramePr>
        <p:xfrm>
          <a:off x="2959567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NT24k-10FX4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80540"/>
              </p:ext>
            </p:extLst>
          </p:nvPr>
        </p:nvGraphicFramePr>
        <p:xfrm>
          <a:off x="3856425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NT24k-10FX6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50000"/>
              </p:ext>
            </p:extLst>
          </p:nvPr>
        </p:nvGraphicFramePr>
        <p:xfrm>
          <a:off x="5143685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NT24k-10GX2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4853"/>
              </p:ext>
            </p:extLst>
          </p:nvPr>
        </p:nvGraphicFramePr>
        <p:xfrm>
          <a:off x="6054357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NT24k-10GX3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43146"/>
              </p:ext>
            </p:extLst>
          </p:nvPr>
        </p:nvGraphicFramePr>
        <p:xfrm>
          <a:off x="6968350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NT24k-10GX4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03323"/>
              </p:ext>
            </p:extLst>
          </p:nvPr>
        </p:nvGraphicFramePr>
        <p:xfrm>
          <a:off x="7865208" y="2665865"/>
          <a:ext cx="87835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51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NT24k-10GX6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86429"/>
              </p:ext>
            </p:extLst>
          </p:nvPr>
        </p:nvGraphicFramePr>
        <p:xfrm>
          <a:off x="152346" y="4251573"/>
          <a:ext cx="1186159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59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NT24k-10FX2-POE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57744"/>
              </p:ext>
            </p:extLst>
          </p:nvPr>
        </p:nvGraphicFramePr>
        <p:xfrm>
          <a:off x="1264257" y="4251573"/>
          <a:ext cx="1122082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082"/>
              </a:tblGrid>
              <a:tr h="26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NT24k-10FX3-POE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29321"/>
              </p:ext>
            </p:extLst>
          </p:nvPr>
        </p:nvGraphicFramePr>
        <p:xfrm>
          <a:off x="2314084" y="4251573"/>
          <a:ext cx="1116207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07"/>
              </a:tblGrid>
              <a:tr h="303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NT24k-10FX4-POE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15453"/>
              </p:ext>
            </p:extLst>
          </p:nvPr>
        </p:nvGraphicFramePr>
        <p:xfrm>
          <a:off x="3325906" y="4251573"/>
          <a:ext cx="121787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871"/>
              </a:tblGrid>
              <a:tr h="250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NT24k-10FX6-POE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90892"/>
              </p:ext>
            </p:extLst>
          </p:nvPr>
        </p:nvGraphicFramePr>
        <p:xfrm>
          <a:off x="4681955" y="4251573"/>
          <a:ext cx="1164529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529"/>
              </a:tblGrid>
              <a:tr h="226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NT24k-10GX2-POE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05558"/>
              </p:ext>
            </p:extLst>
          </p:nvPr>
        </p:nvGraphicFramePr>
        <p:xfrm>
          <a:off x="5778925" y="4251573"/>
          <a:ext cx="1154081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081"/>
              </a:tblGrid>
              <a:tr h="266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NT24k-10GX3-POE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72797"/>
              </p:ext>
            </p:extLst>
          </p:nvPr>
        </p:nvGraphicFramePr>
        <p:xfrm>
          <a:off x="6857163" y="4251573"/>
          <a:ext cx="113994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40"/>
              </a:tblGrid>
              <a:tr h="313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NT24k-10GX4-POE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125634"/>
              </p:ext>
            </p:extLst>
          </p:nvPr>
        </p:nvGraphicFramePr>
        <p:xfrm>
          <a:off x="7969096" y="4251573"/>
          <a:ext cx="1126269" cy="53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269"/>
              </a:tblGrid>
              <a:tr h="530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aseline="0" dirty="0" smtClean="0">
                          <a:solidFill>
                            <a:schemeClr val="tx1"/>
                          </a:solidFill>
                        </a:rPr>
                        <a:t>NT24k-10GX6-POE</a:t>
                      </a:r>
                    </a:p>
                    <a:p>
                      <a:endParaRPr lang="en-US" sz="95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552" l="467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871" y="4637279"/>
            <a:ext cx="889590" cy="118872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9153" y="5871502"/>
            <a:ext cx="893193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50" b="1" dirty="0" smtClean="0"/>
              <a:t>NT24k-8TX-POE</a:t>
            </a:r>
            <a:endParaRPr lang="en-US" sz="850" b="1" dirty="0"/>
          </a:p>
        </p:txBody>
      </p:sp>
    </p:spTree>
    <p:extLst>
      <p:ext uri="{BB962C8B-B14F-4D97-AF65-F5344CB8AC3E}">
        <p14:creationId xmlns:p14="http://schemas.microsoft.com/office/powerpoint/2010/main" val="30898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33974"/>
            <a:ext cx="8839200" cy="576867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US" u="sng" dirty="0" smtClean="0">
                <a:solidFill>
                  <a:schemeClr val="bg1"/>
                </a:solidFill>
                <a:latin typeface="Arial Black" pitchFamily="34" charset="0"/>
              </a:rPr>
              <a:t>101</a:t>
            </a:r>
            <a:r>
              <a:rPr lang="en-US" dirty="0" smtClean="0">
                <a:solidFill>
                  <a:schemeClr val="bg1"/>
                </a:solidFill>
              </a:rPr>
              <a:t> Configurations of Fiber and </a:t>
            </a:r>
            <a:r>
              <a:rPr lang="en-US" dirty="0" err="1" smtClean="0">
                <a:solidFill>
                  <a:schemeClr val="bg1"/>
                </a:solidFill>
              </a:rPr>
              <a:t>PoE</a:t>
            </a:r>
            <a:r>
              <a:rPr lang="en-US" dirty="0" smtClean="0">
                <a:solidFill>
                  <a:schemeClr val="bg1"/>
                </a:solidFill>
              </a:rPr>
              <a:t> Switches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08" name="Diagram 207"/>
          <p:cNvGraphicFramePr/>
          <p:nvPr>
            <p:extLst>
              <p:ext uri="{D42A27DB-BD31-4B8C-83A1-F6EECF244321}">
                <p14:modId xmlns:p14="http://schemas.microsoft.com/office/powerpoint/2010/main" val="2524188408"/>
              </p:ext>
            </p:extLst>
          </p:nvPr>
        </p:nvGraphicFramePr>
        <p:xfrm>
          <a:off x="304801" y="638175"/>
          <a:ext cx="8639174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Image result for Picture of 101 dalmatia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Full range of connectivity options in a small footprint</a:t>
            </a:r>
          </a:p>
          <a:p>
            <a:pPr lvl="1"/>
            <a:r>
              <a:rPr lang="en-US" dirty="0" smtClean="0"/>
              <a:t>10/100/1000Base copper with a broad range of 100Base </a:t>
            </a:r>
            <a:br>
              <a:rPr lang="en-US" dirty="0" smtClean="0"/>
            </a:br>
            <a:r>
              <a:rPr lang="en-US" dirty="0" smtClean="0"/>
              <a:t>and Gigabit fiber options</a:t>
            </a:r>
          </a:p>
          <a:p>
            <a:r>
              <a:rPr lang="en-US" dirty="0" smtClean="0"/>
              <a:t>IEEE 802.3af/at (POE+) </a:t>
            </a:r>
          </a:p>
          <a:p>
            <a:pPr lvl="1"/>
            <a:r>
              <a:rPr lang="en-US" dirty="0" smtClean="0"/>
              <a:t>Eliminates need for separate power and data cables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tep-up </a:t>
            </a:r>
            <a:r>
              <a:rPr lang="en-US" dirty="0"/>
              <a:t>power boost circuit </a:t>
            </a:r>
            <a:r>
              <a:rPr lang="en-US" dirty="0" smtClean="0"/>
              <a:t>eliminates additional power supplies</a:t>
            </a:r>
          </a:p>
          <a:p>
            <a:r>
              <a:rPr lang="en-US" dirty="0" smtClean="0"/>
              <a:t>Rugged, reliable hardware design</a:t>
            </a:r>
          </a:p>
          <a:p>
            <a:pPr lvl="1"/>
            <a:r>
              <a:rPr lang="en-US" dirty="0" smtClean="0"/>
              <a:t>Wide operating temperature range</a:t>
            </a:r>
          </a:p>
          <a:p>
            <a:r>
              <a:rPr lang="en-US" dirty="0" smtClean="0"/>
              <a:t>Simplified network deployment</a:t>
            </a:r>
          </a:p>
          <a:p>
            <a:pPr lvl="1"/>
            <a:r>
              <a:rPr lang="en-US" dirty="0" smtClean="0"/>
              <a:t>Robust plug-and-play managed feature set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NT24k™ Switch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420750" y="3046787"/>
            <a:ext cx="3299504" cy="158746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+mn-lt"/>
                <a:ea typeface="+mn-ea"/>
                <a:cs typeface="Helvetica"/>
              </a:rPr>
              <a:t>NT24k™ Platform</a:t>
            </a:r>
          </a:p>
          <a:p>
            <a:pPr marL="171450" indent="-171450" algn="l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+mn-lt"/>
                <a:ea typeface="+mn-ea"/>
                <a:cs typeface="Helvetica"/>
              </a:rPr>
              <a:t>Rugged design</a:t>
            </a:r>
          </a:p>
          <a:p>
            <a:pPr marL="171450" indent="-171450" algn="l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cs typeface="Helvetica"/>
              </a:rPr>
              <a:t>Fiber &amp; </a:t>
            </a:r>
            <a:r>
              <a:rPr lang="en-US" sz="1800" b="1" dirty="0" err="1">
                <a:cs typeface="Helvetica"/>
              </a:rPr>
              <a:t>PoE</a:t>
            </a:r>
            <a:r>
              <a:rPr lang="en-US" sz="1800" b="1" dirty="0">
                <a:cs typeface="Helvetica"/>
              </a:rPr>
              <a:t>+ options</a:t>
            </a:r>
          </a:p>
          <a:p>
            <a:pPr marL="171450" indent="-171450" algn="l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+mn-lt"/>
                <a:ea typeface="+mn-ea"/>
                <a:cs typeface="Helvetica"/>
              </a:rPr>
              <a:t>Managed Gigabit platform</a:t>
            </a:r>
          </a:p>
          <a:p>
            <a:pPr marL="171450" indent="-171450" algn="l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800" b="1" dirty="0" smtClean="0">
              <a:latin typeface="+mn-lt"/>
              <a:ea typeface="+mn-ea"/>
              <a:cs typeface="Helvetic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89" y="1660887"/>
            <a:ext cx="3131210" cy="256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Compact NT24k™ Fiber Switches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8" y="1643471"/>
            <a:ext cx="3131210" cy="256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8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18 new models</a:t>
            </a:r>
          </a:p>
          <a:p>
            <a:r>
              <a:rPr lang="en-US" dirty="0" smtClean="0"/>
              <a:t>NT24k architecture</a:t>
            </a:r>
          </a:p>
          <a:p>
            <a:r>
              <a:rPr lang="en-US" dirty="0" smtClean="0"/>
              <a:t>NT24k robust industrial design</a:t>
            </a:r>
          </a:p>
          <a:p>
            <a:r>
              <a:rPr lang="en-US" dirty="0" smtClean="0"/>
              <a:t>All units have eight 10/100/1000Base </a:t>
            </a:r>
            <a:br>
              <a:rPr lang="en-US" dirty="0" smtClean="0"/>
            </a:br>
            <a:r>
              <a:rPr lang="en-US" dirty="0" smtClean="0"/>
              <a:t>copper ports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NT24k™ Fiber Switches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35" y="1340605"/>
            <a:ext cx="3131210" cy="256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1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Market research projects that more users will require </a:t>
            </a:r>
            <a:br>
              <a:rPr lang="en-US" dirty="0" smtClean="0"/>
            </a:br>
            <a:r>
              <a:rPr lang="en-US" dirty="0" smtClean="0"/>
              <a:t>mixed copper fiber solutions than copper or fiber alone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so many fiber models?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346" y="2133601"/>
            <a:ext cx="7328248" cy="381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5070" y="5966511"/>
            <a:ext cx="2059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VDC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62100" y="5372100"/>
            <a:ext cx="7581901" cy="34290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Extremely high demand for fiber connectivity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NT24k™ Copper/Fiber Module Sales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999079"/>
              </p:ext>
            </p:extLst>
          </p:nvPr>
        </p:nvGraphicFramePr>
        <p:xfrm>
          <a:off x="1419225" y="1394159"/>
          <a:ext cx="6257925" cy="390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4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FX models have 100Base fiber </a:t>
            </a:r>
          </a:p>
          <a:p>
            <a:pPr lvl="1"/>
            <a:r>
              <a:rPr lang="en-US" dirty="0" smtClean="0"/>
              <a:t>2, 3, 4 or 6 fiber ports with choice of SC or ST connectors</a:t>
            </a:r>
          </a:p>
          <a:p>
            <a:pPr lvl="1"/>
            <a:r>
              <a:rPr lang="en-US" dirty="0" smtClean="0"/>
              <a:t>Available with multimode or </a:t>
            </a:r>
            <a:r>
              <a:rPr lang="en-US" dirty="0" err="1" smtClean="0"/>
              <a:t>singlemode</a:t>
            </a:r>
            <a:r>
              <a:rPr lang="en-US" dirty="0" smtClean="0"/>
              <a:t> (15km, 40km, 80km) fiber </a:t>
            </a:r>
          </a:p>
          <a:p>
            <a:r>
              <a:rPr lang="en-US" dirty="0" smtClean="0"/>
              <a:t>GX models have 1000Base fiber </a:t>
            </a:r>
          </a:p>
          <a:p>
            <a:pPr lvl="1"/>
            <a:r>
              <a:rPr lang="en-US" dirty="0" smtClean="0"/>
              <a:t>2, 3, 4 or 6 fiber ports with SC connectors only</a:t>
            </a:r>
          </a:p>
          <a:p>
            <a:pPr lvl="1"/>
            <a:r>
              <a:rPr lang="en-US" dirty="0" smtClean="0"/>
              <a:t>Available with multimode or </a:t>
            </a:r>
            <a:r>
              <a:rPr lang="en-US" dirty="0" err="1" smtClean="0"/>
              <a:t>singlemode</a:t>
            </a:r>
            <a:r>
              <a:rPr lang="en-US" dirty="0" smtClean="0"/>
              <a:t> (10km, 40km, 80km) fiber</a:t>
            </a:r>
          </a:p>
          <a:p>
            <a:r>
              <a:rPr lang="en-US" dirty="0" smtClean="0"/>
              <a:t>DM4 SFP model </a:t>
            </a:r>
          </a:p>
          <a:p>
            <a:pPr lvl="1"/>
            <a:r>
              <a:rPr lang="en-US" dirty="0" smtClean="0"/>
              <a:t>4 SFP ports</a:t>
            </a:r>
          </a:p>
          <a:p>
            <a:pPr lvl="1"/>
            <a:r>
              <a:rPr lang="en-US" dirty="0" smtClean="0"/>
              <a:t>Supports mix of copper and fiber transceivers and supports both 100Base and 1000Base LC fiber SFP transceivers (dual mode)</a:t>
            </a:r>
          </a:p>
          <a:p>
            <a:r>
              <a:rPr lang="en-US" dirty="0" err="1" smtClean="0"/>
              <a:t>PoE</a:t>
            </a:r>
            <a:r>
              <a:rPr lang="en-US" dirty="0" smtClean="0"/>
              <a:t> models (IEEE 802.3af/at)</a:t>
            </a:r>
          </a:p>
          <a:p>
            <a:pPr lvl="1"/>
            <a:r>
              <a:rPr lang="en-US" dirty="0" smtClean="0"/>
              <a:t>FX, GX and DM4 models with </a:t>
            </a:r>
            <a:r>
              <a:rPr lang="en-US" dirty="0" err="1" smtClean="0"/>
              <a:t>PoE</a:t>
            </a:r>
            <a:r>
              <a:rPr lang="en-US" dirty="0" smtClean="0"/>
              <a:t>+ support on all 8 copper ports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NT24k™ Fiber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NT24k-10FX2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NT24k-11FX3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NT24k-12FX4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NT24k-14FX6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NT24k-10GX2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NT24k-11GX3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NT24k-12GX4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NT24k-14GX6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NT24k-12SFP-DM4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NT24k-10FX2-POE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NT24k-11FX3-POE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NT24k-12FX4-POE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NT24k-14FX6-POE</a:t>
            </a:r>
          </a:p>
          <a:p>
            <a:r>
              <a:rPr lang="en-US" dirty="0" smtClean="0">
                <a:solidFill>
                  <a:srgbClr val="E10535"/>
                </a:solidFill>
              </a:rPr>
              <a:t>NT24k-10GX2-POE</a:t>
            </a:r>
          </a:p>
          <a:p>
            <a:r>
              <a:rPr lang="en-US" dirty="0" smtClean="0">
                <a:solidFill>
                  <a:srgbClr val="E10535"/>
                </a:solidFill>
              </a:rPr>
              <a:t>NT24k-11GX3-POE</a:t>
            </a:r>
          </a:p>
          <a:p>
            <a:r>
              <a:rPr lang="en-US" dirty="0" smtClean="0">
                <a:solidFill>
                  <a:srgbClr val="E10535"/>
                </a:solidFill>
              </a:rPr>
              <a:t>NT24k-12GX4-POE</a:t>
            </a:r>
          </a:p>
          <a:p>
            <a:r>
              <a:rPr lang="en-US" dirty="0" smtClean="0">
                <a:solidFill>
                  <a:srgbClr val="E10535"/>
                </a:solidFill>
              </a:rPr>
              <a:t>NT24k-14GX6-POE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NT24k-12SFP-DM4-POE</a:t>
            </a:r>
            <a:r>
              <a:rPr lang="en-US" dirty="0" smtClean="0"/>
              <a:t>   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1</a:t>
            </a:r>
            <a:r>
              <a:rPr lang="en-US" dirty="0"/>
              <a:t>8 </a:t>
            </a:r>
            <a:r>
              <a:rPr lang="en-US" dirty="0" smtClean="0"/>
              <a:t>New NT24k™ Fiber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over Ethernet (PoE)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Logo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01722-3630-4150-b0ec-869a968a57f8">QPRHXA2NAAYW-553-1021</_dlc_DocId>
    <_dlc_DocIdUrl xmlns="ad801722-3630-4150-b0ec-869a968a57f8">
      <Url>https://sharepoint.redlion.net/p/PL/_layouts/DocIdRedir.aspx?ID=QPRHXA2NAAYW-553-1021</Url>
      <Description>QPRHXA2NAAYW-553-1021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03E04D131FE546BB184B4AC154351D" ma:contentTypeVersion="0" ma:contentTypeDescription="Create a new document." ma:contentTypeScope="" ma:versionID="6dc348b092953cd76cd113765e2c21e5">
  <xsd:schema xmlns:xsd="http://www.w3.org/2001/XMLSchema" xmlns:xs="http://www.w3.org/2001/XMLSchema" xmlns:p="http://schemas.microsoft.com/office/2006/metadata/properties" xmlns:ns1="http://schemas.microsoft.com/sharepoint/v3" xmlns:ns2="ad801722-3630-4150-b0ec-869a968a57f8" targetNamespace="http://schemas.microsoft.com/office/2006/metadata/properties" ma:root="true" ma:fieldsID="875f3c785095e2a27a47ec41282c9e1d" ns1:_="" ns2:_="">
    <xsd:import namespace="http://schemas.microsoft.com/sharepoint/v3"/>
    <xsd:import namespace="ad801722-3630-4150-b0ec-869a968a5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1722-3630-4150-b0ec-869a968a5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5059445-2573-435C-8D6E-79F480C864B8}"/>
</file>

<file path=customXml/itemProps2.xml><?xml version="1.0" encoding="utf-8"?>
<ds:datastoreItem xmlns:ds="http://schemas.openxmlformats.org/officeDocument/2006/customXml" ds:itemID="{A39856B1-BC10-401F-8805-14563BD27254}"/>
</file>

<file path=customXml/itemProps3.xml><?xml version="1.0" encoding="utf-8"?>
<ds:datastoreItem xmlns:ds="http://schemas.openxmlformats.org/officeDocument/2006/customXml" ds:itemID="{F1244A2A-68AE-4C1F-8088-3CCB8329E938}"/>
</file>

<file path=customXml/itemProps4.xml><?xml version="1.0" encoding="utf-8"?>
<ds:datastoreItem xmlns:ds="http://schemas.openxmlformats.org/officeDocument/2006/customXml" ds:itemID="{9F08FA37-8C53-4774-BBF2-7F8F6CEA2FFC}"/>
</file>

<file path=docProps/app.xml><?xml version="1.0" encoding="utf-8"?>
<Properties xmlns="http://schemas.openxmlformats.org/officeDocument/2006/extended-properties" xmlns:vt="http://schemas.openxmlformats.org/officeDocument/2006/docPropsVTypes">
  <Template>Red Lion</Template>
  <TotalTime>710</TotalTime>
  <Words>809</Words>
  <Application>Microsoft Office PowerPoint</Application>
  <PresentationFormat>On-screen Show (4:3)</PresentationFormat>
  <Paragraphs>319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Red Lion</vt:lpstr>
      <vt:lpstr>No Logo</vt:lpstr>
      <vt:lpstr>Small Header</vt:lpstr>
      <vt:lpstr>Title and Close</vt:lpstr>
      <vt:lpstr>  Newest Wave of 98 NT24k™ Switches</vt:lpstr>
      <vt:lpstr>NT24k™ Product Line</vt:lpstr>
      <vt:lpstr>New Compact NT24k™ Fiber Switches</vt:lpstr>
      <vt:lpstr>Compact NT24k™ Fiber Switches</vt:lpstr>
      <vt:lpstr>Why so many fiber models?</vt:lpstr>
      <vt:lpstr>NT24k™ Copper/Fiber Module Sales</vt:lpstr>
      <vt:lpstr>NT24k™ Fiber Configurations</vt:lpstr>
      <vt:lpstr>18 New NT24k™ Fiber Models</vt:lpstr>
      <vt:lpstr>Power over Ethernet (PoE) Technology</vt:lpstr>
      <vt:lpstr>Power over Ethernet (PoE) Benefits</vt:lpstr>
      <vt:lpstr>Power over Ethernet (PoE) Comparison </vt:lpstr>
      <vt:lpstr>18 New NT24k™ Fiber Models</vt:lpstr>
      <vt:lpstr>Compact NT24k™ Switch Features</vt:lpstr>
      <vt:lpstr>Compact NT24k™ Switch Features</vt:lpstr>
      <vt:lpstr>Compact NT24k™ Switch Features</vt:lpstr>
      <vt:lpstr>Compact NT24k™ Switch Features</vt:lpstr>
      <vt:lpstr>Compact NT24k™ Switches (non-PoE)</vt:lpstr>
      <vt:lpstr>Compact NT24k™ Switches (with PoE)</vt:lpstr>
      <vt:lpstr>NT24k™ Regulatory &amp; Certifications</vt:lpstr>
      <vt:lpstr>Compact NT24k™ Switch Portfolio</vt:lpstr>
      <vt:lpstr>101 Configurations of Fiber and PoE Switches</vt:lpstr>
      <vt:lpstr>Compact NT24k™ Switch Benefits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Marketing Overview</dc:title>
  <dc:creator>Tracy L Courtemanche</dc:creator>
  <cp:lastModifiedBy>Colin Geis</cp:lastModifiedBy>
  <cp:revision>65</cp:revision>
  <dcterms:created xsi:type="dcterms:W3CDTF">2015-04-27T21:15:06Z</dcterms:created>
  <dcterms:modified xsi:type="dcterms:W3CDTF">2015-09-03T20:11:34Z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0x0101006703E04D131FE546BB184B4AC154351D</vt:lpwstr>
  </property>
  <property fmtid="{D5CDD505-2E9C-101B-9397-08002B2CF9AE}" pid="3" name="_dlc_DocIdItemGuid">
    <vt:lpwstr>cb3e07a8-7dba-4f61-af06-c0b9967f6d39</vt:lpwstr>
  </property>
</Properties>
</file>